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78" r:id="rId2"/>
    <p:sldMasterId id="2147483689" r:id="rId3"/>
  </p:sldMasterIdLst>
  <p:notesMasterIdLst>
    <p:notesMasterId r:id="rId66"/>
  </p:notesMasterIdLst>
  <p:handoutMasterIdLst>
    <p:handoutMasterId r:id="rId67"/>
  </p:handoutMasterIdLst>
  <p:sldIdLst>
    <p:sldId id="332" r:id="rId4"/>
    <p:sldId id="256" r:id="rId5"/>
    <p:sldId id="257" r:id="rId6"/>
    <p:sldId id="283" r:id="rId7"/>
    <p:sldId id="272" r:id="rId8"/>
    <p:sldId id="264" r:id="rId9"/>
    <p:sldId id="331" r:id="rId10"/>
    <p:sldId id="268" r:id="rId11"/>
    <p:sldId id="319" r:id="rId12"/>
    <p:sldId id="275" r:id="rId13"/>
    <p:sldId id="258" r:id="rId14"/>
    <p:sldId id="276" r:id="rId15"/>
    <p:sldId id="277" r:id="rId16"/>
    <p:sldId id="288" r:id="rId17"/>
    <p:sldId id="326" r:id="rId18"/>
    <p:sldId id="316" r:id="rId19"/>
    <p:sldId id="329" r:id="rId20"/>
    <p:sldId id="261" r:id="rId21"/>
    <p:sldId id="279" r:id="rId22"/>
    <p:sldId id="281" r:id="rId23"/>
    <p:sldId id="262" r:id="rId24"/>
    <p:sldId id="263" r:id="rId25"/>
    <p:sldId id="317" r:id="rId26"/>
    <p:sldId id="271" r:id="rId27"/>
    <p:sldId id="287" r:id="rId28"/>
    <p:sldId id="320" r:id="rId29"/>
    <p:sldId id="295" r:id="rId30"/>
    <p:sldId id="296" r:id="rId31"/>
    <p:sldId id="298" r:id="rId32"/>
    <p:sldId id="299" r:id="rId33"/>
    <p:sldId id="297" r:id="rId34"/>
    <p:sldId id="300" r:id="rId35"/>
    <p:sldId id="301" r:id="rId36"/>
    <p:sldId id="305" r:id="rId37"/>
    <p:sldId id="304" r:id="rId38"/>
    <p:sldId id="302" r:id="rId39"/>
    <p:sldId id="321" r:id="rId40"/>
    <p:sldId id="285" r:id="rId41"/>
    <p:sldId id="286" r:id="rId42"/>
    <p:sldId id="292" r:id="rId43"/>
    <p:sldId id="290" r:id="rId44"/>
    <p:sldId id="318" r:id="rId45"/>
    <p:sldId id="291" r:id="rId46"/>
    <p:sldId id="260" r:id="rId47"/>
    <p:sldId id="289" r:id="rId48"/>
    <p:sldId id="322" r:id="rId49"/>
    <p:sldId id="308" r:id="rId50"/>
    <p:sldId id="309" r:id="rId51"/>
    <p:sldId id="314" r:id="rId52"/>
    <p:sldId id="274" r:id="rId53"/>
    <p:sldId id="311" r:id="rId54"/>
    <p:sldId id="312" r:id="rId55"/>
    <p:sldId id="313" r:id="rId56"/>
    <p:sldId id="315" r:id="rId57"/>
    <p:sldId id="328" r:id="rId58"/>
    <p:sldId id="327" r:id="rId59"/>
    <p:sldId id="310" r:id="rId60"/>
    <p:sldId id="323" r:id="rId61"/>
    <p:sldId id="259" r:id="rId62"/>
    <p:sldId id="330" r:id="rId63"/>
    <p:sldId id="324" r:id="rId64"/>
    <p:sldId id="325" r:id="rId65"/>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0" orient="horz" pos="3240" userDrawn="1">
          <p15:clr>
            <a:srgbClr val="A4A3A4"/>
          </p15:clr>
        </p15:guide>
        <p15:guide id="17" pos="57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15151"/>
    <a:srgbClr val="F8F8F8"/>
    <a:srgbClr val="3F3F3F"/>
    <a:srgbClr val="5A5A5A"/>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48" autoAdjust="0"/>
    <p:restoredTop sz="94256" autoAdjust="0"/>
  </p:normalViewPr>
  <p:slideViewPr>
    <p:cSldViewPr snapToObjects="1" showGuides="1">
      <p:cViewPr varScale="1">
        <p:scale>
          <a:sx n="70" d="100"/>
          <a:sy n="70" d="100"/>
        </p:scale>
        <p:origin x="828" y="72"/>
      </p:cViewPr>
      <p:guideLst>
        <p:guide orient="horz" pos="3240"/>
        <p:guide pos="5760"/>
      </p:guideLst>
    </p:cSldViewPr>
  </p:slideViewPr>
  <p:outlineViewPr>
    <p:cViewPr>
      <p:scale>
        <a:sx n="33" d="100"/>
        <a:sy n="33" d="100"/>
      </p:scale>
      <p:origin x="0" y="-11376"/>
    </p:cViewPr>
  </p:outlineViewPr>
  <p:notesTextViewPr>
    <p:cViewPr>
      <p:scale>
        <a:sx n="1" d="1"/>
        <a:sy n="1" d="1"/>
      </p:scale>
      <p:origin x="0" y="0"/>
    </p:cViewPr>
  </p:notesTextViewPr>
  <p:sorterViewPr>
    <p:cViewPr varScale="1">
      <p:scale>
        <a:sx n="100" d="100"/>
        <a:sy n="100" d="100"/>
      </p:scale>
      <p:origin x="0" y="0"/>
    </p:cViewPr>
  </p:sorterViewPr>
  <p:notesViewPr>
    <p:cSldViewPr snapToObjects="1"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Mobile Application</c:v>
                </c:pt>
              </c:strCache>
            </c:strRef>
          </c:tx>
          <c:spPr>
            <a:ln>
              <a:solidFill>
                <a:schemeClr val="tx1"/>
              </a:solidFill>
            </a:ln>
          </c:spPr>
          <c:marker>
            <c:symbol val="circle"/>
            <c:size val="12"/>
            <c:spPr>
              <a:solidFill>
                <a:schemeClr val="tx1"/>
              </a:solidFill>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Sheet1!$B$2:$B$9</c:f>
              <c:numCache>
                <c:formatCode>General</c:formatCode>
                <c:ptCount val="8"/>
                <c:pt idx="0">
                  <c:v>1256</c:v>
                </c:pt>
                <c:pt idx="1">
                  <c:v>1259</c:v>
                </c:pt>
                <c:pt idx="2">
                  <c:v>1356</c:v>
                </c:pt>
                <c:pt idx="3">
                  <c:v>1456</c:v>
                </c:pt>
                <c:pt idx="4">
                  <c:v>1789</c:v>
                </c:pt>
                <c:pt idx="5">
                  <c:v>2015</c:v>
                </c:pt>
                <c:pt idx="6">
                  <c:v>2018</c:v>
                </c:pt>
                <c:pt idx="7">
                  <c:v>2113</c:v>
                </c:pt>
              </c:numCache>
            </c:numRef>
          </c:val>
          <c:smooth val="0"/>
        </c:ser>
        <c:ser>
          <c:idx val="1"/>
          <c:order val="1"/>
          <c:tx>
            <c:strRef>
              <c:f>Sheet1!$C$1</c:f>
              <c:strCache>
                <c:ptCount val="1"/>
                <c:pt idx="0">
                  <c:v>Web Design</c:v>
                </c:pt>
              </c:strCache>
            </c:strRef>
          </c:tx>
          <c:marker>
            <c:symbol val="square"/>
            <c:size val="11"/>
            <c:spPr>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Sheet1!$C$2:$C$9</c:f>
              <c:numCache>
                <c:formatCode>General</c:formatCode>
                <c:ptCount val="8"/>
                <c:pt idx="0">
                  <c:v>1658</c:v>
                </c:pt>
                <c:pt idx="1">
                  <c:v>1546</c:v>
                </c:pt>
                <c:pt idx="2">
                  <c:v>1345</c:v>
                </c:pt>
                <c:pt idx="3">
                  <c:v>1563</c:v>
                </c:pt>
                <c:pt idx="4">
                  <c:v>1556</c:v>
                </c:pt>
                <c:pt idx="5">
                  <c:v>1543</c:v>
                </c:pt>
                <c:pt idx="6">
                  <c:v>1235</c:v>
                </c:pt>
                <c:pt idx="7">
                  <c:v>1011</c:v>
                </c:pt>
              </c:numCache>
            </c:numRef>
          </c:val>
          <c:smooth val="0"/>
        </c:ser>
        <c:ser>
          <c:idx val="2"/>
          <c:order val="2"/>
          <c:tx>
            <c:strRef>
              <c:f>Sheet1!$D$1</c:f>
              <c:strCache>
                <c:ptCount val="1"/>
                <c:pt idx="0">
                  <c:v>Publishing</c:v>
                </c:pt>
              </c:strCache>
            </c:strRef>
          </c:tx>
          <c:marker>
            <c:symbol val="diamond"/>
            <c:size val="14"/>
            <c:spPr>
              <a:ln>
                <a:noFill/>
              </a:ln>
            </c:spPr>
          </c:marker>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Sheet1!$D$2:$D$9</c:f>
              <c:numCache>
                <c:formatCode>General</c:formatCode>
                <c:ptCount val="8"/>
                <c:pt idx="0">
                  <c:v>998</c:v>
                </c:pt>
                <c:pt idx="1">
                  <c:v>845</c:v>
                </c:pt>
                <c:pt idx="2">
                  <c:v>745</c:v>
                </c:pt>
                <c:pt idx="3">
                  <c:v>849</c:v>
                </c:pt>
                <c:pt idx="4">
                  <c:v>900</c:v>
                </c:pt>
                <c:pt idx="5">
                  <c:v>1200</c:v>
                </c:pt>
                <c:pt idx="6">
                  <c:v>1256</c:v>
                </c:pt>
                <c:pt idx="7">
                  <c:v>1389</c:v>
                </c:pt>
              </c:numCache>
            </c:numRef>
          </c:val>
          <c:smooth val="0"/>
        </c:ser>
        <c:dLbls>
          <c:showLegendKey val="0"/>
          <c:showVal val="0"/>
          <c:showCatName val="0"/>
          <c:showSerName val="0"/>
          <c:showPercent val="0"/>
          <c:showBubbleSize val="0"/>
        </c:dLbls>
        <c:marker val="1"/>
        <c:smooth val="0"/>
        <c:axId val="971927216"/>
        <c:axId val="971928896"/>
      </c:lineChart>
      <c:catAx>
        <c:axId val="971927216"/>
        <c:scaling>
          <c:orientation val="minMax"/>
        </c:scaling>
        <c:delete val="0"/>
        <c:axPos val="b"/>
        <c:numFmt formatCode="General" sourceLinked="1"/>
        <c:majorTickMark val="in"/>
        <c:minorTickMark val="none"/>
        <c:tickLblPos val="nextTo"/>
        <c:txPr>
          <a:bodyPr/>
          <a:lstStyle/>
          <a:p>
            <a:pPr>
              <a:defRPr sz="2400" i="1">
                <a:solidFill>
                  <a:schemeClr val="tx1"/>
                </a:solidFill>
                <a:latin typeface="+mn-lt"/>
              </a:defRPr>
            </a:pPr>
            <a:endParaRPr lang="en-US"/>
          </a:p>
        </c:txPr>
        <c:crossAx val="971928896"/>
        <c:crosses val="autoZero"/>
        <c:auto val="1"/>
        <c:lblAlgn val="ctr"/>
        <c:lblOffset val="100"/>
        <c:noMultiLvlLbl val="0"/>
      </c:catAx>
      <c:valAx>
        <c:axId val="971928896"/>
        <c:scaling>
          <c:orientation val="minMax"/>
        </c:scaling>
        <c:delete val="0"/>
        <c:axPos val="l"/>
        <c:majorGridlines>
          <c:spPr>
            <a:ln w="28575">
              <a:solidFill>
                <a:schemeClr val="tx1">
                  <a:alpha val="70000"/>
                </a:schemeClr>
              </a:solidFill>
              <a:prstDash val="sysDot"/>
            </a:ln>
          </c:spPr>
        </c:majorGridlines>
        <c:numFmt formatCode="General" sourceLinked="1"/>
        <c:majorTickMark val="out"/>
        <c:minorTickMark val="none"/>
        <c:tickLblPos val="nextTo"/>
        <c:spPr>
          <a:ln>
            <a:noFill/>
          </a:ln>
        </c:spPr>
        <c:txPr>
          <a:bodyPr/>
          <a:lstStyle/>
          <a:p>
            <a:pPr>
              <a:defRPr sz="2400" i="1"/>
            </a:pPr>
            <a:endParaRPr lang="en-US"/>
          </a:p>
        </c:txPr>
        <c:crossAx val="971927216"/>
        <c:crosses val="autoZero"/>
        <c:crossBetween val="between"/>
      </c:valAx>
      <c:spPr>
        <a:ln w="28575">
          <a:noFill/>
        </a:ln>
      </c:spPr>
    </c:plotArea>
    <c:legend>
      <c:legendPos val="t"/>
      <c:overlay val="0"/>
      <c:txPr>
        <a:bodyPr/>
        <a:lstStyle/>
        <a:p>
          <a:pPr>
            <a:defRPr sz="2400">
              <a:solidFill>
                <a:schemeClr val="accent2"/>
              </a:solidFill>
              <a:latin typeface="Bebas Neue Regular" pitchFamily="50" charset="0"/>
              <a:ea typeface="Spica Neue regular" panose="02000503000000000000" pitchFamily="2" charset="-128"/>
              <a:cs typeface="Spica Neue regular" panose="02000503000000000000" pitchFamily="2" charset="-128"/>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Mobile Application</c:v>
                </c:pt>
              </c:strCache>
            </c:strRef>
          </c:tx>
          <c:spPr>
            <a:solidFill>
              <a:schemeClr val="tx1">
                <a:alpha val="70000"/>
              </a:schemeClr>
            </a:solidFill>
            <a:ln>
              <a:noFill/>
            </a:ln>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Sheet1!$B$2:$B$14</c:f>
              <c:numCache>
                <c:formatCode>General</c:formatCode>
                <c:ptCount val="13"/>
                <c:pt idx="0">
                  <c:v>1256</c:v>
                </c:pt>
                <c:pt idx="1">
                  <c:v>1259</c:v>
                </c:pt>
                <c:pt idx="2">
                  <c:v>1356</c:v>
                </c:pt>
                <c:pt idx="3">
                  <c:v>1456</c:v>
                </c:pt>
                <c:pt idx="4">
                  <c:v>1789</c:v>
                </c:pt>
                <c:pt idx="5">
                  <c:v>2015</c:v>
                </c:pt>
                <c:pt idx="6">
                  <c:v>2018</c:v>
                </c:pt>
                <c:pt idx="7">
                  <c:v>2113</c:v>
                </c:pt>
                <c:pt idx="8">
                  <c:v>2306.1785714285702</c:v>
                </c:pt>
                <c:pt idx="9">
                  <c:v>2450.2738095238101</c:v>
                </c:pt>
                <c:pt idx="10">
                  <c:v>2594.36904761905</c:v>
                </c:pt>
                <c:pt idx="11">
                  <c:v>3000</c:v>
                </c:pt>
                <c:pt idx="12">
                  <c:v>3500</c:v>
                </c:pt>
              </c:numCache>
            </c:numRef>
          </c:val>
        </c:ser>
        <c:ser>
          <c:idx val="1"/>
          <c:order val="1"/>
          <c:tx>
            <c:strRef>
              <c:f>Sheet1!$C$1</c:f>
              <c:strCache>
                <c:ptCount val="1"/>
                <c:pt idx="0">
                  <c:v>Web Design</c:v>
                </c:pt>
              </c:strCache>
            </c:strRef>
          </c:tx>
          <c:spPr>
            <a:solidFill>
              <a:schemeClr val="accent4">
                <a:alpha val="70000"/>
              </a:schemeClr>
            </a:solidFill>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Sheet1!$C$2:$C$14</c:f>
              <c:numCache>
                <c:formatCode>General</c:formatCode>
                <c:ptCount val="13"/>
                <c:pt idx="0">
                  <c:v>1658</c:v>
                </c:pt>
                <c:pt idx="1">
                  <c:v>1546</c:v>
                </c:pt>
                <c:pt idx="2">
                  <c:v>1345</c:v>
                </c:pt>
                <c:pt idx="3">
                  <c:v>1563</c:v>
                </c:pt>
                <c:pt idx="4">
                  <c:v>1556</c:v>
                </c:pt>
                <c:pt idx="5">
                  <c:v>1543</c:v>
                </c:pt>
                <c:pt idx="6">
                  <c:v>1235</c:v>
                </c:pt>
                <c:pt idx="7">
                  <c:v>1011</c:v>
                </c:pt>
                <c:pt idx="8">
                  <c:v>1137.6428571428601</c:v>
                </c:pt>
                <c:pt idx="9">
                  <c:v>1072.2023809523801</c:v>
                </c:pt>
                <c:pt idx="10">
                  <c:v>1256</c:v>
                </c:pt>
                <c:pt idx="11">
                  <c:v>1569</c:v>
                </c:pt>
                <c:pt idx="12">
                  <c:v>2256</c:v>
                </c:pt>
              </c:numCache>
            </c:numRef>
          </c:val>
        </c:ser>
        <c:ser>
          <c:idx val="2"/>
          <c:order val="2"/>
          <c:tx>
            <c:strRef>
              <c:f>Sheet1!$D$1</c:f>
              <c:strCache>
                <c:ptCount val="1"/>
                <c:pt idx="0">
                  <c:v>Publishing</c:v>
                </c:pt>
              </c:strCache>
            </c:strRef>
          </c:tx>
          <c:spPr>
            <a:solidFill>
              <a:schemeClr val="accent2">
                <a:alpha val="70000"/>
              </a:schemeClr>
            </a:solidFill>
          </c:spPr>
          <c:cat>
            <c:numRef>
              <c:f>Sheet1!$A$2:$A$14</c:f>
              <c:numCache>
                <c:formatCode>General</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Sheet1!$D$2:$D$14</c:f>
              <c:numCache>
                <c:formatCode>General</c:formatCode>
                <c:ptCount val="13"/>
                <c:pt idx="0">
                  <c:v>998</c:v>
                </c:pt>
                <c:pt idx="1">
                  <c:v>845</c:v>
                </c:pt>
                <c:pt idx="2">
                  <c:v>745</c:v>
                </c:pt>
                <c:pt idx="3">
                  <c:v>849</c:v>
                </c:pt>
                <c:pt idx="4">
                  <c:v>900</c:v>
                </c:pt>
                <c:pt idx="5">
                  <c:v>1200</c:v>
                </c:pt>
                <c:pt idx="6">
                  <c:v>1256</c:v>
                </c:pt>
                <c:pt idx="7">
                  <c:v>1389</c:v>
                </c:pt>
                <c:pt idx="8">
                  <c:v>1355.32142857143</c:v>
                </c:pt>
                <c:pt idx="9">
                  <c:v>1429.2261904761899</c:v>
                </c:pt>
                <c:pt idx="10">
                  <c:v>1690</c:v>
                </c:pt>
                <c:pt idx="11">
                  <c:v>1879</c:v>
                </c:pt>
                <c:pt idx="12">
                  <c:v>2036</c:v>
                </c:pt>
              </c:numCache>
            </c:numRef>
          </c:val>
        </c:ser>
        <c:dLbls>
          <c:showLegendKey val="0"/>
          <c:showVal val="0"/>
          <c:showCatName val="0"/>
          <c:showSerName val="0"/>
          <c:showPercent val="0"/>
          <c:showBubbleSize val="0"/>
        </c:dLbls>
        <c:axId val="747772656"/>
        <c:axId val="747773216"/>
      </c:areaChart>
      <c:catAx>
        <c:axId val="747772656"/>
        <c:scaling>
          <c:orientation val="minMax"/>
        </c:scaling>
        <c:delete val="0"/>
        <c:axPos val="b"/>
        <c:numFmt formatCode="General" sourceLinked="1"/>
        <c:majorTickMark val="in"/>
        <c:minorTickMark val="none"/>
        <c:tickLblPos val="nextTo"/>
        <c:txPr>
          <a:bodyPr/>
          <a:lstStyle/>
          <a:p>
            <a:pPr>
              <a:defRPr sz="2400" i="1">
                <a:solidFill>
                  <a:schemeClr val="tx1"/>
                </a:solidFill>
                <a:latin typeface="+mn-lt"/>
              </a:defRPr>
            </a:pPr>
            <a:endParaRPr lang="en-US"/>
          </a:p>
        </c:txPr>
        <c:crossAx val="747773216"/>
        <c:crosses val="autoZero"/>
        <c:auto val="1"/>
        <c:lblAlgn val="ctr"/>
        <c:lblOffset val="100"/>
        <c:noMultiLvlLbl val="0"/>
      </c:catAx>
      <c:valAx>
        <c:axId val="747773216"/>
        <c:scaling>
          <c:orientation val="minMax"/>
        </c:scaling>
        <c:delete val="0"/>
        <c:axPos val="l"/>
        <c:majorGridlines>
          <c:spPr>
            <a:ln w="28575">
              <a:solidFill>
                <a:schemeClr val="tx1">
                  <a:alpha val="70000"/>
                </a:schemeClr>
              </a:solidFill>
              <a:prstDash val="sysDot"/>
            </a:ln>
          </c:spPr>
        </c:majorGridlines>
        <c:numFmt formatCode="General" sourceLinked="1"/>
        <c:majorTickMark val="out"/>
        <c:minorTickMark val="none"/>
        <c:tickLblPos val="nextTo"/>
        <c:spPr>
          <a:ln>
            <a:noFill/>
          </a:ln>
        </c:spPr>
        <c:txPr>
          <a:bodyPr/>
          <a:lstStyle/>
          <a:p>
            <a:pPr>
              <a:defRPr sz="2400" i="1"/>
            </a:pPr>
            <a:endParaRPr lang="en-US"/>
          </a:p>
        </c:txPr>
        <c:crossAx val="747772656"/>
        <c:crosses val="autoZero"/>
        <c:crossBetween val="midCat"/>
        <c:majorUnit val="1000"/>
      </c:valAx>
      <c:spPr>
        <a:ln w="28575">
          <a:noFill/>
        </a:ln>
      </c:spPr>
    </c:plotArea>
    <c:legend>
      <c:legendPos val="t"/>
      <c:overlay val="0"/>
      <c:txPr>
        <a:bodyPr/>
        <a:lstStyle/>
        <a:p>
          <a:pPr>
            <a:defRPr sz="2400">
              <a:solidFill>
                <a:schemeClr val="accent2"/>
              </a:solidFill>
              <a:latin typeface="Bebas Neue Regular" pitchFamily="50" charset="0"/>
              <a:ea typeface="Spica Neue regular" panose="02000503000000000000" pitchFamily="2" charset="-128"/>
              <a:cs typeface="Spica Neue regular" panose="02000503000000000000" pitchFamily="2" charset="-128"/>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2015/7/21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2015/7/21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dirty="0" smtClean="0"/>
              <a:t>No Slide Master</a:t>
            </a:r>
            <a:endParaRPr 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7</a:t>
            </a:fld>
            <a:endParaRPr kumimoji="1" lang="ja-JP" altLang="en-US"/>
          </a:p>
        </p:txBody>
      </p:sp>
    </p:spTree>
    <p:extLst>
      <p:ext uri="{BB962C8B-B14F-4D97-AF65-F5344CB8AC3E}">
        <p14:creationId xmlns:p14="http://schemas.microsoft.com/office/powerpoint/2010/main" val="880600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55</a:t>
            </a:fld>
            <a:endParaRPr kumimoji="1" lang="ja-JP" altLang="en-US"/>
          </a:p>
        </p:txBody>
      </p:sp>
    </p:spTree>
    <p:extLst>
      <p:ext uri="{BB962C8B-B14F-4D97-AF65-F5344CB8AC3E}">
        <p14:creationId xmlns:p14="http://schemas.microsoft.com/office/powerpoint/2010/main" val="2855262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57</a:t>
            </a:fld>
            <a:endParaRPr kumimoji="1" lang="ja-JP" altLang="en-US"/>
          </a:p>
        </p:txBody>
      </p:sp>
    </p:spTree>
    <p:extLst>
      <p:ext uri="{BB962C8B-B14F-4D97-AF65-F5344CB8AC3E}">
        <p14:creationId xmlns:p14="http://schemas.microsoft.com/office/powerpoint/2010/main" val="1024843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a:t>
            </a:r>
            <a:r>
              <a:rPr kumimoji="1" lang="en-US" altLang="ja-JP" baseline="0" dirty="0" smtClean="0"/>
              <a:t>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47</a:t>
            </a:fld>
            <a:endParaRPr kumimoji="1" lang="ja-JP" altLang="en-US"/>
          </a:p>
        </p:txBody>
      </p:sp>
    </p:spTree>
    <p:extLst>
      <p:ext uri="{BB962C8B-B14F-4D97-AF65-F5344CB8AC3E}">
        <p14:creationId xmlns:p14="http://schemas.microsoft.com/office/powerpoint/2010/main" val="2541747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48</a:t>
            </a:fld>
            <a:endParaRPr kumimoji="1" lang="ja-JP" altLang="en-US"/>
          </a:p>
        </p:txBody>
      </p:sp>
    </p:spTree>
    <p:extLst>
      <p:ext uri="{BB962C8B-B14F-4D97-AF65-F5344CB8AC3E}">
        <p14:creationId xmlns:p14="http://schemas.microsoft.com/office/powerpoint/2010/main" val="1779057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49</a:t>
            </a:fld>
            <a:endParaRPr kumimoji="1" lang="ja-JP" altLang="en-US"/>
          </a:p>
        </p:txBody>
      </p:sp>
    </p:spTree>
    <p:extLst>
      <p:ext uri="{BB962C8B-B14F-4D97-AF65-F5344CB8AC3E}">
        <p14:creationId xmlns:p14="http://schemas.microsoft.com/office/powerpoint/2010/main" val="1581404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a:t>
            </a:r>
            <a:r>
              <a:rPr kumimoji="1" lang="en-US" altLang="ja-JP" baseline="0" dirty="0" smtClean="0"/>
              <a:t>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50</a:t>
            </a:fld>
            <a:endParaRPr kumimoji="1" lang="ja-JP" altLang="en-US"/>
          </a:p>
        </p:txBody>
      </p:sp>
    </p:spTree>
    <p:extLst>
      <p:ext uri="{BB962C8B-B14F-4D97-AF65-F5344CB8AC3E}">
        <p14:creationId xmlns:p14="http://schemas.microsoft.com/office/powerpoint/2010/main" val="2442381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51</a:t>
            </a:fld>
            <a:endParaRPr kumimoji="1" lang="ja-JP" altLang="en-US"/>
          </a:p>
        </p:txBody>
      </p:sp>
    </p:spTree>
    <p:extLst>
      <p:ext uri="{BB962C8B-B14F-4D97-AF65-F5344CB8AC3E}">
        <p14:creationId xmlns:p14="http://schemas.microsoft.com/office/powerpoint/2010/main" val="362980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52</a:t>
            </a:fld>
            <a:endParaRPr kumimoji="1" lang="ja-JP" altLang="en-US"/>
          </a:p>
        </p:txBody>
      </p:sp>
    </p:spTree>
    <p:extLst>
      <p:ext uri="{BB962C8B-B14F-4D97-AF65-F5344CB8AC3E}">
        <p14:creationId xmlns:p14="http://schemas.microsoft.com/office/powerpoint/2010/main" val="3629803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a:t>
            </a:r>
            <a:r>
              <a:rPr kumimoji="1" lang="en-US" altLang="ja-JP" baseline="0" dirty="0" smtClean="0"/>
              <a:t>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53</a:t>
            </a:fld>
            <a:endParaRPr kumimoji="1" lang="ja-JP" altLang="en-US"/>
          </a:p>
        </p:txBody>
      </p:sp>
    </p:spTree>
    <p:extLst>
      <p:ext uri="{BB962C8B-B14F-4D97-AF65-F5344CB8AC3E}">
        <p14:creationId xmlns:p14="http://schemas.microsoft.com/office/powerpoint/2010/main" val="2737545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54</a:t>
            </a:fld>
            <a:endParaRPr kumimoji="1" lang="ja-JP" altLang="en-US"/>
          </a:p>
        </p:txBody>
      </p:sp>
    </p:spTree>
    <p:extLst>
      <p:ext uri="{BB962C8B-B14F-4D97-AF65-F5344CB8AC3E}">
        <p14:creationId xmlns:p14="http://schemas.microsoft.com/office/powerpoint/2010/main" val="2528863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3889829"/>
            <a:ext cx="16457772" cy="1717694"/>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08590" y="5376424"/>
            <a:ext cx="16469233" cy="76312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908590" y="8026400"/>
            <a:ext cx="16469233" cy="2040663"/>
          </a:xfrm>
        </p:spPr>
        <p:txBody>
          <a:bodyPr anchor="b">
            <a:noAutofit/>
          </a:bodyPr>
          <a:lstStyle>
            <a:lvl1pPr algn="ct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1432" y="3512504"/>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1774" y="6073810"/>
            <a:ext cx="8125477" cy="594080"/>
          </a:xfrm>
          <a:prstGeom prst="rect">
            <a:avLst/>
          </a:prstGeom>
        </p:spPr>
      </p:pic>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6">
                                            <p:txEl>
                                              <p:pRg st="0" end="0"/>
                                            </p:txEl>
                                          </p:spTgt>
                                        </p:tgtEl>
                                        <p:attrNameLst>
                                          <p:attrName>style.visibility</p:attrName>
                                        </p:attrNameLst>
                                      </p:cBhvr>
                                      <p:to>
                                        <p:strVal val="visible"/>
                                      </p:to>
                                    </p:set>
                                    <p:anim by="(-#ppt_w*2)" calcmode="lin" valueType="num">
                                      <p:cBhvr rctx="PPT">
                                        <p:cTn id="13" dur="500" autoRev="1" fill="hold">
                                          <p:stCondLst>
                                            <p:cond delay="0"/>
                                          </p:stCondLst>
                                        </p:cTn>
                                        <p:tgtEl>
                                          <p:spTgt spid="6">
                                            <p:txEl>
                                              <p:pRg st="0" end="0"/>
                                            </p:txEl>
                                          </p:spTgt>
                                        </p:tgtEl>
                                        <p:attrNameLst>
                                          <p:attrName>ppt_w</p:attrName>
                                        </p:attrNameLst>
                                      </p:cBhvr>
                                    </p:anim>
                                    <p:anim by="(#ppt_w*0.50)" calcmode="lin" valueType="num">
                                      <p:cBhvr>
                                        <p:cTn id="14" dur="500" decel="50000" autoRev="1" fill="hold">
                                          <p:stCondLst>
                                            <p:cond delay="0"/>
                                          </p:stCondLst>
                                        </p:cTn>
                                        <p:tgtEl>
                                          <p:spTgt spid="6">
                                            <p:txEl>
                                              <p:pRg st="0" end="0"/>
                                            </p:txEl>
                                          </p:spTgt>
                                        </p:tgtEl>
                                        <p:attrNameLst>
                                          <p:attrName>ppt_x</p:attrName>
                                        </p:attrNameLst>
                                      </p:cBhvr>
                                    </p:anim>
                                    <p:anim from="(-#ppt_h/2)" to="(#ppt_y)" calcmode="lin" valueType="num">
                                      <p:cBhvr>
                                        <p:cTn id="15" dur="1000" fill="hold">
                                          <p:stCondLst>
                                            <p:cond delay="0"/>
                                          </p:stCondLst>
                                        </p:cTn>
                                        <p:tgtEl>
                                          <p:spTgt spid="6">
                                            <p:txEl>
                                              <p:pRg st="0" end="0"/>
                                            </p:txEl>
                                          </p:spTgt>
                                        </p:tgtEl>
                                        <p:attrNameLst>
                                          <p:attrName>ppt_y</p:attrName>
                                        </p:attrNameLst>
                                      </p:cBhvr>
                                    </p:anim>
                                    <p:animRot by="21600000">
                                      <p:cBhvr>
                                        <p:cTn id="16" dur="1000" fill="hold">
                                          <p:stCondLst>
                                            <p:cond delay="0"/>
                                          </p:stCondLst>
                                        </p:cTn>
                                        <p:tgtEl>
                                          <p:spTgt spid="6">
                                            <p:txEl>
                                              <p:pRg st="0" end="0"/>
                                            </p:txEl>
                                          </p:spTgt>
                                        </p:tgtEl>
                                        <p:attrNameLst>
                                          <p:attrName>r</p:attrName>
                                        </p:attrNameLst>
                                      </p:cBhvr>
                                    </p:animRot>
                                  </p:childTnLst>
                                </p:cTn>
                              </p:par>
                              <p:par>
                                <p:cTn id="17" presetID="22" presetClass="entr" presetSubtype="8"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1000"/>
                                        <p:tgtEl>
                                          <p:spTgt spid="3"/>
                                        </p:tgtEl>
                                      </p:cBhvr>
                                    </p:animEffect>
                                  </p:childTnLst>
                                </p:cTn>
                              </p:par>
                              <p:par>
                                <p:cTn id="20" presetID="22" presetClass="entr" presetSubtype="2" fill="hold"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1000"/>
                                        <p:tgtEl>
                                          <p:spTgt spid="10"/>
                                        </p:tgtEl>
                                      </p:cBhvr>
                                    </p:animEffect>
                                  </p:childTnLst>
                                </p:cTn>
                              </p:par>
                            </p:childTnLst>
                          </p:cTn>
                        </p:par>
                        <p:par>
                          <p:cTn id="23" fill="hold">
                            <p:stCondLst>
                              <p:cond delay="2100"/>
                            </p:stCondLst>
                            <p:childTnLst>
                              <p:par>
                                <p:cTn id="24" presetID="14" presetClass="entr" presetSubtype="10" fill="hold" grpId="0" nodeType="afterEffect">
                                  <p:stCondLst>
                                    <p:cond delay="500"/>
                                  </p:stCondLst>
                                  <p:iterate type="lt">
                                    <p:tmPct val="10000"/>
                                  </p:iterate>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Break 7">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900548" y="1777409"/>
            <a:ext cx="7550728" cy="7550127"/>
          </a:xfrm>
          <a:prstGeom prst="ellipse">
            <a:avLst/>
          </a:prstGeom>
          <a:gradFill>
            <a:gsLst>
              <a:gs pos="0">
                <a:schemeClr val="tx2"/>
              </a:gs>
              <a:gs pos="31000">
                <a:srgbClr val="FFFFFF">
                  <a:alpha val="70000"/>
                </a:srgbClr>
              </a:gs>
              <a:gs pos="88000">
                <a:srgbClr val="FFFFFF">
                  <a:alpha val="48000"/>
                </a:srgbClr>
              </a:gs>
              <a:gs pos="67000">
                <a:schemeClr val="tx2">
                  <a:alpha val="2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1814289" y="2691077"/>
            <a:ext cx="5723247" cy="5722791"/>
          </a:xfrm>
          <a:prstGeom prst="ellipse">
            <a:avLst/>
          </a:prstGeom>
          <a:gradFill>
            <a:gsLst>
              <a:gs pos="0">
                <a:schemeClr val="tx2"/>
              </a:gs>
              <a:gs pos="31000">
                <a:srgbClr val="FFFFFF">
                  <a:alpha val="78000"/>
                </a:srgbClr>
              </a:gs>
              <a:gs pos="88000">
                <a:srgbClr val="FFFFFF">
                  <a:alpha val="48000"/>
                </a:srgbClr>
              </a:gs>
              <a:gs pos="67000">
                <a:schemeClr val="tx2">
                  <a:alpha val="17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849585" y="4153390"/>
            <a:ext cx="5652654" cy="1717694"/>
          </a:xfrm>
          <a:prstGeom prst="rect">
            <a:avLst/>
          </a:prstGeom>
        </p:spPr>
        <p:txBody>
          <a:bodyPr anchor="b">
            <a:noAutofit/>
          </a:bodyPr>
          <a:lstStyle>
            <a:lvl1pPr algn="ctr">
              <a:defRPr sz="72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856512" y="5639985"/>
            <a:ext cx="5638800" cy="763122"/>
          </a:xfrm>
        </p:spPr>
        <p:txBody>
          <a:bodyPr>
            <a:noAutofit/>
          </a:bodyPr>
          <a:lstStyle>
            <a:lvl1pPr algn="ctr">
              <a:spcBef>
                <a:spcPts val="0"/>
              </a:spcBef>
              <a:defRPr sz="32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338760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50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75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9"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0-#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8"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9"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5" name="テキスト プレースホルダー 7"/>
          <p:cNvSpPr>
            <a:spLocks noGrp="1"/>
          </p:cNvSpPr>
          <p:nvPr>
            <p:ph type="body" sz="quarter" idx="12" hasCustomPrompt="1"/>
          </p:nvPr>
        </p:nvSpPr>
        <p:spPr>
          <a:xfrm>
            <a:off x="0" y="7573770"/>
            <a:ext cx="18286413" cy="1754945"/>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p:spPr>
        <p:txBody>
          <a:bodyPr anchor="ctr"/>
          <a:lstStyle/>
          <a:p>
            <a:pPr lvl="0"/>
            <a:r>
              <a:rPr kumimoji="1" lang="en-US" altLang="ja-JP" dirty="0" smtClean="0"/>
              <a:t> </a:t>
            </a:r>
            <a:endParaRPr kumimoji="1" lang="ja-JP" altLang="en-US" dirty="0"/>
          </a:p>
        </p:txBody>
      </p:sp>
      <p:sp>
        <p:nvSpPr>
          <p:cNvPr id="4" name="タイトル 1"/>
          <p:cNvSpPr>
            <a:spLocks noGrp="1"/>
          </p:cNvSpPr>
          <p:nvPr>
            <p:ph type="title" hasCustomPrompt="1"/>
          </p:nvPr>
        </p:nvSpPr>
        <p:spPr>
          <a:xfrm>
            <a:off x="790786" y="7573521"/>
            <a:ext cx="16704840" cy="1755506"/>
          </a:xfrm>
          <a:prstGeom prst="rect">
            <a:avLst/>
          </a:prstGeom>
          <a:effectLst/>
        </p:spPr>
        <p:txBody>
          <a:bodyPr anchor="ctr">
            <a:noAutofit/>
          </a:bodyPr>
          <a:lstStyle>
            <a:lvl1pPr algn="ctr">
              <a:defRPr sz="8000" kern="0" spc="300" baseline="0">
                <a:solidFill>
                  <a:schemeClr val="tx1"/>
                </a:solidFill>
                <a:effectLst>
                  <a:outerShdw blurRad="50800" dist="38100" dir="2700000" algn="tl" rotWithShape="0">
                    <a:prstClr val="black">
                      <a:alpha val="40000"/>
                    </a:prstClr>
                  </a:outerShdw>
                </a:effectLst>
                <a:latin typeface="Bebas Neue Regular" pitchFamily="50" charset="0"/>
              </a:defRPr>
            </a:lvl1pPr>
          </a:lstStyle>
          <a:p>
            <a:r>
              <a:rPr kumimoji="1" lang="en-US" altLang="ja-JP" dirty="0" smtClean="0"/>
              <a:t>TEXT HERE</a:t>
            </a:r>
            <a:endParaRPr kumimoji="1" lang="ja-JP" altLang="en-US" dirty="0"/>
          </a:p>
        </p:txBody>
      </p:sp>
    </p:spTree>
    <p:extLst>
      <p:ext uri="{BB962C8B-B14F-4D97-AF65-F5344CB8AC3E}">
        <p14:creationId xmlns:p14="http://schemas.microsoft.com/office/powerpoint/2010/main" val="203787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000"/>
                            </p:stCondLst>
                            <p:childTnLst>
                              <p:par>
                                <p:cTn id="13" presetID="2" presetClass="entr" presetSubtype="9" decel="10000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tmplLst>
          <p:tmpl>
            <p:tnLst>
              <p:par>
                <p:cTn presetID="16" presetClass="entr" presetSubtype="37"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barn(outVertical)">
                      <p:cBhvr>
                        <p:cTn dur="500"/>
                        <p:tgtEl>
                          <p:spTgt spid="5"/>
                        </p:tgtEl>
                      </p:cBhvr>
                    </p:animEffect>
                  </p:childTnLst>
                </p:cTn>
              </p:par>
            </p:tnLst>
          </p:tmpl>
        </p:tmplLst>
      </p:bldP>
      <p:bldP spid="4"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 Black">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5" name="テキスト プレースホルダー 7"/>
          <p:cNvSpPr>
            <a:spLocks noGrp="1"/>
          </p:cNvSpPr>
          <p:nvPr>
            <p:ph type="body" sz="quarter" idx="12" hasCustomPrompt="1"/>
          </p:nvPr>
        </p:nvSpPr>
        <p:spPr>
          <a:xfrm>
            <a:off x="0" y="7573770"/>
            <a:ext cx="18286413" cy="1754945"/>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p:spPr>
        <p:txBody>
          <a:bodyPr anchor="ctr"/>
          <a:lstStyle/>
          <a:p>
            <a:pPr lvl="0"/>
            <a:r>
              <a:rPr kumimoji="1" lang="en-US" altLang="ja-JP" dirty="0" smtClean="0"/>
              <a:t> </a:t>
            </a:r>
            <a:endParaRPr kumimoji="1" lang="ja-JP" altLang="en-US" dirty="0"/>
          </a:p>
        </p:txBody>
      </p:sp>
      <p:sp>
        <p:nvSpPr>
          <p:cNvPr id="4" name="タイトル 1"/>
          <p:cNvSpPr>
            <a:spLocks noGrp="1"/>
          </p:cNvSpPr>
          <p:nvPr>
            <p:ph type="title" hasCustomPrompt="1"/>
          </p:nvPr>
        </p:nvSpPr>
        <p:spPr>
          <a:xfrm>
            <a:off x="790786" y="7573521"/>
            <a:ext cx="16704840" cy="1755506"/>
          </a:xfrm>
          <a:prstGeom prst="rect">
            <a:avLst/>
          </a:prstGeom>
          <a:effectLst/>
        </p:spPr>
        <p:txBody>
          <a:bodyPr anchor="ctr">
            <a:noAutofit/>
          </a:bodyPr>
          <a:lstStyle>
            <a:lvl1pPr algn="ctr">
              <a:defRPr sz="8000" kern="0" spc="300" baseline="0">
                <a:solidFill>
                  <a:schemeClr val="accent2"/>
                </a:solidFill>
                <a:effectLst>
                  <a:innerShdw blurRad="63500" dist="50800">
                    <a:prstClr val="black">
                      <a:alpha val="50000"/>
                    </a:prstClr>
                  </a:innerShdw>
                </a:effectLst>
                <a:latin typeface="Bebas Neue Regular" pitchFamily="50" charset="0"/>
              </a:defRPr>
            </a:lvl1pPr>
          </a:lstStyle>
          <a:p>
            <a:r>
              <a:rPr kumimoji="1" lang="en-US" altLang="ja-JP" dirty="0" smtClean="0"/>
              <a:t>TEXT HERE</a:t>
            </a:r>
            <a:endParaRPr kumimoji="1" lang="ja-JP" altLang="en-US" dirty="0"/>
          </a:p>
        </p:txBody>
      </p:sp>
    </p:spTree>
    <p:extLst>
      <p:ext uri="{BB962C8B-B14F-4D97-AF65-F5344CB8AC3E}">
        <p14:creationId xmlns:p14="http://schemas.microsoft.com/office/powerpoint/2010/main" val="62087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000"/>
                            </p:stCondLst>
                            <p:childTnLst>
                              <p:par>
                                <p:cTn id="13" presetID="2" presetClass="entr" presetSubtype="9" decel="10000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tmplLst>
          <p:tmpl>
            <p:tnLst>
              <p:par>
                <p:cTn presetID="16" presetClass="entr" presetSubtype="37"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barn(outVertical)">
                      <p:cBhvr>
                        <p:cTn dur="500"/>
                        <p:tgtEl>
                          <p:spTgt spid="5"/>
                        </p:tgtEl>
                      </p:cBhvr>
                    </p:animEffect>
                  </p:childTnLst>
                </p:cTn>
              </p:par>
            </p:tnLst>
          </p:tmpl>
        </p:tmplLst>
      </p:bldP>
      <p:bldP spid="4"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8" name="正方形/長方形 7"/>
          <p:cNvSpPr/>
          <p:nvPr userDrawn="1"/>
        </p:nvSpPr>
        <p:spPr>
          <a:xfrm>
            <a:off x="-1" y="3600450"/>
            <a:ext cx="18286413" cy="3086100"/>
          </a:xfrm>
          <a:prstGeom prst="rect">
            <a:avLst/>
          </a:prstGeom>
          <a:gradFill>
            <a:gsLst>
              <a:gs pos="51000">
                <a:srgbClr val="FFFFFF">
                  <a:alpha val="0"/>
                </a:srgbClr>
              </a:gs>
              <a:gs pos="0">
                <a:schemeClr val="tx2">
                  <a:alpha val="91000"/>
                </a:schemeClr>
              </a:gs>
              <a:gs pos="25000">
                <a:srgbClr val="FFFFFF">
                  <a:alpha val="42000"/>
                </a:srgbClr>
              </a:gs>
              <a:gs pos="80000">
                <a:schemeClr val="tx2">
                  <a:alpha val="2000"/>
                </a:schemeClr>
              </a:gs>
              <a:gs pos="100000">
                <a:schemeClr val="tx2">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1088491" y="3928365"/>
            <a:ext cx="16457772"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defRPr>
            </a:lvl1pPr>
          </a:lstStyle>
          <a:p>
            <a:r>
              <a:rPr kumimoji="1" lang="en-US" altLang="ja-JP" dirty="0" smtClean="0"/>
              <a:t>SECTION NAME</a:t>
            </a:r>
            <a:endParaRPr kumimoji="1" lang="ja-JP" altLang="en-US" dirty="0"/>
          </a:p>
        </p:txBody>
      </p:sp>
      <p:sp>
        <p:nvSpPr>
          <p:cNvPr id="10" name="テキスト プレースホルダー 5"/>
          <p:cNvSpPr>
            <a:spLocks noGrp="1"/>
          </p:cNvSpPr>
          <p:nvPr>
            <p:ph type="body" sz="quarter" idx="12" hasCustomPrompt="1"/>
          </p:nvPr>
        </p:nvSpPr>
        <p:spPr>
          <a:xfrm>
            <a:off x="995677" y="5414960"/>
            <a:ext cx="1646923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
        <p:nvSpPr>
          <p:cNvPr id="6" name="テキスト プレースホルダー 5"/>
          <p:cNvSpPr>
            <a:spLocks noGrp="1"/>
          </p:cNvSpPr>
          <p:nvPr>
            <p:ph type="body" sz="quarter" idx="13" hasCustomPrompt="1"/>
          </p:nvPr>
        </p:nvSpPr>
        <p:spPr>
          <a:xfrm>
            <a:off x="1267331" y="7843800"/>
            <a:ext cx="16469233" cy="2040663"/>
          </a:xfrm>
        </p:spPr>
        <p:txBody>
          <a:bodyPr anchor="b">
            <a:noAutofit/>
          </a:bodyPr>
          <a:lstStyle>
            <a:lvl1pPr algn="r">
              <a:lnSpc>
                <a:spcPct val="120000"/>
              </a:lnSpc>
              <a:spcBef>
                <a:spcPts val="0"/>
              </a:spcBef>
              <a:defRPr sz="2400" i="0" spc="0" baseline="0">
                <a:solidFill>
                  <a:schemeClr val="accent2"/>
                </a:solidFill>
                <a:effectLst/>
              </a:defRPr>
            </a:lvl1pPr>
          </a:lstStyle>
          <a:p>
            <a:pPr lvl="0"/>
            <a:r>
              <a:rPr kumimoji="1" lang="en-US" altLang="ja-JP" dirty="0" smtClean="0"/>
              <a:t>Information</a:t>
            </a:r>
            <a:endParaRPr kumimoji="1" lang="ja-JP" altLang="en-US" dirty="0" smtClean="0"/>
          </a:p>
        </p:txBody>
      </p:sp>
    </p:spTree>
    <p:extLst>
      <p:ext uri="{BB962C8B-B14F-4D97-AF65-F5344CB8AC3E}">
        <p14:creationId xmlns:p14="http://schemas.microsoft.com/office/powerpoint/2010/main" val="310577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1000"/>
                                        <p:tgtEl>
                                          <p:spTgt spid="8"/>
                                        </p:tgtEl>
                                      </p:cBhvr>
                                    </p:animEffect>
                                  </p:childTnLst>
                                </p:cTn>
                              </p:par>
                              <p:par>
                                <p:cTn id="8" presetID="56" presetClass="entr" presetSubtype="0" fill="hold" grpId="0" nodeType="withEffect">
                                  <p:stCondLst>
                                    <p:cond delay="250"/>
                                  </p:stCondLst>
                                  <p:iterate type="lt">
                                    <p:tmPct val="10000"/>
                                  </p:iterate>
                                  <p:childTnLst>
                                    <p:set>
                                      <p:cBhvr>
                                        <p:cTn id="9" dur="1" fill="hold">
                                          <p:stCondLst>
                                            <p:cond delay="0"/>
                                          </p:stCondLst>
                                        </p:cTn>
                                        <p:tgtEl>
                                          <p:spTgt spid="9"/>
                                        </p:tgtEl>
                                        <p:attrNameLst>
                                          <p:attrName>style.visibility</p:attrName>
                                        </p:attrNameLst>
                                      </p:cBhvr>
                                      <p:to>
                                        <p:strVal val="visible"/>
                                      </p:to>
                                    </p:set>
                                    <p:anim by="(-#ppt_w*2)" calcmode="lin" valueType="num">
                                      <p:cBhvr rctx="PPT">
                                        <p:cTn id="10" dur="375" autoRev="1" fill="hold">
                                          <p:stCondLst>
                                            <p:cond delay="0"/>
                                          </p:stCondLst>
                                        </p:cTn>
                                        <p:tgtEl>
                                          <p:spTgt spid="9"/>
                                        </p:tgtEl>
                                        <p:attrNameLst>
                                          <p:attrName>ppt_w</p:attrName>
                                        </p:attrNameLst>
                                      </p:cBhvr>
                                    </p:anim>
                                    <p:anim by="(#ppt_w*0.50)" calcmode="lin" valueType="num">
                                      <p:cBhvr>
                                        <p:cTn id="11" dur="375" decel="50000" autoRev="1" fill="hold">
                                          <p:stCondLst>
                                            <p:cond delay="0"/>
                                          </p:stCondLst>
                                        </p:cTn>
                                        <p:tgtEl>
                                          <p:spTgt spid="9"/>
                                        </p:tgtEl>
                                        <p:attrNameLst>
                                          <p:attrName>ppt_x</p:attrName>
                                        </p:attrNameLst>
                                      </p:cBhvr>
                                    </p:anim>
                                    <p:anim from="(-#ppt_h/2)" to="(#ppt_y)" calcmode="lin" valueType="num">
                                      <p:cBhvr>
                                        <p:cTn id="12" dur="750" fill="hold">
                                          <p:stCondLst>
                                            <p:cond delay="0"/>
                                          </p:stCondLst>
                                        </p:cTn>
                                        <p:tgtEl>
                                          <p:spTgt spid="9"/>
                                        </p:tgtEl>
                                        <p:attrNameLst>
                                          <p:attrName>ppt_y</p:attrName>
                                        </p:attrNameLst>
                                      </p:cBhvr>
                                    </p:anim>
                                    <p:animRot by="21600000">
                                      <p:cBhvr>
                                        <p:cTn id="13" dur="750" fill="hold">
                                          <p:stCondLst>
                                            <p:cond delay="0"/>
                                          </p:stCondLst>
                                        </p:cTn>
                                        <p:tgtEl>
                                          <p:spTgt spid="9"/>
                                        </p:tgtEl>
                                        <p:attrNameLst>
                                          <p:attrName>r</p:attrName>
                                        </p:attrNameLst>
                                      </p:cBhvr>
                                    </p:animRot>
                                  </p:childTnLst>
                                </p:cTn>
                              </p:par>
                              <p:par>
                                <p:cTn id="14" presetID="56" presetClass="entr" presetSubtype="0" fill="hold" grpId="0" nodeType="withEffect">
                                  <p:stCondLst>
                                    <p:cond delay="750"/>
                                  </p:stCondLst>
                                  <p:iterate type="lt">
                                    <p:tmPct val="4000"/>
                                  </p:iterate>
                                  <p:childTnLst>
                                    <p:set>
                                      <p:cBhvr>
                                        <p:cTn id="15" dur="1" fill="hold">
                                          <p:stCondLst>
                                            <p:cond delay="0"/>
                                          </p:stCondLst>
                                        </p:cTn>
                                        <p:tgtEl>
                                          <p:spTgt spid="10">
                                            <p:txEl>
                                              <p:pRg st="0" end="0"/>
                                            </p:txEl>
                                          </p:spTgt>
                                        </p:tgtEl>
                                        <p:attrNameLst>
                                          <p:attrName>style.visibility</p:attrName>
                                        </p:attrNameLst>
                                      </p:cBhvr>
                                      <p:to>
                                        <p:strVal val="visible"/>
                                      </p:to>
                                    </p:set>
                                    <p:anim by="(-#ppt_w*2)" calcmode="lin" valueType="num">
                                      <p:cBhvr rctx="PPT">
                                        <p:cTn id="16" dur="375" autoRev="1" fill="hold">
                                          <p:stCondLst>
                                            <p:cond delay="0"/>
                                          </p:stCondLst>
                                        </p:cTn>
                                        <p:tgtEl>
                                          <p:spTgt spid="10">
                                            <p:txEl>
                                              <p:pRg st="0" end="0"/>
                                            </p:txEl>
                                          </p:spTgt>
                                        </p:tgtEl>
                                        <p:attrNameLst>
                                          <p:attrName>ppt_w</p:attrName>
                                        </p:attrNameLst>
                                      </p:cBhvr>
                                    </p:anim>
                                    <p:anim by="(#ppt_w*0.50)" calcmode="lin" valueType="num">
                                      <p:cBhvr>
                                        <p:cTn id="17" dur="375" decel="50000" autoRev="1" fill="hold">
                                          <p:stCondLst>
                                            <p:cond delay="0"/>
                                          </p:stCondLst>
                                        </p:cTn>
                                        <p:tgtEl>
                                          <p:spTgt spid="10">
                                            <p:txEl>
                                              <p:pRg st="0" end="0"/>
                                            </p:txEl>
                                          </p:spTgt>
                                        </p:tgtEl>
                                        <p:attrNameLst>
                                          <p:attrName>ppt_x</p:attrName>
                                        </p:attrNameLst>
                                      </p:cBhvr>
                                    </p:anim>
                                    <p:anim from="(-#ppt_h/2)" to="(#ppt_y)" calcmode="lin" valueType="num">
                                      <p:cBhvr>
                                        <p:cTn id="18" dur="750" fill="hold">
                                          <p:stCondLst>
                                            <p:cond delay="0"/>
                                          </p:stCondLst>
                                        </p:cTn>
                                        <p:tgtEl>
                                          <p:spTgt spid="10">
                                            <p:txEl>
                                              <p:pRg st="0" end="0"/>
                                            </p:txEl>
                                          </p:spTgt>
                                        </p:tgtEl>
                                        <p:attrNameLst>
                                          <p:attrName>ppt_y</p:attrName>
                                        </p:attrNameLst>
                                      </p:cBhvr>
                                    </p:anim>
                                    <p:animRot by="21600000">
                                      <p:cBhvr>
                                        <p:cTn id="19" dur="750" fill="hold">
                                          <p:stCondLst>
                                            <p:cond delay="0"/>
                                          </p:stCondLst>
                                        </p:cTn>
                                        <p:tgtEl>
                                          <p:spTgt spid="10">
                                            <p:txEl>
                                              <p:pRg st="0" end="0"/>
                                            </p:txEl>
                                          </p:spTgt>
                                        </p:tgtEl>
                                        <p:attrNameLst>
                                          <p:attrName>r</p:attrName>
                                        </p:attrNameLst>
                                      </p:cBhvr>
                                    </p:animRot>
                                  </p:childTnLst>
                                </p:cTn>
                              </p:par>
                            </p:childTnLst>
                          </p:cTn>
                        </p:par>
                        <p:par>
                          <p:cTn id="20" fill="hold">
                            <p:stCondLst>
                              <p:cond delay="1950"/>
                            </p:stCondLst>
                            <p:childTnLst>
                              <p:par>
                                <p:cTn id="21" presetID="14" presetClass="entr" presetSubtype="10" fill="hold" grpId="0" nodeType="afterEffect">
                                  <p:stCondLst>
                                    <p:cond delay="0"/>
                                  </p:stCondLst>
                                  <p:iterate type="lt">
                                    <p:tmPct val="5000"/>
                                  </p:iterate>
                                  <p:childTnLst>
                                    <p:set>
                                      <p:cBhvr>
                                        <p:cTn id="22"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10"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375" autoRev="1" fill="hold">
                          <p:stCondLst>
                            <p:cond delay="0"/>
                          </p:stCondLst>
                        </p:cTn>
                        <p:tgtEl>
                          <p:spTgt spid="10"/>
                        </p:tgtEl>
                        <p:attrNameLst>
                          <p:attrName>ppt_w</p:attrName>
                        </p:attrNameLst>
                      </p:cBhvr>
                    </p:anim>
                    <p:anim by="(#ppt_w*0.50)" calcmode="lin" valueType="num">
                      <p:cBhvr>
                        <p:cTn dur="375" decel="50000" autoRev="1" fill="hold">
                          <p:stCondLst>
                            <p:cond delay="0"/>
                          </p:stCondLst>
                        </p:cTn>
                        <p:tgtEl>
                          <p:spTgt spid="10"/>
                        </p:tgtEl>
                        <p:attrNameLst>
                          <p:attrName>ppt_x</p:attrName>
                        </p:attrNameLst>
                      </p:cBhvr>
                    </p:anim>
                    <p:anim from="(-#ppt_h/2)" to="(#ppt_y)" calcmode="lin" valueType="num">
                      <p:cBhvr>
                        <p:cTn dur="750" fill="hold">
                          <p:stCondLst>
                            <p:cond delay="0"/>
                          </p:stCondLst>
                        </p:cTn>
                        <p:tgtEl>
                          <p:spTgt spid="10"/>
                        </p:tgtEl>
                        <p:attrNameLst>
                          <p:attrName>ppt_y</p:attrName>
                        </p:attrNameLst>
                      </p:cBhvr>
                    </p:anim>
                    <p:animRot by="21600000">
                      <p:cBhvr>
                        <p:cTn dur="750" fill="hold">
                          <p:stCondLst>
                            <p:cond delay="0"/>
                          </p:stCondLst>
                        </p:cTn>
                        <p:tgtEl>
                          <p:spTgt spid="10"/>
                        </p:tgtEl>
                        <p:attrNameLst>
                          <p:attrName>r</p:attrName>
                        </p:attrNameLst>
                      </p:cBhvr>
                    </p:animRot>
                  </p:childTnLst>
                </p:cTn>
              </p:par>
            </p:tnLst>
          </p:tmpl>
        </p:tmplLst>
      </p:bldP>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ist">
    <p:spTree>
      <p:nvGrpSpPr>
        <p:cNvPr id="1" name=""/>
        <p:cNvGrpSpPr/>
        <p:nvPr/>
      </p:nvGrpSpPr>
      <p:grpSpPr>
        <a:xfrm>
          <a:off x="0" y="0"/>
          <a:ext cx="0" cy="0"/>
          <a:chOff x="0" y="0"/>
          <a:chExt cx="0" cy="0"/>
        </a:xfrm>
      </p:grpSpPr>
      <p:sp>
        <p:nvSpPr>
          <p:cNvPr id="7" name="正方形/長方形 6"/>
          <p:cNvSpPr/>
          <p:nvPr userDrawn="1"/>
        </p:nvSpPr>
        <p:spPr>
          <a:xfrm>
            <a:off x="-2865" y="282618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楕円 3"/>
          <p:cNvSpPr/>
          <p:nvPr userDrawn="1"/>
        </p:nvSpPr>
        <p:spPr>
          <a:xfrm>
            <a:off x="3130425" y="313275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2</a:t>
            </a:r>
            <a:endParaRPr kumimoji="1" lang="ja-JP" altLang="en-US" dirty="0">
              <a:solidFill>
                <a:schemeClr val="tx1"/>
              </a:solidFill>
            </a:endParaRPr>
          </a:p>
        </p:txBody>
      </p:sp>
      <p:sp>
        <p:nvSpPr>
          <p:cNvPr id="6" name="テキスト プレースホルダー 5"/>
          <p:cNvSpPr>
            <a:spLocks noGrp="1"/>
          </p:cNvSpPr>
          <p:nvPr>
            <p:ph type="body" sz="quarter" idx="10" hasCustomPrompt="1"/>
          </p:nvPr>
        </p:nvSpPr>
        <p:spPr>
          <a:xfrm>
            <a:off x="3940847" y="2947406"/>
            <a:ext cx="11385550" cy="1125538"/>
          </a:xfrm>
        </p:spPr>
        <p:txBody>
          <a:bodyPr anchor="ctr"/>
          <a:lstStyle>
            <a:lvl1pPr>
              <a:defRPr/>
            </a:lvl1pPr>
          </a:lstStyle>
          <a:p>
            <a:pPr lvl="0"/>
            <a:r>
              <a:rPr lang="en-US" dirty="0" smtClean="0"/>
              <a:t>Text</a:t>
            </a:r>
            <a:endParaRPr lang="en-US" dirty="0"/>
          </a:p>
        </p:txBody>
      </p:sp>
      <p:sp>
        <p:nvSpPr>
          <p:cNvPr id="8" name="正方形/長方形 7"/>
          <p:cNvSpPr/>
          <p:nvPr userDrawn="1"/>
        </p:nvSpPr>
        <p:spPr>
          <a:xfrm>
            <a:off x="-2865" y="460373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3130425" y="491030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3</a:t>
            </a:r>
            <a:endParaRPr kumimoji="1" lang="ja-JP" altLang="en-US" dirty="0">
              <a:solidFill>
                <a:schemeClr val="tx1"/>
              </a:solidFill>
            </a:endParaRPr>
          </a:p>
        </p:txBody>
      </p:sp>
      <p:sp>
        <p:nvSpPr>
          <p:cNvPr id="10" name="テキスト プレースホルダー 5"/>
          <p:cNvSpPr>
            <a:spLocks noGrp="1"/>
          </p:cNvSpPr>
          <p:nvPr>
            <p:ph type="body" sz="quarter" idx="11" hasCustomPrompt="1"/>
          </p:nvPr>
        </p:nvSpPr>
        <p:spPr>
          <a:xfrm>
            <a:off x="3940847" y="4707638"/>
            <a:ext cx="11385550" cy="1125538"/>
          </a:xfrm>
        </p:spPr>
        <p:txBody>
          <a:bodyPr anchor="ctr"/>
          <a:lstStyle>
            <a:lvl1pPr>
              <a:defRPr/>
            </a:lvl1pPr>
          </a:lstStyle>
          <a:p>
            <a:pPr lvl="0"/>
            <a:r>
              <a:rPr lang="en-US" dirty="0" smtClean="0"/>
              <a:t>Text</a:t>
            </a:r>
            <a:endParaRPr lang="en-US" dirty="0"/>
          </a:p>
        </p:txBody>
      </p:sp>
      <p:sp>
        <p:nvSpPr>
          <p:cNvPr id="11" name="正方形/長方形 10"/>
          <p:cNvSpPr/>
          <p:nvPr userDrawn="1"/>
        </p:nvSpPr>
        <p:spPr>
          <a:xfrm>
            <a:off x="0" y="6381287"/>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3133290" y="668785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4</a:t>
            </a:r>
            <a:endParaRPr kumimoji="1" lang="ja-JP" altLang="en-US" dirty="0">
              <a:solidFill>
                <a:schemeClr val="tx1"/>
              </a:solidFill>
            </a:endParaRPr>
          </a:p>
        </p:txBody>
      </p:sp>
      <p:sp>
        <p:nvSpPr>
          <p:cNvPr id="13" name="テキスト プレースホルダー 5"/>
          <p:cNvSpPr>
            <a:spLocks noGrp="1"/>
          </p:cNvSpPr>
          <p:nvPr>
            <p:ph type="body" sz="quarter" idx="12" hasCustomPrompt="1"/>
          </p:nvPr>
        </p:nvSpPr>
        <p:spPr>
          <a:xfrm>
            <a:off x="3943712" y="6467870"/>
            <a:ext cx="11385550" cy="1125538"/>
          </a:xfrm>
        </p:spPr>
        <p:txBody>
          <a:bodyPr anchor="ctr"/>
          <a:lstStyle>
            <a:lvl1pPr>
              <a:defRPr/>
            </a:lvl1pPr>
          </a:lstStyle>
          <a:p>
            <a:pPr lvl="0"/>
            <a:r>
              <a:rPr lang="en-US" dirty="0" smtClean="0"/>
              <a:t>Text</a:t>
            </a:r>
            <a:endParaRPr lang="en-US" dirty="0"/>
          </a:p>
        </p:txBody>
      </p:sp>
      <p:sp>
        <p:nvSpPr>
          <p:cNvPr id="14" name="正方形/長方形 13"/>
          <p:cNvSpPr/>
          <p:nvPr userDrawn="1"/>
        </p:nvSpPr>
        <p:spPr>
          <a:xfrm>
            <a:off x="-2865" y="8158835"/>
            <a:ext cx="18313507"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3130425" y="8465406"/>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5</a:t>
            </a:r>
            <a:endParaRPr kumimoji="1" lang="ja-JP" altLang="en-US" dirty="0">
              <a:solidFill>
                <a:schemeClr val="tx1"/>
              </a:solidFill>
            </a:endParaRPr>
          </a:p>
        </p:txBody>
      </p:sp>
      <p:sp>
        <p:nvSpPr>
          <p:cNvPr id="16" name="テキスト プレースホルダー 5"/>
          <p:cNvSpPr>
            <a:spLocks noGrp="1"/>
          </p:cNvSpPr>
          <p:nvPr>
            <p:ph type="body" sz="quarter" idx="13" hasCustomPrompt="1"/>
          </p:nvPr>
        </p:nvSpPr>
        <p:spPr>
          <a:xfrm>
            <a:off x="3940847" y="8228103"/>
            <a:ext cx="11385550" cy="1125538"/>
          </a:xfrm>
        </p:spPr>
        <p:txBody>
          <a:bodyPr anchor="ctr"/>
          <a:lstStyle>
            <a:lvl1pPr>
              <a:defRPr/>
            </a:lvl1pPr>
          </a:lstStyle>
          <a:p>
            <a:pPr lvl="0"/>
            <a:r>
              <a:rPr lang="en-US" dirty="0" smtClean="0"/>
              <a:t>Text</a:t>
            </a:r>
            <a:endParaRPr lang="en-US" dirty="0"/>
          </a:p>
        </p:txBody>
      </p:sp>
      <p:sp>
        <p:nvSpPr>
          <p:cNvPr id="17" name="正方形/長方形 16"/>
          <p:cNvSpPr/>
          <p:nvPr userDrawn="1"/>
        </p:nvSpPr>
        <p:spPr>
          <a:xfrm>
            <a:off x="1" y="1048637"/>
            <a:ext cx="18310642" cy="1264075"/>
          </a:xfrm>
          <a:prstGeom prst="rect">
            <a:avLst/>
          </a:prstGeom>
          <a:gradFill>
            <a:gsLst>
              <a:gs pos="0">
                <a:schemeClr val="tx2">
                  <a:alpha val="46000"/>
                </a:schemeClr>
              </a:gs>
              <a:gs pos="29000">
                <a:srgbClr val="FFFFFF">
                  <a:alpha val="20000"/>
                </a:srgbClr>
              </a:gs>
              <a:gs pos="62000">
                <a:schemeClr val="tx2">
                  <a:alpha val="2000"/>
                </a:schemeClr>
              </a:gs>
              <a:gs pos="100000">
                <a:schemeClr val="tx2">
                  <a:alpha val="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3154655" y="1355208"/>
            <a:ext cx="650932" cy="65093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1</a:t>
            </a:r>
            <a:endParaRPr kumimoji="1" lang="ja-JP" altLang="en-US" dirty="0">
              <a:solidFill>
                <a:schemeClr val="tx1"/>
              </a:solidFill>
            </a:endParaRPr>
          </a:p>
        </p:txBody>
      </p:sp>
      <p:sp>
        <p:nvSpPr>
          <p:cNvPr id="19" name="テキスト プレースホルダー 5"/>
          <p:cNvSpPr>
            <a:spLocks noGrp="1"/>
          </p:cNvSpPr>
          <p:nvPr>
            <p:ph type="body" sz="quarter" idx="14" hasCustomPrompt="1"/>
          </p:nvPr>
        </p:nvSpPr>
        <p:spPr>
          <a:xfrm>
            <a:off x="3977619" y="1116361"/>
            <a:ext cx="11385550" cy="1125538"/>
          </a:xfrm>
        </p:spPr>
        <p:txBody>
          <a:bodyPr anchor="ctr"/>
          <a:lstStyle>
            <a:lvl1pPr>
              <a:defRPr/>
            </a:lvl1pPr>
          </a:lstStyle>
          <a:p>
            <a:pPr lvl="0"/>
            <a:r>
              <a:rPr lang="en-US" dirty="0" smtClean="0"/>
              <a:t>Text</a:t>
            </a:r>
            <a:endParaRPr lang="en-US" dirty="0"/>
          </a:p>
        </p:txBody>
      </p:sp>
    </p:spTree>
    <p:extLst>
      <p:ext uri="{BB962C8B-B14F-4D97-AF65-F5344CB8AC3E}">
        <p14:creationId xmlns:p14="http://schemas.microsoft.com/office/powerpoint/2010/main" val="1057839551"/>
      </p:ext>
    </p:extLst>
  </p:cSld>
  <p:clrMapOvr>
    <a:masterClrMapping/>
  </p:clrMapOvr>
  <p:timing>
    <p:tnLst>
      <p:par>
        <p:cTn id="1" dur="indefinite" restart="never" nodeType="tmRoot"/>
      </p:par>
    </p:tnLst>
    <p:bldLst>
      <p:bldP spid="7" grpId="1" animBg="1"/>
      <p:bldP spid="8" grpId="0" animBg="1"/>
      <p:bldP spid="11" grpId="0" animBg="1"/>
      <p:bldP spid="14" grpId="0" animBg="1"/>
      <p:bldP spid="17"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14132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37456" y="4203700"/>
            <a:ext cx="15811500" cy="846576"/>
          </a:xfrm>
        </p:spPr>
        <p:txBody>
          <a:bodyPr anchor="b">
            <a:noAutofit/>
          </a:bodyPr>
          <a:lstStyle>
            <a:lvl1pPr algn="ctr">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31900" y="5016500"/>
            <a:ext cx="15811500" cy="2768600"/>
          </a:xfrm>
        </p:spPr>
        <p:txBody>
          <a:bodyPr anchor="t">
            <a:noAutofit/>
          </a:bodyPr>
          <a:lstStyle>
            <a:lvl1pPr algn="ctr">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1431" y="3809544"/>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6577" y="4757627"/>
            <a:ext cx="8125477" cy="594080"/>
          </a:xfrm>
          <a:prstGeom prst="rect">
            <a:avLst/>
          </a:prstGeom>
        </p:spPr>
      </p:pic>
    </p:spTree>
    <p:extLst>
      <p:ext uri="{BB962C8B-B14F-4D97-AF65-F5344CB8AC3E}">
        <p14:creationId xmlns:p14="http://schemas.microsoft.com/office/powerpoint/2010/main" val="75884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lt">
                                    <p:tmPct val="5000"/>
                                  </p:iterate>
                                  <p:childTnLst>
                                    <p:set>
                                      <p:cBhvr>
                                        <p:cTn id="10"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1" dur="500"/>
                                        <p:tgtEl>
                                          <p:spTgt spid="7">
                                            <p:txEl>
                                              <p:pRg st="0" end="0"/>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1000"/>
                                        <p:tgtEl>
                                          <p:spTgt spid="9"/>
                                        </p:tgtEl>
                                      </p:cBhvr>
                                    </p:animEffect>
                                  </p:childTnLst>
                                </p:cTn>
                              </p:par>
                              <p:par>
                                <p:cTn id="15" presetID="22" presetClass="entr" presetSubtype="2"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1000"/>
                                        <p:tgtEl>
                                          <p:spTgt spid="10"/>
                                        </p:tgtEl>
                                      </p:cBhvr>
                                    </p:animEffect>
                                  </p:childTnLst>
                                </p:cTn>
                              </p:par>
                            </p:childTnLst>
                          </p:cTn>
                        </p:par>
                        <p:par>
                          <p:cTn id="18" fill="hold">
                            <p:stCondLst>
                              <p:cond delay="1875"/>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p:tmplLst>
          <p:tmpl>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4" hasCustomPrompt="1"/>
          </p:nvPr>
        </p:nvSpPr>
        <p:spPr>
          <a:xfrm>
            <a:off x="1238250" y="3008668"/>
            <a:ext cx="15811500" cy="5029200"/>
          </a:xfrm>
        </p:spPr>
        <p:txBody>
          <a:bodyPr anchor="ctr">
            <a:noAutofit/>
          </a:bodyPr>
          <a:lstStyle>
            <a:lvl1pPr algn="l">
              <a:lnSpc>
                <a:spcPct val="120000"/>
              </a:lnSpc>
              <a:spcBef>
                <a:spcPts val="120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85914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wd">
                                    <p:tmPct val="5000"/>
                                  </p:iterate>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tmplLst>
          <p:tmpl>
            <p:tnLst>
              <p:par>
                <p:cTn presetID="14" presetClass="entr" presetSubtype="10" fill="hold" nodeType="afterEffect">
                  <p:stCondLst>
                    <p:cond delay="0"/>
                  </p:stCondLst>
                  <p:iterate type="wd">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37456" y="3911051"/>
            <a:ext cx="7593445"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31900" y="4723851"/>
            <a:ext cx="7593445" cy="31242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16895"/>
            <a:ext cx="8125477" cy="594080"/>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0936" y="4464978"/>
            <a:ext cx="8125477" cy="594080"/>
          </a:xfrm>
          <a:prstGeom prst="rect">
            <a:avLst/>
          </a:prstGeom>
        </p:spPr>
      </p:pic>
      <p:sp>
        <p:nvSpPr>
          <p:cNvPr id="11" name="テキスト プレースホルダー 5"/>
          <p:cNvSpPr>
            <a:spLocks noGrp="1"/>
          </p:cNvSpPr>
          <p:nvPr>
            <p:ph type="body" sz="quarter" idx="15" hasCustomPrompt="1"/>
          </p:nvPr>
        </p:nvSpPr>
        <p:spPr>
          <a:xfrm>
            <a:off x="9455511" y="3911051"/>
            <a:ext cx="7593445"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6" hasCustomPrompt="1"/>
          </p:nvPr>
        </p:nvSpPr>
        <p:spPr>
          <a:xfrm>
            <a:off x="9449955" y="4723851"/>
            <a:ext cx="7593445" cy="31242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30466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iterate type="lt">
                                    <p:tmPct val="5000"/>
                                  </p:iterate>
                                  <p:childTnLst>
                                    <p:set>
                                      <p:cBhvr>
                                        <p:cTn id="10"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1" dur="500"/>
                                        <p:tgtEl>
                                          <p:spTgt spid="7">
                                            <p:txEl>
                                              <p:pRg st="0" end="0"/>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1000"/>
                                        <p:tgtEl>
                                          <p:spTgt spid="9"/>
                                        </p:tgtEl>
                                      </p:cBhvr>
                                    </p:animEffect>
                                  </p:childTnLst>
                                </p:cTn>
                              </p:par>
                            </p:childTnLst>
                          </p:cTn>
                        </p:par>
                        <p:par>
                          <p:cTn id="15" fill="hold">
                            <p:stCondLst>
                              <p:cond delay="1875"/>
                            </p:stCondLst>
                            <p:childTnLst>
                              <p:par>
                                <p:cTn id="16" presetID="10" presetClass="entr" presetSubtype="0" fill="hold" grpId="0" nodeType="after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750"/>
                                        <p:tgtEl>
                                          <p:spTgt spid="8">
                                            <p:txEl>
                                              <p:pRg st="0" end="0"/>
                                            </p:txEl>
                                          </p:spTgt>
                                        </p:tgtEl>
                                      </p:cBhvr>
                                    </p:animEffect>
                                  </p:childTnLst>
                                </p:cTn>
                              </p:par>
                            </p:childTnLst>
                          </p:cTn>
                        </p:par>
                        <p:par>
                          <p:cTn id="19" fill="hold">
                            <p:stCondLst>
                              <p:cond delay="2625"/>
                            </p:stCondLst>
                            <p:childTnLst>
                              <p:par>
                                <p:cTn id="20" presetID="14" presetClass="entr" presetSubtype="10" fill="hold" grpId="0" nodeType="afterEffect">
                                  <p:stCondLst>
                                    <p:cond delay="500"/>
                                  </p:stCondLst>
                                  <p:iterate type="lt">
                                    <p:tmPct val="5000"/>
                                  </p:iterate>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2" dur="500"/>
                                        <p:tgtEl>
                                          <p:spTgt spid="11">
                                            <p:txEl>
                                              <p:pRg st="0" end="0"/>
                                            </p:txEl>
                                          </p:spTgt>
                                        </p:tgtEl>
                                      </p:cBhvr>
                                    </p:animEffect>
                                  </p:childTnLst>
                                </p:cTn>
                              </p:par>
                              <p:par>
                                <p:cTn id="23" presetID="22" presetClass="entr" presetSubtype="2"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1000"/>
                                        <p:tgtEl>
                                          <p:spTgt spid="10"/>
                                        </p:tgtEl>
                                      </p:cBhvr>
                                    </p:animEffect>
                                  </p:childTnLst>
                                </p:cTn>
                              </p:par>
                            </p:childTnLst>
                          </p:cTn>
                        </p:par>
                        <p:par>
                          <p:cTn id="26" fill="hold">
                            <p:stCondLst>
                              <p:cond delay="4125"/>
                            </p:stCondLst>
                            <p:childTnLst>
                              <p:par>
                                <p:cTn id="27" presetID="10" presetClass="entr" presetSubtype="0" fill="hold" grpId="0" nodeType="after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fade">
                                      <p:cBhvr>
                                        <p:cTn id="29"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1"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6" y="3435927"/>
            <a:ext cx="7393926" cy="5015346"/>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8817047" y="4203700"/>
            <a:ext cx="8231909"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8811491" y="5016500"/>
            <a:ext cx="8231909" cy="2768600"/>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06074" y="3608893"/>
            <a:ext cx="7056690" cy="4669414"/>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137" y="4716062"/>
            <a:ext cx="8125477" cy="594080"/>
          </a:xfrm>
          <a:prstGeom prst="rect">
            <a:avLst/>
          </a:prstGeom>
        </p:spPr>
      </p:pic>
    </p:spTree>
    <p:extLst>
      <p:ext uri="{BB962C8B-B14F-4D97-AF65-F5344CB8AC3E}">
        <p14:creationId xmlns:p14="http://schemas.microsoft.com/office/powerpoint/2010/main" val="99731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4" name="正方形/長方形 3"/>
          <p:cNvSpPr/>
          <p:nvPr userDrawn="1"/>
        </p:nvSpPr>
        <p:spPr>
          <a:xfrm>
            <a:off x="-1" y="3600450"/>
            <a:ext cx="18286413" cy="3086100"/>
          </a:xfrm>
          <a:prstGeom prst="rect">
            <a:avLst/>
          </a:prstGeom>
          <a:gradFill>
            <a:gsLst>
              <a:gs pos="51000">
                <a:srgbClr val="FFFFFF">
                  <a:alpha val="0"/>
                </a:srgbClr>
              </a:gs>
              <a:gs pos="0">
                <a:schemeClr val="tx2">
                  <a:alpha val="91000"/>
                </a:schemeClr>
              </a:gs>
              <a:gs pos="25000">
                <a:srgbClr val="FFFFFF">
                  <a:alpha val="42000"/>
                </a:srgbClr>
              </a:gs>
              <a:gs pos="80000">
                <a:schemeClr val="tx2">
                  <a:alpha val="2000"/>
                </a:schemeClr>
              </a:gs>
              <a:gs pos="100000">
                <a:schemeClr val="tx2">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914320" y="3972959"/>
            <a:ext cx="16457772" cy="1717694"/>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08590" y="5459554"/>
            <a:ext cx="16469233" cy="76312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908590" y="6789612"/>
            <a:ext cx="16469233" cy="649143"/>
          </a:xfrm>
        </p:spPr>
        <p:txBody>
          <a:bodyPr anchor="t">
            <a:noAutofit/>
          </a:bodyPr>
          <a:lstStyle>
            <a:lvl1pPr algn="ct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405508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6">
                                            <p:txEl>
                                              <p:pRg st="0" end="0"/>
                                            </p:txEl>
                                          </p:spTgt>
                                        </p:tgtEl>
                                        <p:attrNameLst>
                                          <p:attrName>style.visibility</p:attrName>
                                        </p:attrNameLst>
                                      </p:cBhvr>
                                      <p:to>
                                        <p:strVal val="visible"/>
                                      </p:to>
                                    </p:set>
                                    <p:anim by="(-#ppt_w*2)" calcmode="lin" valueType="num">
                                      <p:cBhvr rctx="PPT">
                                        <p:cTn id="13" dur="500" autoRev="1" fill="hold">
                                          <p:stCondLst>
                                            <p:cond delay="0"/>
                                          </p:stCondLst>
                                        </p:cTn>
                                        <p:tgtEl>
                                          <p:spTgt spid="6">
                                            <p:txEl>
                                              <p:pRg st="0" end="0"/>
                                            </p:txEl>
                                          </p:spTgt>
                                        </p:tgtEl>
                                        <p:attrNameLst>
                                          <p:attrName>ppt_w</p:attrName>
                                        </p:attrNameLst>
                                      </p:cBhvr>
                                    </p:anim>
                                    <p:anim by="(#ppt_w*0.50)" calcmode="lin" valueType="num">
                                      <p:cBhvr>
                                        <p:cTn id="14" dur="500" decel="50000" autoRev="1" fill="hold">
                                          <p:stCondLst>
                                            <p:cond delay="0"/>
                                          </p:stCondLst>
                                        </p:cTn>
                                        <p:tgtEl>
                                          <p:spTgt spid="6">
                                            <p:txEl>
                                              <p:pRg st="0" end="0"/>
                                            </p:txEl>
                                          </p:spTgt>
                                        </p:tgtEl>
                                        <p:attrNameLst>
                                          <p:attrName>ppt_x</p:attrName>
                                        </p:attrNameLst>
                                      </p:cBhvr>
                                    </p:anim>
                                    <p:anim from="(-#ppt_h/2)" to="(#ppt_y)" calcmode="lin" valueType="num">
                                      <p:cBhvr>
                                        <p:cTn id="15" dur="1000" fill="hold">
                                          <p:stCondLst>
                                            <p:cond delay="0"/>
                                          </p:stCondLst>
                                        </p:cTn>
                                        <p:tgtEl>
                                          <p:spTgt spid="6">
                                            <p:txEl>
                                              <p:pRg st="0" end="0"/>
                                            </p:txEl>
                                          </p:spTgt>
                                        </p:tgtEl>
                                        <p:attrNameLst>
                                          <p:attrName>ppt_y</p:attrName>
                                        </p:attrNameLst>
                                      </p:cBhvr>
                                    </p:anim>
                                    <p:animRot by="21600000">
                                      <p:cBhvr>
                                        <p:cTn id="16" dur="1000" fill="hold">
                                          <p:stCondLst>
                                            <p:cond delay="0"/>
                                          </p:stCondLst>
                                        </p:cTn>
                                        <p:tgtEl>
                                          <p:spTgt spid="6">
                                            <p:txEl>
                                              <p:pRg st="0" end="0"/>
                                            </p:txEl>
                                          </p:spTgt>
                                        </p:tgtEl>
                                        <p:attrNameLst>
                                          <p:attrName>r</p:attrName>
                                        </p:attrNameLst>
                                      </p:cBhvr>
                                    </p:animRot>
                                  </p:childTnLst>
                                </p:cTn>
                              </p:par>
                              <p:par>
                                <p:cTn id="17" presetID="16" presetClass="entr" presetSubtype="37" fill="hold" grpId="0"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barn(outVertical)">
                                      <p:cBhvr>
                                        <p:cTn id="19" dur="1000"/>
                                        <p:tgtEl>
                                          <p:spTgt spid="4"/>
                                        </p:tgtEl>
                                      </p:cBhvr>
                                    </p:animEffect>
                                  </p:childTnLst>
                                </p:cTn>
                              </p:par>
                            </p:childTnLst>
                          </p:cTn>
                        </p:par>
                        <p:par>
                          <p:cTn id="20" fill="hold">
                            <p:stCondLst>
                              <p:cond delay="2100"/>
                            </p:stCondLst>
                            <p:childTnLst>
                              <p:par>
                                <p:cTn id="21" presetID="14" presetClass="entr" presetSubtype="10" fill="hold" grpId="0" nodeType="afterEffect">
                                  <p:stCondLst>
                                    <p:cond delay="500"/>
                                  </p:stCondLst>
                                  <p:iterate type="lt">
                                    <p:tmPct val="10000"/>
                                  </p:iterate>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6" y="2698507"/>
            <a:ext cx="15811500" cy="4071002"/>
          </a:xfrm>
          <a:prstGeom prst="round2DiagRect">
            <a:avLst>
              <a:gd name="adj1" fmla="val 5685"/>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193212" y="6931737"/>
            <a:ext cx="15817056"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187656" y="7641301"/>
            <a:ext cx="15817056" cy="1856659"/>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10166" y="2873481"/>
            <a:ext cx="15466081" cy="3721055"/>
          </a:xfrm>
          <a:prstGeom prst="round2DiagRect">
            <a:avLst>
              <a:gd name="adj1" fmla="val 3889"/>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1188" y="7410952"/>
            <a:ext cx="8125477" cy="594080"/>
          </a:xfrm>
          <a:prstGeom prst="rect">
            <a:avLst/>
          </a:prstGeom>
        </p:spPr>
      </p:pic>
    </p:spTree>
    <p:extLst>
      <p:ext uri="{BB962C8B-B14F-4D97-AF65-F5344CB8AC3E}">
        <p14:creationId xmlns:p14="http://schemas.microsoft.com/office/powerpoint/2010/main" val="97140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5" y="2768268"/>
            <a:ext cx="7572716"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222943" y="7021169"/>
            <a:ext cx="7592784"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217387" y="7701237"/>
            <a:ext cx="7592784" cy="1672366"/>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411159" y="2939031"/>
            <a:ext cx="7225308" cy="3706306"/>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5905" y="7459822"/>
            <a:ext cx="8125477" cy="594080"/>
          </a:xfrm>
          <a:prstGeom prst="rect">
            <a:avLst/>
          </a:prstGeom>
        </p:spPr>
      </p:pic>
      <p:sp>
        <p:nvSpPr>
          <p:cNvPr id="13" name="対角する 2 つの角を丸めた四角形 12"/>
          <p:cNvSpPr/>
          <p:nvPr userDrawn="1"/>
        </p:nvSpPr>
        <p:spPr>
          <a:xfrm>
            <a:off x="9470684" y="2768268"/>
            <a:ext cx="7572716"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16" hasCustomPrompt="1"/>
          </p:nvPr>
        </p:nvSpPr>
        <p:spPr>
          <a:xfrm>
            <a:off x="9456172" y="7021169"/>
            <a:ext cx="7592784"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7" hasCustomPrompt="1"/>
          </p:nvPr>
        </p:nvSpPr>
        <p:spPr>
          <a:xfrm>
            <a:off x="9450616" y="7701237"/>
            <a:ext cx="7592784" cy="1672366"/>
          </a:xfrm>
        </p:spPr>
        <p:txBody>
          <a:bodyPr anchor="t">
            <a:noAutofit/>
          </a:bodyPr>
          <a:lstStyle>
            <a:lvl1pPr algn="l">
              <a:lnSpc>
                <a:spcPct val="12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6" name="図プレースホルダー 9"/>
          <p:cNvSpPr>
            <a:spLocks noGrp="1"/>
          </p:cNvSpPr>
          <p:nvPr>
            <p:ph type="pic" sz="quarter" idx="18" hasCustomPrompt="1"/>
          </p:nvPr>
        </p:nvSpPr>
        <p:spPr>
          <a:xfrm>
            <a:off x="9644388" y="2939031"/>
            <a:ext cx="7225308" cy="3706306"/>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75441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1000"/>
                                        <p:tgtEl>
                                          <p:spTgt spid="12"/>
                                        </p:tgtEl>
                                      </p:cBhvr>
                                    </p:animEffect>
                                  </p:childTnLst>
                                </p:cTn>
                              </p:par>
                            </p:childTnLst>
                          </p:cTn>
                        </p:par>
                        <p:par>
                          <p:cTn id="22" fill="hold">
                            <p:stCondLst>
                              <p:cond delay="3125"/>
                            </p:stCondLst>
                            <p:childTnLst>
                              <p:par>
                                <p:cTn id="23" presetID="10"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fade">
                                      <p:cBhvr>
                                        <p:cTn id="25" dur="750"/>
                                        <p:tgtEl>
                                          <p:spTgt spid="8">
                                            <p:txEl>
                                              <p:pRg st="0" end="0"/>
                                            </p:txEl>
                                          </p:spTgt>
                                        </p:tgtEl>
                                      </p:cBhvr>
                                    </p:animEffect>
                                  </p:childTnLst>
                                </p:cTn>
                              </p:par>
                            </p:childTnLst>
                          </p:cTn>
                        </p:par>
                        <p:par>
                          <p:cTn id="26" fill="hold">
                            <p:stCondLst>
                              <p:cond delay="3875"/>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4625"/>
                            </p:stCondLst>
                            <p:childTnLst>
                              <p:par>
                                <p:cTn id="34" presetID="14" presetClass="entr" presetSubtype="10" fill="hold" grpId="0" nodeType="afterEffect">
                                  <p:stCondLst>
                                    <p:cond delay="500"/>
                                  </p:stCondLst>
                                  <p:iterate type="lt">
                                    <p:tmPct val="5000"/>
                                  </p:iterate>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36" dur="500"/>
                                        <p:tgtEl>
                                          <p:spTgt spid="14">
                                            <p:txEl>
                                              <p:pRg st="0" end="0"/>
                                            </p:txEl>
                                          </p:spTgt>
                                        </p:tgtEl>
                                      </p:cBhvr>
                                    </p:animEffect>
                                  </p:childTnLst>
                                </p:cTn>
                              </p:par>
                            </p:childTnLst>
                          </p:cTn>
                        </p:par>
                        <p:par>
                          <p:cTn id="37" fill="hold">
                            <p:stCondLst>
                              <p:cond delay="5800"/>
                            </p:stCondLst>
                            <p:childTnLst>
                              <p:par>
                                <p:cTn id="38" presetID="10" presetClass="entr" presetSubtype="0" fill="hold" grpId="0" nodeType="afterEffect">
                                  <p:stCondLst>
                                    <p:cond delay="0"/>
                                  </p:stCondLst>
                                  <p:childTnLst>
                                    <p:set>
                                      <p:cBhvr>
                                        <p:cTn id="39" dur="1" fill="hold">
                                          <p:stCondLst>
                                            <p:cond delay="0"/>
                                          </p:stCondLst>
                                        </p:cTn>
                                        <p:tgtEl>
                                          <p:spTgt spid="15">
                                            <p:txEl>
                                              <p:pRg st="0" end="0"/>
                                            </p:txEl>
                                          </p:spTgt>
                                        </p:tgtEl>
                                        <p:attrNameLst>
                                          <p:attrName>style.visibility</p:attrName>
                                        </p:attrNameLst>
                                      </p:cBhvr>
                                      <p:to>
                                        <p:strVal val="visible"/>
                                      </p:to>
                                    </p:set>
                                    <p:animEffect transition="in" filter="fade">
                                      <p:cBhvr>
                                        <p:cTn id="40" dur="75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3" grpId="0" animBg="1"/>
      <p:bldP spid="1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4"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084393"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078837"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398654"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9" name="対角する 2 つの角を丸めた四角形 18"/>
          <p:cNvSpPr/>
          <p:nvPr userDrawn="1"/>
        </p:nvSpPr>
        <p:spPr>
          <a:xfrm>
            <a:off x="5296838"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5"/>
          <p:cNvSpPr>
            <a:spLocks noGrp="1"/>
          </p:cNvSpPr>
          <p:nvPr>
            <p:ph type="body" sz="quarter" idx="16" hasCustomPrompt="1"/>
          </p:nvPr>
        </p:nvSpPr>
        <p:spPr>
          <a:xfrm>
            <a:off x="5143777"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7" hasCustomPrompt="1"/>
          </p:nvPr>
        </p:nvSpPr>
        <p:spPr>
          <a:xfrm>
            <a:off x="5138221"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2" name="図プレースホルダー 9"/>
          <p:cNvSpPr>
            <a:spLocks noGrp="1"/>
          </p:cNvSpPr>
          <p:nvPr>
            <p:ph type="pic" sz="quarter" idx="18" hasCustomPrompt="1"/>
          </p:nvPr>
        </p:nvSpPr>
        <p:spPr>
          <a:xfrm>
            <a:off x="5458038"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3" name="対角する 2 つの角を丸めた四角形 22"/>
          <p:cNvSpPr/>
          <p:nvPr userDrawn="1"/>
        </p:nvSpPr>
        <p:spPr>
          <a:xfrm>
            <a:off x="9405644"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19" hasCustomPrompt="1"/>
          </p:nvPr>
        </p:nvSpPr>
        <p:spPr>
          <a:xfrm>
            <a:off x="9252583"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0" hasCustomPrompt="1"/>
          </p:nvPr>
        </p:nvSpPr>
        <p:spPr>
          <a:xfrm>
            <a:off x="9247027"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図プレースホルダー 9"/>
          <p:cNvSpPr>
            <a:spLocks noGrp="1"/>
          </p:cNvSpPr>
          <p:nvPr>
            <p:ph type="pic" sz="quarter" idx="21" hasCustomPrompt="1"/>
          </p:nvPr>
        </p:nvSpPr>
        <p:spPr>
          <a:xfrm>
            <a:off x="9566844"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7" name="対角する 2 つの角を丸めた四角形 26"/>
          <p:cNvSpPr/>
          <p:nvPr userDrawn="1"/>
        </p:nvSpPr>
        <p:spPr>
          <a:xfrm>
            <a:off x="13506593" y="2768268"/>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5"/>
          <p:cNvSpPr>
            <a:spLocks noGrp="1"/>
          </p:cNvSpPr>
          <p:nvPr>
            <p:ph type="body" sz="quarter" idx="22" hasCustomPrompt="1"/>
          </p:nvPr>
        </p:nvSpPr>
        <p:spPr>
          <a:xfrm>
            <a:off x="13353532" y="6890541"/>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13347976" y="7512999"/>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9"/>
          <p:cNvSpPr>
            <a:spLocks noGrp="1"/>
          </p:cNvSpPr>
          <p:nvPr>
            <p:ph type="pic" sz="quarter" idx="24" hasCustomPrompt="1"/>
          </p:nvPr>
        </p:nvSpPr>
        <p:spPr>
          <a:xfrm>
            <a:off x="13667793" y="2920184"/>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6529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500"/>
                                  </p:stCondLst>
                                  <p:iterate type="lt">
                                    <p:tmPct val="5000"/>
                                  </p:iterate>
                                  <p:childTnLst>
                                    <p:set>
                                      <p:cBhvr>
                                        <p:cTn id="17"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8" dur="500"/>
                                        <p:tgtEl>
                                          <p:spTgt spid="7">
                                            <p:txEl>
                                              <p:pRg st="0" end="0"/>
                                            </p:txEl>
                                          </p:spTgt>
                                        </p:tgtEl>
                                      </p:cBhvr>
                                    </p:animEffect>
                                  </p:childTnLst>
                                </p:cTn>
                              </p:par>
                            </p:childTnLst>
                          </p:cTn>
                        </p:par>
                        <p:par>
                          <p:cTn id="19" fill="hold">
                            <p:stCondLst>
                              <p:cond delay="2800"/>
                            </p:stCondLst>
                            <p:childTnLst>
                              <p:par>
                                <p:cTn id="20" presetID="10" presetClass="entr" presetSubtype="0" fill="hold" grpId="0" nodeType="after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750"/>
                                        <p:tgtEl>
                                          <p:spTgt spid="8">
                                            <p:txEl>
                                              <p:pRg st="0" end="0"/>
                                            </p:txEl>
                                          </p:spTgt>
                                        </p:tgtEl>
                                      </p:cBhvr>
                                    </p:animEffect>
                                  </p:childTnLst>
                                </p:cTn>
                              </p:par>
                            </p:childTnLst>
                          </p:cTn>
                        </p:par>
                        <p:par>
                          <p:cTn id="23" fill="hold">
                            <p:stCondLst>
                              <p:cond delay="3550"/>
                            </p:stCondLst>
                            <p:childTnLst>
                              <p:par>
                                <p:cTn id="24" presetID="2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00"/>
                                        <p:tgtEl>
                                          <p:spTgt spid="19"/>
                                        </p:tgtEl>
                                      </p:cBhvr>
                                    </p:animEffect>
                                  </p:childTnLst>
                                </p:cTn>
                              </p:par>
                              <p:par>
                                <p:cTn id="27" presetID="22" presetClass="entr" presetSubtype="4" fill="hold" grpId="0" nodeType="withEffect">
                                  <p:stCondLst>
                                    <p:cond delay="250"/>
                                  </p:stCondLst>
                                  <p:childTnLst>
                                    <p:set>
                                      <p:cBhvr>
                                        <p:cTn id="28" dur="1" fill="hold">
                                          <p:stCondLst>
                                            <p:cond delay="0"/>
                                          </p:stCondLst>
                                        </p:cTn>
                                        <p:tgtEl>
                                          <p:spTgt spid="22"/>
                                        </p:tgtEl>
                                        <p:attrNameLst>
                                          <p:attrName>style.visibility</p:attrName>
                                        </p:attrNameLst>
                                      </p:cBhvr>
                                      <p:to>
                                        <p:strVal val="visible"/>
                                      </p:to>
                                    </p:set>
                                    <p:animEffect transition="in" filter="wipe(down)">
                                      <p:cBhvr>
                                        <p:cTn id="29" dur="500"/>
                                        <p:tgtEl>
                                          <p:spTgt spid="22"/>
                                        </p:tgtEl>
                                      </p:cBhvr>
                                    </p:animEffect>
                                  </p:childTnLst>
                                </p:cTn>
                              </p:par>
                            </p:childTnLst>
                          </p:cTn>
                        </p:par>
                        <p:par>
                          <p:cTn id="30" fill="hold">
                            <p:stCondLst>
                              <p:cond delay="4300"/>
                            </p:stCondLst>
                            <p:childTnLst>
                              <p:par>
                                <p:cTn id="31" presetID="14" presetClass="entr" presetSubtype="10" fill="hold" grpId="0" nodeType="afterEffect">
                                  <p:stCondLst>
                                    <p:cond delay="500"/>
                                  </p:stCondLst>
                                  <p:iterate type="lt">
                                    <p:tmPct val="5000"/>
                                  </p:iterate>
                                  <p:childTnLst>
                                    <p:set>
                                      <p:cBhvr>
                                        <p:cTn id="32"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33" dur="500"/>
                                        <p:tgtEl>
                                          <p:spTgt spid="20">
                                            <p:txEl>
                                              <p:pRg st="0" end="0"/>
                                            </p:txEl>
                                          </p:spTgt>
                                        </p:tgtEl>
                                      </p:cBhvr>
                                    </p:animEffect>
                                  </p:childTnLst>
                                </p:cTn>
                              </p:par>
                            </p:childTnLst>
                          </p:cTn>
                        </p:par>
                        <p:par>
                          <p:cTn id="34" fill="hold">
                            <p:stCondLst>
                              <p:cond delay="5475"/>
                            </p:stCondLst>
                            <p:childTnLst>
                              <p:par>
                                <p:cTn id="35" presetID="10" presetClass="entr" presetSubtype="0" fill="hold" grpId="0" nodeType="afterEffect">
                                  <p:stCondLst>
                                    <p:cond delay="0"/>
                                  </p:stCondLst>
                                  <p:childTnLst>
                                    <p:set>
                                      <p:cBhvr>
                                        <p:cTn id="36" dur="1" fill="hold">
                                          <p:stCondLst>
                                            <p:cond delay="0"/>
                                          </p:stCondLst>
                                        </p:cTn>
                                        <p:tgtEl>
                                          <p:spTgt spid="21">
                                            <p:txEl>
                                              <p:pRg st="0" end="0"/>
                                            </p:txEl>
                                          </p:spTgt>
                                        </p:tgtEl>
                                        <p:attrNameLst>
                                          <p:attrName>style.visibility</p:attrName>
                                        </p:attrNameLst>
                                      </p:cBhvr>
                                      <p:to>
                                        <p:strVal val="visible"/>
                                      </p:to>
                                    </p:set>
                                    <p:animEffect transition="in" filter="fade">
                                      <p:cBhvr>
                                        <p:cTn id="37" dur="750"/>
                                        <p:tgtEl>
                                          <p:spTgt spid="21">
                                            <p:txEl>
                                              <p:pRg st="0" end="0"/>
                                            </p:txEl>
                                          </p:spTgt>
                                        </p:tgtEl>
                                      </p:cBhvr>
                                    </p:animEffect>
                                  </p:childTnLst>
                                </p:cTn>
                              </p:par>
                            </p:childTnLst>
                          </p:cTn>
                        </p:par>
                        <p:par>
                          <p:cTn id="38" fill="hold">
                            <p:stCondLst>
                              <p:cond delay="6225"/>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par>
                                <p:cTn id="42" presetID="22" presetClass="entr" presetSubtype="4" fill="hold" grpId="0" nodeType="withEffect">
                                  <p:stCondLst>
                                    <p:cond delay="250"/>
                                  </p:stCondLst>
                                  <p:childTnLst>
                                    <p:set>
                                      <p:cBhvr>
                                        <p:cTn id="43" dur="1" fill="hold">
                                          <p:stCondLst>
                                            <p:cond delay="0"/>
                                          </p:stCondLst>
                                        </p:cTn>
                                        <p:tgtEl>
                                          <p:spTgt spid="26"/>
                                        </p:tgtEl>
                                        <p:attrNameLst>
                                          <p:attrName>style.visibility</p:attrName>
                                        </p:attrNameLst>
                                      </p:cBhvr>
                                      <p:to>
                                        <p:strVal val="visible"/>
                                      </p:to>
                                    </p:set>
                                    <p:animEffect transition="in" filter="wipe(down)">
                                      <p:cBhvr>
                                        <p:cTn id="44" dur="500"/>
                                        <p:tgtEl>
                                          <p:spTgt spid="26"/>
                                        </p:tgtEl>
                                      </p:cBhvr>
                                    </p:animEffect>
                                  </p:childTnLst>
                                </p:cTn>
                              </p:par>
                            </p:childTnLst>
                          </p:cTn>
                        </p:par>
                        <p:par>
                          <p:cTn id="45" fill="hold">
                            <p:stCondLst>
                              <p:cond delay="6975"/>
                            </p:stCondLst>
                            <p:childTnLst>
                              <p:par>
                                <p:cTn id="46" presetID="14" presetClass="entr" presetSubtype="10" fill="hold" grpId="0" nodeType="afterEffect">
                                  <p:stCondLst>
                                    <p:cond delay="500"/>
                                  </p:stCondLst>
                                  <p:iterate type="lt">
                                    <p:tmPct val="5000"/>
                                  </p:iterate>
                                  <p:childTnLst>
                                    <p:set>
                                      <p:cBhvr>
                                        <p:cTn id="47"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48" dur="500"/>
                                        <p:tgtEl>
                                          <p:spTgt spid="24">
                                            <p:txEl>
                                              <p:pRg st="0" end="0"/>
                                            </p:txEl>
                                          </p:spTgt>
                                        </p:tgtEl>
                                      </p:cBhvr>
                                    </p:animEffect>
                                  </p:childTnLst>
                                </p:cTn>
                              </p:par>
                            </p:childTnLst>
                          </p:cTn>
                        </p:par>
                        <p:par>
                          <p:cTn id="49" fill="hold">
                            <p:stCondLst>
                              <p:cond delay="8150"/>
                            </p:stCondLst>
                            <p:childTnLst>
                              <p:par>
                                <p:cTn id="50" presetID="10" presetClass="entr" presetSubtype="0" fill="hold" grpId="0" nodeType="after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750"/>
                                        <p:tgtEl>
                                          <p:spTgt spid="25">
                                            <p:txEl>
                                              <p:pRg st="0" end="0"/>
                                            </p:txEl>
                                          </p:spTgt>
                                        </p:tgtEl>
                                      </p:cBhvr>
                                    </p:animEffect>
                                  </p:childTnLst>
                                </p:cTn>
                              </p:par>
                            </p:childTnLst>
                          </p:cTn>
                        </p:par>
                        <p:par>
                          <p:cTn id="53" fill="hold">
                            <p:stCondLst>
                              <p:cond delay="8900"/>
                            </p:stCondLst>
                            <p:childTnLst>
                              <p:par>
                                <p:cTn id="54" presetID="22" presetClass="entr" presetSubtype="4"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par>
                                <p:cTn id="57" presetID="22" presetClass="entr" presetSubtype="4" fill="hold" grpId="0" nodeType="withEffect">
                                  <p:stCondLst>
                                    <p:cond delay="250"/>
                                  </p:stCondLst>
                                  <p:childTnLst>
                                    <p:set>
                                      <p:cBhvr>
                                        <p:cTn id="58" dur="1" fill="hold">
                                          <p:stCondLst>
                                            <p:cond delay="0"/>
                                          </p:stCondLst>
                                        </p:cTn>
                                        <p:tgtEl>
                                          <p:spTgt spid="30"/>
                                        </p:tgtEl>
                                        <p:attrNameLst>
                                          <p:attrName>style.visibility</p:attrName>
                                        </p:attrNameLst>
                                      </p:cBhvr>
                                      <p:to>
                                        <p:strVal val="visible"/>
                                      </p:to>
                                    </p:set>
                                    <p:animEffect transition="in" filter="wipe(down)">
                                      <p:cBhvr>
                                        <p:cTn id="59" dur="500"/>
                                        <p:tgtEl>
                                          <p:spTgt spid="30"/>
                                        </p:tgtEl>
                                      </p:cBhvr>
                                    </p:animEffect>
                                  </p:childTnLst>
                                </p:cTn>
                              </p:par>
                            </p:childTnLst>
                          </p:cTn>
                        </p:par>
                        <p:par>
                          <p:cTn id="60" fill="hold">
                            <p:stCondLst>
                              <p:cond delay="9650"/>
                            </p:stCondLst>
                            <p:childTnLst>
                              <p:par>
                                <p:cTn id="61" presetID="14" presetClass="entr" presetSubtype="10" fill="hold" grpId="0" nodeType="afterEffect">
                                  <p:stCondLst>
                                    <p:cond delay="500"/>
                                  </p:stCondLst>
                                  <p:iterate type="lt">
                                    <p:tmPct val="5000"/>
                                  </p:iterate>
                                  <p:childTnLst>
                                    <p:set>
                                      <p:cBhvr>
                                        <p:cTn id="62"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63" dur="500"/>
                                        <p:tgtEl>
                                          <p:spTgt spid="28">
                                            <p:txEl>
                                              <p:pRg st="0" end="0"/>
                                            </p:txEl>
                                          </p:spTgt>
                                        </p:tgtEl>
                                      </p:cBhvr>
                                    </p:animEffect>
                                  </p:childTnLst>
                                </p:cTn>
                              </p:par>
                            </p:childTnLst>
                          </p:cTn>
                        </p:par>
                        <p:par>
                          <p:cTn id="64" fill="hold">
                            <p:stCondLst>
                              <p:cond delay="10825"/>
                            </p:stCondLst>
                            <p:childTnLst>
                              <p:par>
                                <p:cTn id="65" presetID="10" presetClass="entr" presetSubtype="0" fill="hold" grpId="0" nodeType="afterEffect">
                                  <p:stCondLst>
                                    <p:cond delay="0"/>
                                  </p:stCondLst>
                                  <p:childTnLst>
                                    <p:set>
                                      <p:cBhvr>
                                        <p:cTn id="66" dur="1" fill="hold">
                                          <p:stCondLst>
                                            <p:cond delay="0"/>
                                          </p:stCondLst>
                                        </p:cTn>
                                        <p:tgtEl>
                                          <p:spTgt spid="29">
                                            <p:txEl>
                                              <p:pRg st="0" end="0"/>
                                            </p:txEl>
                                          </p:spTgt>
                                        </p:tgtEl>
                                        <p:attrNameLst>
                                          <p:attrName>style.visibility</p:attrName>
                                        </p:attrNameLst>
                                      </p:cBhvr>
                                      <p:to>
                                        <p:strVal val="visible"/>
                                      </p:to>
                                    </p:set>
                                    <p:animEffect transition="in" filter="fade">
                                      <p:cBhvr>
                                        <p:cTn id="67" dur="75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9" grpId="0" animBg="1"/>
      <p:bldP spid="2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2" grpId="0" animBg="1"/>
      <p:bldP spid="23" grpId="0" animBg="1"/>
      <p:bldP spid="2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animBg="1"/>
      <p:bldP spid="27" grpId="0" animBg="1"/>
      <p:bldP spid="28"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Images with Info">
    <p:spTree>
      <p:nvGrpSpPr>
        <p:cNvPr id="1" name=""/>
        <p:cNvGrpSpPr/>
        <p:nvPr/>
      </p:nvGrpSpPr>
      <p:grpSpPr>
        <a:xfrm>
          <a:off x="0" y="0"/>
          <a:ext cx="0" cy="0"/>
          <a:chOff x="0" y="0"/>
          <a:chExt cx="0" cy="0"/>
        </a:xfrm>
      </p:grpSpPr>
      <p:sp>
        <p:nvSpPr>
          <p:cNvPr id="11" name="対角する 2 つの角を丸めた四角形 10"/>
          <p:cNvSpPr/>
          <p:nvPr userDrawn="1"/>
        </p:nvSpPr>
        <p:spPr>
          <a:xfrm>
            <a:off x="1237454"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13" hasCustomPrompt="1"/>
          </p:nvPr>
        </p:nvSpPr>
        <p:spPr>
          <a:xfrm>
            <a:off x="1084393"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4" hasCustomPrompt="1"/>
          </p:nvPr>
        </p:nvSpPr>
        <p:spPr>
          <a:xfrm>
            <a:off x="1078837"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0" name="図プレースホルダー 9"/>
          <p:cNvSpPr>
            <a:spLocks noGrp="1"/>
          </p:cNvSpPr>
          <p:nvPr>
            <p:ph type="pic" sz="quarter" idx="15" hasCustomPrompt="1"/>
          </p:nvPr>
        </p:nvSpPr>
        <p:spPr>
          <a:xfrm>
            <a:off x="1398654"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9" name="対角する 2 つの角を丸めた四角形 18"/>
          <p:cNvSpPr/>
          <p:nvPr userDrawn="1"/>
        </p:nvSpPr>
        <p:spPr>
          <a:xfrm>
            <a:off x="5296838"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5"/>
          <p:cNvSpPr>
            <a:spLocks noGrp="1"/>
          </p:cNvSpPr>
          <p:nvPr>
            <p:ph type="body" sz="quarter" idx="16" hasCustomPrompt="1"/>
          </p:nvPr>
        </p:nvSpPr>
        <p:spPr>
          <a:xfrm>
            <a:off x="5143777"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7" hasCustomPrompt="1"/>
          </p:nvPr>
        </p:nvSpPr>
        <p:spPr>
          <a:xfrm>
            <a:off x="5138221"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2" name="図プレースホルダー 9"/>
          <p:cNvSpPr>
            <a:spLocks noGrp="1"/>
          </p:cNvSpPr>
          <p:nvPr>
            <p:ph type="pic" sz="quarter" idx="18" hasCustomPrompt="1"/>
          </p:nvPr>
        </p:nvSpPr>
        <p:spPr>
          <a:xfrm>
            <a:off x="5458038"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3" name="対角する 2 つの角を丸めた四角形 22"/>
          <p:cNvSpPr/>
          <p:nvPr userDrawn="1"/>
        </p:nvSpPr>
        <p:spPr>
          <a:xfrm>
            <a:off x="9405644"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19" hasCustomPrompt="1"/>
          </p:nvPr>
        </p:nvSpPr>
        <p:spPr>
          <a:xfrm>
            <a:off x="9252583"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0" hasCustomPrompt="1"/>
          </p:nvPr>
        </p:nvSpPr>
        <p:spPr>
          <a:xfrm>
            <a:off x="9247027"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図プレースホルダー 9"/>
          <p:cNvSpPr>
            <a:spLocks noGrp="1"/>
          </p:cNvSpPr>
          <p:nvPr>
            <p:ph type="pic" sz="quarter" idx="21" hasCustomPrompt="1"/>
          </p:nvPr>
        </p:nvSpPr>
        <p:spPr>
          <a:xfrm>
            <a:off x="9566844"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7" name="対角する 2 つの角を丸めた四角形 26"/>
          <p:cNvSpPr/>
          <p:nvPr userDrawn="1"/>
        </p:nvSpPr>
        <p:spPr>
          <a:xfrm>
            <a:off x="13506593" y="3005031"/>
            <a:ext cx="3542363" cy="4047833"/>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5"/>
          <p:cNvSpPr>
            <a:spLocks noGrp="1"/>
          </p:cNvSpPr>
          <p:nvPr>
            <p:ph type="body" sz="quarter" idx="22" hasCustomPrompt="1"/>
          </p:nvPr>
        </p:nvSpPr>
        <p:spPr>
          <a:xfrm>
            <a:off x="13353532" y="7127304"/>
            <a:ext cx="3909232" cy="683943"/>
          </a:xfrm>
        </p:spPr>
        <p:txBody>
          <a:bodyPr anchor="b">
            <a:noAutofit/>
          </a:bodyPr>
          <a:lstStyle>
            <a:lvl1pPr algn="l">
              <a:spcBef>
                <a:spcPts val="0"/>
              </a:spcBef>
              <a:defRPr sz="32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13347976" y="7749762"/>
            <a:ext cx="3915338" cy="1894238"/>
          </a:xfrm>
        </p:spPr>
        <p:txBody>
          <a:bodyPr anchor="t">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9"/>
          <p:cNvSpPr>
            <a:spLocks noGrp="1"/>
          </p:cNvSpPr>
          <p:nvPr>
            <p:ph type="pic" sz="quarter" idx="24" hasCustomPrompt="1"/>
          </p:nvPr>
        </p:nvSpPr>
        <p:spPr>
          <a:xfrm>
            <a:off x="13667793" y="3156947"/>
            <a:ext cx="3219963" cy="3744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5" name="テキスト プレースホルダー 5"/>
          <p:cNvSpPr>
            <a:spLocks noGrp="1"/>
          </p:cNvSpPr>
          <p:nvPr>
            <p:ph type="body" sz="quarter" idx="25" hasCustomPrompt="1"/>
          </p:nvPr>
        </p:nvSpPr>
        <p:spPr>
          <a:xfrm>
            <a:off x="4000591"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6" name="テキスト プレースホルダー 5"/>
          <p:cNvSpPr>
            <a:spLocks noGrp="1"/>
          </p:cNvSpPr>
          <p:nvPr>
            <p:ph type="body" sz="quarter" idx="26" hasCustomPrompt="1"/>
          </p:nvPr>
        </p:nvSpPr>
        <p:spPr>
          <a:xfrm>
            <a:off x="8051041"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7" name="テキスト プレースホルダー 5"/>
          <p:cNvSpPr>
            <a:spLocks noGrp="1"/>
          </p:cNvSpPr>
          <p:nvPr>
            <p:ph type="body" sz="quarter" idx="27" hasCustomPrompt="1"/>
          </p:nvPr>
        </p:nvSpPr>
        <p:spPr>
          <a:xfrm>
            <a:off x="12208289"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38" name="テキスト プレースホルダー 5"/>
          <p:cNvSpPr>
            <a:spLocks noGrp="1"/>
          </p:cNvSpPr>
          <p:nvPr>
            <p:ph type="body" sz="quarter" idx="28" hasCustomPrompt="1"/>
          </p:nvPr>
        </p:nvSpPr>
        <p:spPr>
          <a:xfrm>
            <a:off x="16286956" y="2538284"/>
            <a:ext cx="1236051" cy="1237326"/>
          </a:xfrm>
          <a:prstGeom prst="ellipse">
            <a:avLst/>
          </a:prstGeom>
          <a:gradFill>
            <a:gsLst>
              <a:gs pos="0">
                <a:schemeClr val="tx2"/>
              </a:gs>
              <a:gs pos="21000">
                <a:srgbClr val="FFFFFF"/>
              </a:gs>
              <a:gs pos="88000">
                <a:srgbClr val="FFFFFF">
                  <a:alpha val="15000"/>
                </a:srgbClr>
              </a:gs>
              <a:gs pos="67000">
                <a:schemeClr val="tx2">
                  <a:alpha val="47000"/>
                </a:schemeClr>
              </a:gs>
              <a:gs pos="100000">
                <a:schemeClr val="tx2"/>
              </a:gs>
            </a:gsLst>
            <a:path path="circle">
              <a:fillToRect r="100000" b="100000"/>
            </a:path>
          </a:gradFill>
        </p:spPr>
        <p:txBody>
          <a:bodyPr wrap="none" anchor="ctr">
            <a:noAutofit/>
          </a:bodyPr>
          <a:lstStyle>
            <a:lvl1pPr algn="ctr">
              <a:spcBef>
                <a:spcPts val="0"/>
              </a:spcBef>
              <a:defRPr sz="2400" i="0" spc="0" baseline="0">
                <a:solidFill>
                  <a:schemeClr val="accent3"/>
                </a:solidFill>
                <a:effectLst/>
                <a:latin typeface="Bebas Neue Regular" pitchFamily="50" charset="0"/>
              </a:defRPr>
            </a:lvl1pPr>
          </a:lstStyle>
          <a:p>
            <a:pPr lvl="0"/>
            <a:r>
              <a:rPr kumimoji="1" lang="en-US" altLang="ja-JP" dirty="0" smtClean="0"/>
              <a:t>WORD</a:t>
            </a:r>
            <a:endParaRPr kumimoji="1" lang="ja-JP" altLang="en-US" dirty="0" smtClean="0"/>
          </a:p>
        </p:txBody>
      </p:sp>
    </p:spTree>
    <p:extLst>
      <p:ext uri="{BB962C8B-B14F-4D97-AF65-F5344CB8AC3E}">
        <p14:creationId xmlns:p14="http://schemas.microsoft.com/office/powerpoint/2010/main" val="272729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par>
                          <p:cTn id="15" fill="hold">
                            <p:stCondLst>
                              <p:cond delay="162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35">
                                            <p:bg/>
                                          </p:spTgt>
                                        </p:tgtEl>
                                        <p:attrNameLst>
                                          <p:attrName>style.visibility</p:attrName>
                                        </p:attrNameLst>
                                      </p:cBhvr>
                                      <p:to>
                                        <p:strVal val="visible"/>
                                      </p:to>
                                    </p:set>
                                    <p:animEffect transition="in" filter="randombar(horizontal)">
                                      <p:cBhvr>
                                        <p:cTn id="18" dur="500"/>
                                        <p:tgtEl>
                                          <p:spTgt spid="35">
                                            <p:bg/>
                                          </p:spTgt>
                                        </p:tgtEl>
                                      </p:cBhvr>
                                    </p:animEffect>
                                  </p:childTnLst>
                                </p:cTn>
                              </p:par>
                              <p:par>
                                <p:cTn id="19" presetID="14" presetClass="entr" presetSubtype="10" fill="hold" grpId="0" nodeType="withEffect">
                                  <p:stCondLst>
                                    <p:cond delay="0"/>
                                  </p:stCondLst>
                                  <p:iterate type="lt">
                                    <p:tmPct val="5000"/>
                                  </p:iterate>
                                  <p:childTnLst>
                                    <p:set>
                                      <p:cBhvr>
                                        <p:cTn id="2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21" dur="500"/>
                                        <p:tgtEl>
                                          <p:spTgt spid="35">
                                            <p:txEl>
                                              <p:pRg st="0" end="0"/>
                                            </p:txEl>
                                          </p:spTgt>
                                        </p:tgtEl>
                                      </p:cBhvr>
                                    </p:animEffect>
                                  </p:childTnLst>
                                </p:cTn>
                              </p:par>
                            </p:childTnLst>
                          </p:cTn>
                        </p:par>
                        <p:par>
                          <p:cTn id="22" fill="hold">
                            <p:stCondLst>
                              <p:cond delay="2200"/>
                            </p:stCondLst>
                            <p:childTnLst>
                              <p:par>
                                <p:cTn id="23" presetID="14" presetClass="entr" presetSubtype="10" fill="hold" grpId="0" nodeType="afterEffect">
                                  <p:stCondLst>
                                    <p:cond delay="0"/>
                                  </p:stCondLst>
                                  <p:iterate type="lt">
                                    <p:tmPct val="5000"/>
                                  </p:iterate>
                                  <p:childTnLst>
                                    <p:set>
                                      <p:cBhvr>
                                        <p:cTn id="2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25" dur="500"/>
                                        <p:tgtEl>
                                          <p:spTgt spid="7">
                                            <p:txEl>
                                              <p:pRg st="0" end="0"/>
                                            </p:txEl>
                                          </p:spTgt>
                                        </p:tgtEl>
                                      </p:cBhvr>
                                    </p:animEffect>
                                  </p:childTnLst>
                                </p:cTn>
                              </p:par>
                            </p:childTnLst>
                          </p:cTn>
                        </p:par>
                        <p:par>
                          <p:cTn id="26" fill="hold">
                            <p:stCondLst>
                              <p:cond delay="2875"/>
                            </p:stCondLst>
                            <p:childTnLst>
                              <p:par>
                                <p:cTn id="27" presetID="10" presetClass="entr" presetSubtype="0" fill="hold" grpId="0"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750"/>
                                        <p:tgtEl>
                                          <p:spTgt spid="8">
                                            <p:txEl>
                                              <p:pRg st="0" end="0"/>
                                            </p:txEl>
                                          </p:spTgt>
                                        </p:tgtEl>
                                      </p:cBhvr>
                                    </p:animEffect>
                                  </p:childTnLst>
                                </p:cTn>
                              </p:par>
                            </p:childTnLst>
                          </p:cTn>
                        </p:par>
                        <p:par>
                          <p:cTn id="30" fill="hold">
                            <p:stCondLst>
                              <p:cond delay="3625"/>
                            </p:stCondLst>
                            <p:childTnLst>
                              <p:par>
                                <p:cTn id="31" presetID="2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par>
                          <p:cTn id="37" fill="hold">
                            <p:stCondLst>
                              <p:cond delay="4375"/>
                            </p:stCondLst>
                            <p:childTnLst>
                              <p:par>
                                <p:cTn id="38" presetID="14" presetClass="entr" presetSubtype="10" fill="hold" grpId="0" nodeType="afterEffect">
                                  <p:stCondLst>
                                    <p:cond delay="0"/>
                                  </p:stCondLst>
                                  <p:iterate type="lt">
                                    <p:tmPct val="5000"/>
                                  </p:iterate>
                                  <p:childTnLst>
                                    <p:set>
                                      <p:cBhvr>
                                        <p:cTn id="39" dur="1" fill="hold">
                                          <p:stCondLst>
                                            <p:cond delay="0"/>
                                          </p:stCondLst>
                                        </p:cTn>
                                        <p:tgtEl>
                                          <p:spTgt spid="36">
                                            <p:bg/>
                                          </p:spTgt>
                                        </p:tgtEl>
                                        <p:attrNameLst>
                                          <p:attrName>style.visibility</p:attrName>
                                        </p:attrNameLst>
                                      </p:cBhvr>
                                      <p:to>
                                        <p:strVal val="visible"/>
                                      </p:to>
                                    </p:set>
                                    <p:animEffect transition="in" filter="randombar(horizontal)">
                                      <p:cBhvr>
                                        <p:cTn id="40" dur="500"/>
                                        <p:tgtEl>
                                          <p:spTgt spid="36">
                                            <p:bg/>
                                          </p:spTgt>
                                        </p:tgtEl>
                                      </p:cBhvr>
                                    </p:animEffect>
                                  </p:childTnLst>
                                </p:cTn>
                              </p:par>
                              <p:par>
                                <p:cTn id="41" presetID="14" presetClass="entr" presetSubtype="10" fill="hold" grpId="0" nodeType="withEffect">
                                  <p:stCondLst>
                                    <p:cond delay="0"/>
                                  </p:stCondLst>
                                  <p:iterate type="lt">
                                    <p:tmPct val="5000"/>
                                  </p:iterate>
                                  <p:childTnLst>
                                    <p:set>
                                      <p:cBhvr>
                                        <p:cTn id="42"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43" dur="500"/>
                                        <p:tgtEl>
                                          <p:spTgt spid="36">
                                            <p:txEl>
                                              <p:pRg st="0" end="0"/>
                                            </p:txEl>
                                          </p:spTgt>
                                        </p:tgtEl>
                                      </p:cBhvr>
                                    </p:animEffect>
                                  </p:childTnLst>
                                </p:cTn>
                              </p:par>
                            </p:childTnLst>
                          </p:cTn>
                        </p:par>
                        <p:par>
                          <p:cTn id="44" fill="hold">
                            <p:stCondLst>
                              <p:cond delay="4950"/>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47" dur="500"/>
                                        <p:tgtEl>
                                          <p:spTgt spid="20">
                                            <p:txEl>
                                              <p:pRg st="0" end="0"/>
                                            </p:txEl>
                                          </p:spTgt>
                                        </p:tgtEl>
                                      </p:cBhvr>
                                    </p:animEffect>
                                  </p:childTnLst>
                                </p:cTn>
                              </p:par>
                            </p:childTnLst>
                          </p:cTn>
                        </p:par>
                        <p:par>
                          <p:cTn id="48" fill="hold">
                            <p:stCondLst>
                              <p:cond delay="5625"/>
                            </p:stCondLst>
                            <p:childTnLst>
                              <p:par>
                                <p:cTn id="49" presetID="10" presetClass="entr" presetSubtype="0" fill="hold" grpId="0" nodeType="after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750"/>
                                        <p:tgtEl>
                                          <p:spTgt spid="21">
                                            <p:txEl>
                                              <p:pRg st="0" end="0"/>
                                            </p:txEl>
                                          </p:spTgt>
                                        </p:tgtEl>
                                      </p:cBhvr>
                                    </p:animEffect>
                                  </p:childTnLst>
                                </p:cTn>
                              </p:par>
                            </p:childTnLst>
                          </p:cTn>
                        </p:par>
                        <p:par>
                          <p:cTn id="52" fill="hold">
                            <p:stCondLst>
                              <p:cond delay="6375"/>
                            </p:stCondLst>
                            <p:childTnLst>
                              <p:par>
                                <p:cTn id="53" presetID="22" presetClass="entr" presetSubtype="4"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Effect transition="in" filter="wipe(down)">
                                      <p:cBhvr>
                                        <p:cTn id="58" dur="500"/>
                                        <p:tgtEl>
                                          <p:spTgt spid="26"/>
                                        </p:tgtEl>
                                      </p:cBhvr>
                                    </p:animEffect>
                                  </p:childTnLst>
                                </p:cTn>
                              </p:par>
                            </p:childTnLst>
                          </p:cTn>
                        </p:par>
                        <p:par>
                          <p:cTn id="59" fill="hold">
                            <p:stCondLst>
                              <p:cond delay="7125"/>
                            </p:stCondLst>
                            <p:childTnLst>
                              <p:par>
                                <p:cTn id="60" presetID="14" presetClass="entr" presetSubtype="10" fill="hold" grpId="0" nodeType="afterEffect">
                                  <p:stCondLst>
                                    <p:cond delay="0"/>
                                  </p:stCondLst>
                                  <p:iterate type="lt">
                                    <p:tmPct val="5000"/>
                                  </p:iterate>
                                  <p:childTnLst>
                                    <p:set>
                                      <p:cBhvr>
                                        <p:cTn id="61" dur="1" fill="hold">
                                          <p:stCondLst>
                                            <p:cond delay="0"/>
                                          </p:stCondLst>
                                        </p:cTn>
                                        <p:tgtEl>
                                          <p:spTgt spid="37">
                                            <p:bg/>
                                          </p:spTgt>
                                        </p:tgtEl>
                                        <p:attrNameLst>
                                          <p:attrName>style.visibility</p:attrName>
                                        </p:attrNameLst>
                                      </p:cBhvr>
                                      <p:to>
                                        <p:strVal val="visible"/>
                                      </p:to>
                                    </p:set>
                                    <p:animEffect transition="in" filter="randombar(horizontal)">
                                      <p:cBhvr>
                                        <p:cTn id="62" dur="500"/>
                                        <p:tgtEl>
                                          <p:spTgt spid="37">
                                            <p:bg/>
                                          </p:spTgt>
                                        </p:tgtEl>
                                      </p:cBhvr>
                                    </p:animEffect>
                                  </p:childTnLst>
                                </p:cTn>
                              </p:par>
                              <p:par>
                                <p:cTn id="63" presetID="14" presetClass="entr" presetSubtype="10" fill="hold" grpId="0" nodeType="withEffect">
                                  <p:stCondLst>
                                    <p:cond delay="0"/>
                                  </p:stCondLst>
                                  <p:iterate type="lt">
                                    <p:tmPct val="5000"/>
                                  </p:iterate>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65" dur="500"/>
                                        <p:tgtEl>
                                          <p:spTgt spid="37">
                                            <p:txEl>
                                              <p:pRg st="0" end="0"/>
                                            </p:txEl>
                                          </p:spTgt>
                                        </p:tgtEl>
                                      </p:cBhvr>
                                    </p:animEffect>
                                  </p:childTnLst>
                                </p:cTn>
                              </p:par>
                            </p:childTnLst>
                          </p:cTn>
                        </p:par>
                        <p:par>
                          <p:cTn id="66" fill="hold">
                            <p:stCondLst>
                              <p:cond delay="7700"/>
                            </p:stCondLst>
                            <p:childTnLst>
                              <p:par>
                                <p:cTn id="67" presetID="14" presetClass="entr" presetSubtype="10" fill="hold" grpId="0" nodeType="afterEffect">
                                  <p:stCondLst>
                                    <p:cond delay="0"/>
                                  </p:stCondLst>
                                  <p:iterate type="lt">
                                    <p:tmPct val="5000"/>
                                  </p:iterate>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69" dur="500"/>
                                        <p:tgtEl>
                                          <p:spTgt spid="24">
                                            <p:txEl>
                                              <p:pRg st="0" end="0"/>
                                            </p:txEl>
                                          </p:spTgt>
                                        </p:tgtEl>
                                      </p:cBhvr>
                                    </p:animEffect>
                                  </p:childTnLst>
                                </p:cTn>
                              </p:par>
                            </p:childTnLst>
                          </p:cTn>
                        </p:par>
                        <p:par>
                          <p:cTn id="70" fill="hold">
                            <p:stCondLst>
                              <p:cond delay="8375"/>
                            </p:stCondLst>
                            <p:childTnLst>
                              <p:par>
                                <p:cTn id="71" presetID="10" presetClass="entr" presetSubtype="0" fill="hold" grpId="0" nodeType="afterEffect">
                                  <p:stCondLst>
                                    <p:cond delay="0"/>
                                  </p:stCondLst>
                                  <p:childTnLst>
                                    <p:set>
                                      <p:cBhvr>
                                        <p:cTn id="72" dur="1" fill="hold">
                                          <p:stCondLst>
                                            <p:cond delay="0"/>
                                          </p:stCondLst>
                                        </p:cTn>
                                        <p:tgtEl>
                                          <p:spTgt spid="25">
                                            <p:txEl>
                                              <p:pRg st="0" end="0"/>
                                            </p:txEl>
                                          </p:spTgt>
                                        </p:tgtEl>
                                        <p:attrNameLst>
                                          <p:attrName>style.visibility</p:attrName>
                                        </p:attrNameLst>
                                      </p:cBhvr>
                                      <p:to>
                                        <p:strVal val="visible"/>
                                      </p:to>
                                    </p:set>
                                    <p:animEffect transition="in" filter="fade">
                                      <p:cBhvr>
                                        <p:cTn id="73" dur="750"/>
                                        <p:tgtEl>
                                          <p:spTgt spid="25">
                                            <p:txEl>
                                              <p:pRg st="0" end="0"/>
                                            </p:txEl>
                                          </p:spTgt>
                                        </p:tgtEl>
                                      </p:cBhvr>
                                    </p:animEffect>
                                  </p:childTnLst>
                                </p:cTn>
                              </p:par>
                            </p:childTnLst>
                          </p:cTn>
                        </p:par>
                        <p:par>
                          <p:cTn id="74" fill="hold">
                            <p:stCondLst>
                              <p:cond delay="9125"/>
                            </p:stCondLst>
                            <p:childTnLst>
                              <p:par>
                                <p:cTn id="75" presetID="22" presetClass="entr" presetSubtype="4"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500"/>
                                        <p:tgtEl>
                                          <p:spTgt spid="27"/>
                                        </p:tgtEl>
                                      </p:cBhvr>
                                    </p:animEffect>
                                  </p:childTnLst>
                                </p:cTn>
                              </p:par>
                              <p:par>
                                <p:cTn id="78" presetID="22" presetClass="entr" presetSubtype="4" fill="hold" grpId="0" nodeType="withEffect">
                                  <p:stCondLst>
                                    <p:cond delay="25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500"/>
                                        <p:tgtEl>
                                          <p:spTgt spid="30"/>
                                        </p:tgtEl>
                                      </p:cBhvr>
                                    </p:animEffect>
                                  </p:childTnLst>
                                </p:cTn>
                              </p:par>
                            </p:childTnLst>
                          </p:cTn>
                        </p:par>
                        <p:par>
                          <p:cTn id="81" fill="hold">
                            <p:stCondLst>
                              <p:cond delay="9875"/>
                            </p:stCondLst>
                            <p:childTnLst>
                              <p:par>
                                <p:cTn id="82" presetID="14" presetClass="entr" presetSubtype="10" fill="hold" grpId="0" nodeType="afterEffect">
                                  <p:stCondLst>
                                    <p:cond delay="0"/>
                                  </p:stCondLst>
                                  <p:iterate type="lt">
                                    <p:tmPct val="5000"/>
                                  </p:iterate>
                                  <p:childTnLst>
                                    <p:set>
                                      <p:cBhvr>
                                        <p:cTn id="83" dur="1" fill="hold">
                                          <p:stCondLst>
                                            <p:cond delay="0"/>
                                          </p:stCondLst>
                                        </p:cTn>
                                        <p:tgtEl>
                                          <p:spTgt spid="38">
                                            <p:bg/>
                                          </p:spTgt>
                                        </p:tgtEl>
                                        <p:attrNameLst>
                                          <p:attrName>style.visibility</p:attrName>
                                        </p:attrNameLst>
                                      </p:cBhvr>
                                      <p:to>
                                        <p:strVal val="visible"/>
                                      </p:to>
                                    </p:set>
                                    <p:animEffect transition="in" filter="randombar(horizontal)">
                                      <p:cBhvr>
                                        <p:cTn id="84" dur="500"/>
                                        <p:tgtEl>
                                          <p:spTgt spid="38">
                                            <p:bg/>
                                          </p:spTgt>
                                        </p:tgtEl>
                                      </p:cBhvr>
                                    </p:animEffect>
                                  </p:childTnLst>
                                </p:cTn>
                              </p:par>
                              <p:par>
                                <p:cTn id="85" presetID="14" presetClass="entr" presetSubtype="10" fill="hold" grpId="0" nodeType="withEffect">
                                  <p:stCondLst>
                                    <p:cond delay="0"/>
                                  </p:stCondLst>
                                  <p:iterate type="lt">
                                    <p:tmPct val="5000"/>
                                  </p:iterate>
                                  <p:childTnLst>
                                    <p:set>
                                      <p:cBhvr>
                                        <p:cTn id="86"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87" dur="500"/>
                                        <p:tgtEl>
                                          <p:spTgt spid="38">
                                            <p:txEl>
                                              <p:pRg st="0" end="0"/>
                                            </p:txEl>
                                          </p:spTgt>
                                        </p:tgtEl>
                                      </p:cBhvr>
                                    </p:animEffect>
                                  </p:childTnLst>
                                </p:cTn>
                              </p:par>
                            </p:childTnLst>
                          </p:cTn>
                        </p:par>
                        <p:par>
                          <p:cTn id="88" fill="hold">
                            <p:stCondLst>
                              <p:cond delay="10450"/>
                            </p:stCondLst>
                            <p:childTnLst>
                              <p:par>
                                <p:cTn id="89" presetID="14" presetClass="entr" presetSubtype="10" fill="hold" grpId="0" nodeType="afterEffect">
                                  <p:stCondLst>
                                    <p:cond delay="0"/>
                                  </p:stCondLst>
                                  <p:iterate type="lt">
                                    <p:tmPct val="5000"/>
                                  </p:iterate>
                                  <p:childTnLst>
                                    <p:set>
                                      <p:cBhvr>
                                        <p:cTn id="90"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91" dur="500"/>
                                        <p:tgtEl>
                                          <p:spTgt spid="28">
                                            <p:txEl>
                                              <p:pRg st="0" end="0"/>
                                            </p:txEl>
                                          </p:spTgt>
                                        </p:tgtEl>
                                      </p:cBhvr>
                                    </p:animEffect>
                                  </p:childTnLst>
                                </p:cTn>
                              </p:par>
                            </p:childTnLst>
                          </p:cTn>
                        </p:par>
                        <p:par>
                          <p:cTn id="92" fill="hold">
                            <p:stCondLst>
                              <p:cond delay="11125"/>
                            </p:stCondLst>
                            <p:childTnLst>
                              <p:par>
                                <p:cTn id="93" presetID="10" presetClass="entr" presetSubtype="0" fill="hold" grpId="0" nodeType="afterEffect">
                                  <p:stCondLst>
                                    <p:cond delay="0"/>
                                  </p:stCondLst>
                                  <p:childTnLst>
                                    <p:set>
                                      <p:cBhvr>
                                        <p:cTn id="94" dur="1" fill="hold">
                                          <p:stCondLst>
                                            <p:cond delay="0"/>
                                          </p:stCondLst>
                                        </p:cTn>
                                        <p:tgtEl>
                                          <p:spTgt spid="29">
                                            <p:txEl>
                                              <p:pRg st="0" end="0"/>
                                            </p:txEl>
                                          </p:spTgt>
                                        </p:tgtEl>
                                        <p:attrNameLst>
                                          <p:attrName>style.visibility</p:attrName>
                                        </p:attrNameLst>
                                      </p:cBhvr>
                                      <p:to>
                                        <p:strVal val="visible"/>
                                      </p:to>
                                    </p:set>
                                    <p:animEffect transition="in" filter="fade">
                                      <p:cBhvr>
                                        <p:cTn id="95" dur="75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10" grpId="0" animBg="1"/>
      <p:bldP spid="19" grpId="0" animBg="1"/>
      <p:bldP spid="19" grpId="1" animBg="1"/>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2" grpId="0" animBg="1"/>
      <p:bldP spid="23" grpId="0" animBg="1"/>
      <p:bldP spid="23" grpId="1" animBg="1"/>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animBg="1"/>
      <p:bldP spid="27" grpId="0" animBg="1"/>
      <p:bldP spid="27" grpId="1" animBg="1"/>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animBg="1"/>
      <p:bldP spid="35"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allAtOnce" animBg="1">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1" name="対角する 2 つの角を丸めた四角形 10"/>
          <p:cNvSpPr/>
          <p:nvPr userDrawn="1"/>
        </p:nvSpPr>
        <p:spPr>
          <a:xfrm>
            <a:off x="1237457" y="3185695"/>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userDrawn="1"/>
        </p:nvSpPr>
        <p:spPr>
          <a:xfrm>
            <a:off x="1611999" y="3354412"/>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1</a:t>
            </a:r>
            <a:endParaRPr kumimoji="1" lang="ja-JP" altLang="en-US" sz="5400" dirty="0">
              <a:solidFill>
                <a:schemeClr val="tx1">
                  <a:alpha val="70000"/>
                </a:schemeClr>
              </a:solidFill>
            </a:endParaRPr>
          </a:p>
        </p:txBody>
      </p:sp>
      <p:sp>
        <p:nvSpPr>
          <p:cNvPr id="15" name="テキスト プレースホルダー 5"/>
          <p:cNvSpPr>
            <a:spLocks noGrp="1"/>
          </p:cNvSpPr>
          <p:nvPr>
            <p:ph type="body" sz="quarter" idx="13" hasCustomPrompt="1"/>
          </p:nvPr>
        </p:nvSpPr>
        <p:spPr>
          <a:xfrm>
            <a:off x="2609061" y="2977870"/>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14" hasCustomPrompt="1"/>
          </p:nvPr>
        </p:nvSpPr>
        <p:spPr>
          <a:xfrm>
            <a:off x="2607563" y="3805329"/>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7" name="対角する 2 つの角を丸めた四角形 16"/>
          <p:cNvSpPr/>
          <p:nvPr userDrawn="1"/>
        </p:nvSpPr>
        <p:spPr>
          <a:xfrm>
            <a:off x="1237457" y="529158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userDrawn="1"/>
        </p:nvSpPr>
        <p:spPr>
          <a:xfrm>
            <a:off x="1611999" y="546030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2</a:t>
            </a:r>
            <a:endParaRPr kumimoji="1" lang="ja-JP" altLang="en-US" sz="5400" dirty="0">
              <a:solidFill>
                <a:schemeClr val="tx1">
                  <a:alpha val="70000"/>
                </a:schemeClr>
              </a:solidFill>
            </a:endParaRPr>
          </a:p>
        </p:txBody>
      </p:sp>
      <p:sp>
        <p:nvSpPr>
          <p:cNvPr id="19" name="テキスト プレースホルダー 5"/>
          <p:cNvSpPr>
            <a:spLocks noGrp="1"/>
          </p:cNvSpPr>
          <p:nvPr>
            <p:ph type="body" sz="quarter" idx="15" hasCustomPrompt="1"/>
          </p:nvPr>
        </p:nvSpPr>
        <p:spPr>
          <a:xfrm>
            <a:off x="2609061" y="508376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6" hasCustomPrompt="1"/>
          </p:nvPr>
        </p:nvSpPr>
        <p:spPr>
          <a:xfrm>
            <a:off x="2607563" y="591122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1" name="対角する 2 つの角を丸めた四角形 20"/>
          <p:cNvSpPr/>
          <p:nvPr userDrawn="1"/>
        </p:nvSpPr>
        <p:spPr>
          <a:xfrm>
            <a:off x="1237457" y="741133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1611998" y="758005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3</a:t>
            </a:r>
            <a:endParaRPr kumimoji="1" lang="ja-JP" altLang="en-US" sz="5400" dirty="0">
              <a:solidFill>
                <a:schemeClr val="tx1">
                  <a:alpha val="70000"/>
                </a:schemeClr>
              </a:solidFill>
            </a:endParaRPr>
          </a:p>
        </p:txBody>
      </p:sp>
      <p:sp>
        <p:nvSpPr>
          <p:cNvPr id="23" name="テキスト プレースホルダー 5"/>
          <p:cNvSpPr>
            <a:spLocks noGrp="1"/>
          </p:cNvSpPr>
          <p:nvPr>
            <p:ph type="body" sz="quarter" idx="17" hasCustomPrompt="1"/>
          </p:nvPr>
        </p:nvSpPr>
        <p:spPr>
          <a:xfrm>
            <a:off x="2609061" y="720351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18" hasCustomPrompt="1"/>
          </p:nvPr>
        </p:nvSpPr>
        <p:spPr>
          <a:xfrm>
            <a:off x="2607563" y="803097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5" name="対角する 2 つの角を丸めた四角形 24"/>
          <p:cNvSpPr/>
          <p:nvPr userDrawn="1"/>
        </p:nvSpPr>
        <p:spPr>
          <a:xfrm>
            <a:off x="9536329" y="3185695"/>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userDrawn="1"/>
        </p:nvSpPr>
        <p:spPr>
          <a:xfrm>
            <a:off x="9910871" y="3354412"/>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4</a:t>
            </a:r>
            <a:endParaRPr kumimoji="1" lang="ja-JP" altLang="en-US" sz="5400" dirty="0">
              <a:solidFill>
                <a:schemeClr val="tx1">
                  <a:alpha val="70000"/>
                </a:schemeClr>
              </a:solidFill>
            </a:endParaRPr>
          </a:p>
        </p:txBody>
      </p:sp>
      <p:sp>
        <p:nvSpPr>
          <p:cNvPr id="27" name="テキスト プレースホルダー 5"/>
          <p:cNvSpPr>
            <a:spLocks noGrp="1"/>
          </p:cNvSpPr>
          <p:nvPr>
            <p:ph type="body" sz="quarter" idx="19" hasCustomPrompt="1"/>
          </p:nvPr>
        </p:nvSpPr>
        <p:spPr>
          <a:xfrm>
            <a:off x="10907933" y="2977870"/>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0" hasCustomPrompt="1"/>
          </p:nvPr>
        </p:nvSpPr>
        <p:spPr>
          <a:xfrm>
            <a:off x="10906435" y="3805329"/>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9" name="対角する 2 つの角を丸めた四角形 28"/>
          <p:cNvSpPr/>
          <p:nvPr userDrawn="1"/>
        </p:nvSpPr>
        <p:spPr>
          <a:xfrm>
            <a:off x="9536329" y="529158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userDrawn="1"/>
        </p:nvSpPr>
        <p:spPr>
          <a:xfrm>
            <a:off x="9910871" y="546030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5</a:t>
            </a:r>
            <a:endParaRPr kumimoji="1" lang="ja-JP" altLang="en-US" sz="5400" dirty="0">
              <a:solidFill>
                <a:schemeClr val="tx1">
                  <a:alpha val="70000"/>
                </a:schemeClr>
              </a:solidFill>
            </a:endParaRPr>
          </a:p>
        </p:txBody>
      </p:sp>
      <p:sp>
        <p:nvSpPr>
          <p:cNvPr id="31" name="テキスト プレースホルダー 5"/>
          <p:cNvSpPr>
            <a:spLocks noGrp="1"/>
          </p:cNvSpPr>
          <p:nvPr>
            <p:ph type="body" sz="quarter" idx="21" hasCustomPrompt="1"/>
          </p:nvPr>
        </p:nvSpPr>
        <p:spPr>
          <a:xfrm>
            <a:off x="10907933" y="508376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2" hasCustomPrompt="1"/>
          </p:nvPr>
        </p:nvSpPr>
        <p:spPr>
          <a:xfrm>
            <a:off x="10906435" y="591122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3" name="対角する 2 つの角を丸めた四角形 32"/>
          <p:cNvSpPr/>
          <p:nvPr userDrawn="1"/>
        </p:nvSpPr>
        <p:spPr>
          <a:xfrm>
            <a:off x="9536329" y="7411336"/>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userDrawn="1"/>
        </p:nvSpPr>
        <p:spPr>
          <a:xfrm>
            <a:off x="9910870" y="7580053"/>
            <a:ext cx="511679" cy="923330"/>
          </a:xfrm>
          <a:prstGeom prst="rect">
            <a:avLst/>
          </a:prstGeom>
          <a:noFill/>
        </p:spPr>
        <p:txBody>
          <a:bodyPr wrap="none" rtlCol="0" anchor="ctr">
            <a:spAutoFit/>
          </a:bodyPr>
          <a:lstStyle/>
          <a:p>
            <a:pPr algn="ctr"/>
            <a:r>
              <a:rPr kumimoji="1" lang="en-US" altLang="ja-JP" sz="5400" dirty="0" smtClean="0">
                <a:solidFill>
                  <a:schemeClr val="tx1">
                    <a:alpha val="70000"/>
                  </a:schemeClr>
                </a:solidFill>
              </a:rPr>
              <a:t>6</a:t>
            </a:r>
            <a:endParaRPr kumimoji="1" lang="ja-JP" altLang="en-US" sz="5400" dirty="0">
              <a:solidFill>
                <a:schemeClr val="tx1">
                  <a:alpha val="70000"/>
                </a:schemeClr>
              </a:solidFill>
            </a:endParaRPr>
          </a:p>
        </p:txBody>
      </p:sp>
      <p:sp>
        <p:nvSpPr>
          <p:cNvPr id="35" name="テキスト プレースホルダー 5"/>
          <p:cNvSpPr>
            <a:spLocks noGrp="1"/>
          </p:cNvSpPr>
          <p:nvPr>
            <p:ph type="body" sz="quarter" idx="23" hasCustomPrompt="1"/>
          </p:nvPr>
        </p:nvSpPr>
        <p:spPr>
          <a:xfrm>
            <a:off x="10907933" y="7203511"/>
            <a:ext cx="6164236" cy="964895"/>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4" hasCustomPrompt="1"/>
          </p:nvPr>
        </p:nvSpPr>
        <p:spPr>
          <a:xfrm>
            <a:off x="10906435" y="8030970"/>
            <a:ext cx="6160867" cy="108533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104161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18" dur="500"/>
                                        <p:tgtEl>
                                          <p:spTgt spid="15">
                                            <p:txEl>
                                              <p:pRg st="0" end="0"/>
                                            </p:txEl>
                                          </p:spTgt>
                                        </p:tgtEl>
                                      </p:cBhvr>
                                    </p:animEffect>
                                  </p:childTnLst>
                                </p:cTn>
                              </p:par>
                            </p:childTnLst>
                          </p:cTn>
                        </p:par>
                        <p:par>
                          <p:cTn id="19" fill="hold">
                            <p:stCondLst>
                              <p:cond delay="205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750"/>
                                        <p:tgtEl>
                                          <p:spTgt spid="16">
                                            <p:txEl>
                                              <p:pRg st="0" end="0"/>
                                            </p:txEl>
                                          </p:spTgt>
                                        </p:tgtEl>
                                      </p:cBhvr>
                                    </p:animEffect>
                                  </p:childTnLst>
                                </p:cTn>
                              </p:par>
                            </p:childTnLst>
                          </p:cTn>
                        </p:par>
                        <p:par>
                          <p:cTn id="23" fill="hold">
                            <p:stCondLst>
                              <p:cond delay="28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30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3" dur="500"/>
                                        <p:tgtEl>
                                          <p:spTgt spid="19">
                                            <p:txEl>
                                              <p:pRg st="0" end="0"/>
                                            </p:txEl>
                                          </p:spTgt>
                                        </p:tgtEl>
                                      </p:cBhvr>
                                    </p:animEffect>
                                  </p:childTnLst>
                                </p:cTn>
                              </p:par>
                            </p:childTnLst>
                          </p:cTn>
                        </p:par>
                        <p:par>
                          <p:cTn id="34" fill="hold">
                            <p:stCondLst>
                              <p:cond delay="3975"/>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750"/>
                                        <p:tgtEl>
                                          <p:spTgt spid="20">
                                            <p:txEl>
                                              <p:pRg st="0" end="0"/>
                                            </p:txEl>
                                          </p:spTgt>
                                        </p:tgtEl>
                                      </p:cBhvr>
                                    </p:animEffect>
                                  </p:childTnLst>
                                </p:cTn>
                              </p:par>
                            </p:childTnLst>
                          </p:cTn>
                        </p:par>
                        <p:par>
                          <p:cTn id="38" fill="hold">
                            <p:stCondLst>
                              <p:cond delay="4725"/>
                            </p:stCondLst>
                            <p:childTnLst>
                              <p:par>
                                <p:cTn id="39" presetID="22" presetClass="entr" presetSubtype="8"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par>
                          <p:cTn id="45" fill="hold">
                            <p:stCondLst>
                              <p:cond delay="5225"/>
                            </p:stCondLst>
                            <p:childTnLst>
                              <p:par>
                                <p:cTn id="46" presetID="14" presetClass="entr" presetSubtype="10" fill="hold" grpId="0" nodeType="afterEffect">
                                  <p:stCondLst>
                                    <p:cond delay="0"/>
                                  </p:stCondLst>
                                  <p:iterate type="lt">
                                    <p:tmPct val="5000"/>
                                  </p:iterate>
                                  <p:childTnLst>
                                    <p:set>
                                      <p:cBhvr>
                                        <p:cTn id="47"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48" dur="500"/>
                                        <p:tgtEl>
                                          <p:spTgt spid="23">
                                            <p:txEl>
                                              <p:pRg st="0" end="0"/>
                                            </p:txEl>
                                          </p:spTgt>
                                        </p:tgtEl>
                                      </p:cBhvr>
                                    </p:animEffect>
                                  </p:childTnLst>
                                </p:cTn>
                              </p:par>
                            </p:childTnLst>
                          </p:cTn>
                        </p:par>
                        <p:par>
                          <p:cTn id="49" fill="hold">
                            <p:stCondLst>
                              <p:cond delay="5900"/>
                            </p:stCondLst>
                            <p:childTnLst>
                              <p:par>
                                <p:cTn id="50" presetID="10" presetClass="entr" presetSubtype="0" fill="hold" grpId="0" nodeType="afterEffect">
                                  <p:stCondLst>
                                    <p:cond delay="0"/>
                                  </p:stCondLst>
                                  <p:childTnLst>
                                    <p:set>
                                      <p:cBhvr>
                                        <p:cTn id="51" dur="1" fill="hold">
                                          <p:stCondLst>
                                            <p:cond delay="0"/>
                                          </p:stCondLst>
                                        </p:cTn>
                                        <p:tgtEl>
                                          <p:spTgt spid="24">
                                            <p:txEl>
                                              <p:pRg st="0" end="0"/>
                                            </p:txEl>
                                          </p:spTgt>
                                        </p:tgtEl>
                                        <p:attrNameLst>
                                          <p:attrName>style.visibility</p:attrName>
                                        </p:attrNameLst>
                                      </p:cBhvr>
                                      <p:to>
                                        <p:strVal val="visible"/>
                                      </p:to>
                                    </p:set>
                                    <p:animEffect transition="in" filter="fade">
                                      <p:cBhvr>
                                        <p:cTn id="52" dur="750"/>
                                        <p:tgtEl>
                                          <p:spTgt spid="24">
                                            <p:txEl>
                                              <p:pRg st="0" end="0"/>
                                            </p:txEl>
                                          </p:spTgt>
                                        </p:tgtEl>
                                      </p:cBhvr>
                                    </p:animEffect>
                                  </p:childTnLst>
                                </p:cTn>
                              </p:par>
                            </p:childTnLst>
                          </p:cTn>
                        </p:par>
                        <p:par>
                          <p:cTn id="53" fill="hold">
                            <p:stCondLst>
                              <p:cond delay="6650"/>
                            </p:stCondLst>
                            <p:childTnLst>
                              <p:par>
                                <p:cTn id="54" presetID="2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715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randombar(horizontal)">
                                      <p:cBhvr>
                                        <p:cTn id="63" dur="500"/>
                                        <p:tgtEl>
                                          <p:spTgt spid="27">
                                            <p:txEl>
                                              <p:pRg st="0" end="0"/>
                                            </p:txEl>
                                          </p:spTgt>
                                        </p:tgtEl>
                                      </p:cBhvr>
                                    </p:animEffect>
                                  </p:childTnLst>
                                </p:cTn>
                              </p:par>
                            </p:childTnLst>
                          </p:cTn>
                        </p:par>
                        <p:par>
                          <p:cTn id="64" fill="hold">
                            <p:stCondLst>
                              <p:cond delay="7825"/>
                            </p:stCondLst>
                            <p:childTnLst>
                              <p:par>
                                <p:cTn id="65" presetID="10" presetClass="entr" presetSubtype="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Effect transition="in" filter="fade">
                                      <p:cBhvr>
                                        <p:cTn id="67" dur="750"/>
                                        <p:tgtEl>
                                          <p:spTgt spid="28">
                                            <p:txEl>
                                              <p:pRg st="0" end="0"/>
                                            </p:txEl>
                                          </p:spTgt>
                                        </p:tgtEl>
                                      </p:cBhvr>
                                    </p:animEffect>
                                  </p:childTnLst>
                                </p:cTn>
                              </p:par>
                            </p:childTnLst>
                          </p:cTn>
                        </p:par>
                        <p:par>
                          <p:cTn id="68" fill="hold">
                            <p:stCondLst>
                              <p:cond delay="8575"/>
                            </p:stCondLst>
                            <p:childTnLst>
                              <p:par>
                                <p:cTn id="69" presetID="22" presetClass="entr" presetSubtype="8"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left)">
                                      <p:cBhvr>
                                        <p:cTn id="71" dur="500"/>
                                        <p:tgtEl>
                                          <p:spTgt spid="2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childTnLst>
                          </p:cTn>
                        </p:par>
                        <p:par>
                          <p:cTn id="75" fill="hold">
                            <p:stCondLst>
                              <p:cond delay="9075"/>
                            </p:stCondLst>
                            <p:childTnLst>
                              <p:par>
                                <p:cTn id="76" presetID="14" presetClass="entr" presetSubtype="10" fill="hold" grpId="0" nodeType="afterEffect">
                                  <p:stCondLst>
                                    <p:cond delay="0"/>
                                  </p:stCondLst>
                                  <p:iterate type="lt">
                                    <p:tmPct val="5000"/>
                                  </p:iterate>
                                  <p:childTnLst>
                                    <p:set>
                                      <p:cBhvr>
                                        <p:cTn id="77"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8" dur="500"/>
                                        <p:tgtEl>
                                          <p:spTgt spid="31">
                                            <p:txEl>
                                              <p:pRg st="0" end="0"/>
                                            </p:txEl>
                                          </p:spTgt>
                                        </p:tgtEl>
                                      </p:cBhvr>
                                    </p:animEffect>
                                  </p:childTnLst>
                                </p:cTn>
                              </p:par>
                            </p:childTnLst>
                          </p:cTn>
                        </p:par>
                        <p:par>
                          <p:cTn id="79" fill="hold">
                            <p:stCondLst>
                              <p:cond delay="9750"/>
                            </p:stCondLst>
                            <p:childTnLst>
                              <p:par>
                                <p:cTn id="80" presetID="10" presetClass="entr" presetSubtype="0" fill="hold" grpId="0" nodeType="afterEffect">
                                  <p:stCondLst>
                                    <p:cond delay="0"/>
                                  </p:stCondLst>
                                  <p:childTnLst>
                                    <p:set>
                                      <p:cBhvr>
                                        <p:cTn id="81" dur="1" fill="hold">
                                          <p:stCondLst>
                                            <p:cond delay="0"/>
                                          </p:stCondLst>
                                        </p:cTn>
                                        <p:tgtEl>
                                          <p:spTgt spid="32">
                                            <p:txEl>
                                              <p:pRg st="0" end="0"/>
                                            </p:txEl>
                                          </p:spTgt>
                                        </p:tgtEl>
                                        <p:attrNameLst>
                                          <p:attrName>style.visibility</p:attrName>
                                        </p:attrNameLst>
                                      </p:cBhvr>
                                      <p:to>
                                        <p:strVal val="visible"/>
                                      </p:to>
                                    </p:set>
                                    <p:animEffect transition="in" filter="fade">
                                      <p:cBhvr>
                                        <p:cTn id="82" dur="750"/>
                                        <p:tgtEl>
                                          <p:spTgt spid="32">
                                            <p:txEl>
                                              <p:pRg st="0" end="0"/>
                                            </p:txEl>
                                          </p:spTgt>
                                        </p:tgtEl>
                                      </p:cBhvr>
                                    </p:animEffect>
                                  </p:childTnLst>
                                </p:cTn>
                              </p:par>
                            </p:childTnLst>
                          </p:cTn>
                        </p:par>
                        <p:par>
                          <p:cTn id="83" fill="hold">
                            <p:stCondLst>
                              <p:cond delay="10500"/>
                            </p:stCondLst>
                            <p:childTnLst>
                              <p:par>
                                <p:cTn id="84" presetID="2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childTnLst>
                          </p:cTn>
                        </p:par>
                        <p:par>
                          <p:cTn id="90" fill="hold">
                            <p:stCondLst>
                              <p:cond delay="11000"/>
                            </p:stCondLst>
                            <p:childTnLst>
                              <p:par>
                                <p:cTn id="91" presetID="14" presetClass="entr" presetSubtype="10" fill="hold" grpId="0" nodeType="afterEffect">
                                  <p:stCondLst>
                                    <p:cond delay="0"/>
                                  </p:stCondLst>
                                  <p:iterate type="lt">
                                    <p:tmPct val="5000"/>
                                  </p:iterate>
                                  <p:childTnLst>
                                    <p:set>
                                      <p:cBhvr>
                                        <p:cTn id="9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93" dur="500"/>
                                        <p:tgtEl>
                                          <p:spTgt spid="35">
                                            <p:txEl>
                                              <p:pRg st="0" end="0"/>
                                            </p:txEl>
                                          </p:spTgt>
                                        </p:tgtEl>
                                      </p:cBhvr>
                                    </p:animEffect>
                                  </p:childTnLst>
                                </p:cTn>
                              </p:par>
                            </p:childTnLst>
                          </p:cTn>
                        </p:par>
                        <p:par>
                          <p:cTn id="94" fill="hold">
                            <p:stCondLst>
                              <p:cond delay="11675"/>
                            </p:stCondLst>
                            <p:childTnLst>
                              <p:par>
                                <p:cTn id="95" presetID="10" presetClass="entr" presetSubtype="0" fill="hold" grpId="0" nodeType="afterEffect">
                                  <p:stCondLst>
                                    <p:cond delay="0"/>
                                  </p:stCondLst>
                                  <p:childTnLst>
                                    <p:set>
                                      <p:cBhvr>
                                        <p:cTn id="96" dur="1" fill="hold">
                                          <p:stCondLst>
                                            <p:cond delay="0"/>
                                          </p:stCondLst>
                                        </p:cTn>
                                        <p:tgtEl>
                                          <p:spTgt spid="36">
                                            <p:txEl>
                                              <p:pRg st="0" end="0"/>
                                            </p:txEl>
                                          </p:spTgt>
                                        </p:tgtEl>
                                        <p:attrNameLst>
                                          <p:attrName>style.visibility</p:attrName>
                                        </p:attrNameLst>
                                      </p:cBhvr>
                                      <p:to>
                                        <p:strVal val="visible"/>
                                      </p:to>
                                    </p:set>
                                    <p:animEffect transition="in" filter="fade">
                                      <p:cBhvr>
                                        <p:cTn id="97" dur="75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1" grpId="0" animBg="1"/>
      <p:bldP spid="14" grpId="0"/>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P spid="17" grpId="0" animBg="1"/>
      <p:bldP spid="18" grpId="0"/>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1" grpId="0" animBg="1"/>
      <p:bldP spid="22" grpId="0"/>
      <p:bldP spid="2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750"/>
                        <p:tgtEl>
                          <p:spTgt spid="24"/>
                        </p:tgtEl>
                      </p:cBhvr>
                    </p:animEffect>
                  </p:childTnLst>
                </p:cTn>
              </p:par>
            </p:tnLst>
          </p:tmpl>
        </p:tmplLst>
      </p:bldP>
      <p:bldP spid="25" grpId="0" animBg="1"/>
      <p:bldP spid="26" grpId="0"/>
      <p:bldP spid="2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750"/>
                        <p:tgtEl>
                          <p:spTgt spid="28"/>
                        </p:tgtEl>
                      </p:cBhvr>
                    </p:animEffect>
                  </p:childTnLst>
                </p:cTn>
              </p:par>
            </p:tnLst>
          </p:tmpl>
        </p:tmplLst>
      </p:bldP>
      <p:bldP spid="29" grpId="0" animBg="1"/>
      <p:bldP spid="30" grpId="0"/>
      <p:bldP spid="3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750"/>
                        <p:tgtEl>
                          <p:spTgt spid="32"/>
                        </p:tgtEl>
                      </p:cBhvr>
                    </p:animEffect>
                  </p:childTnLst>
                </p:cTn>
              </p:par>
            </p:tnLst>
          </p:tmpl>
        </p:tmplLst>
      </p:bldP>
      <p:bldP spid="33" grpId="0" animBg="1"/>
      <p:bldP spid="34" grpId="0"/>
      <p:bldP spid="3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1237457"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対角する 2 つの角を丸めた四角形 7"/>
          <p:cNvSpPr/>
          <p:nvPr userDrawn="1"/>
        </p:nvSpPr>
        <p:spPr>
          <a:xfrm>
            <a:off x="3793621"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3" hasCustomPrompt="1"/>
          </p:nvPr>
        </p:nvSpPr>
        <p:spPr>
          <a:xfrm>
            <a:off x="4146768"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1" name="対角する 2 つの角を丸めた四角形 10"/>
          <p:cNvSpPr/>
          <p:nvPr userDrawn="1"/>
        </p:nvSpPr>
        <p:spPr>
          <a:xfrm>
            <a:off x="6349785"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4" hasCustomPrompt="1"/>
          </p:nvPr>
        </p:nvSpPr>
        <p:spPr>
          <a:xfrm>
            <a:off x="6702932"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3" name="対角する 2 つの角を丸めた四角形 12"/>
          <p:cNvSpPr/>
          <p:nvPr userDrawn="1"/>
        </p:nvSpPr>
        <p:spPr>
          <a:xfrm>
            <a:off x="8905949"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9"/>
          <p:cNvSpPr>
            <a:spLocks noGrp="1"/>
          </p:cNvSpPr>
          <p:nvPr>
            <p:ph type="pic" sz="quarter" idx="15" hasCustomPrompt="1"/>
          </p:nvPr>
        </p:nvSpPr>
        <p:spPr>
          <a:xfrm>
            <a:off x="9259096"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5" name="対角する 2 つの角を丸めた四角形 14"/>
          <p:cNvSpPr/>
          <p:nvPr userDrawn="1"/>
        </p:nvSpPr>
        <p:spPr>
          <a:xfrm>
            <a:off x="11462112" y="3644527"/>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9"/>
          <p:cNvSpPr>
            <a:spLocks noGrp="1"/>
          </p:cNvSpPr>
          <p:nvPr>
            <p:ph type="pic" sz="quarter" idx="16" hasCustomPrompt="1"/>
          </p:nvPr>
        </p:nvSpPr>
        <p:spPr>
          <a:xfrm>
            <a:off x="11815259"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6" name="対角する 2 つの角を丸めた四角形 25"/>
          <p:cNvSpPr/>
          <p:nvPr userDrawn="1"/>
        </p:nvSpPr>
        <p:spPr>
          <a:xfrm>
            <a:off x="5602577"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17" hasCustomPrompt="1"/>
          </p:nvPr>
        </p:nvSpPr>
        <p:spPr>
          <a:xfrm>
            <a:off x="5955724"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対角する 2 つの角を丸めた四角形 27"/>
          <p:cNvSpPr/>
          <p:nvPr userDrawn="1"/>
        </p:nvSpPr>
        <p:spPr>
          <a:xfrm>
            <a:off x="8158741"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9"/>
          <p:cNvSpPr>
            <a:spLocks noGrp="1"/>
          </p:cNvSpPr>
          <p:nvPr>
            <p:ph type="pic" sz="quarter" idx="18" hasCustomPrompt="1"/>
          </p:nvPr>
        </p:nvSpPr>
        <p:spPr>
          <a:xfrm>
            <a:off x="8511888"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0" name="対角する 2 つの角を丸めた四角形 29"/>
          <p:cNvSpPr/>
          <p:nvPr userDrawn="1"/>
        </p:nvSpPr>
        <p:spPr>
          <a:xfrm>
            <a:off x="10714905"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19" hasCustomPrompt="1"/>
          </p:nvPr>
        </p:nvSpPr>
        <p:spPr>
          <a:xfrm>
            <a:off x="11068052"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2" name="対角する 2 つの角を丸めた四角形 31"/>
          <p:cNvSpPr/>
          <p:nvPr userDrawn="1"/>
        </p:nvSpPr>
        <p:spPr>
          <a:xfrm>
            <a:off x="13271068"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9"/>
          <p:cNvSpPr>
            <a:spLocks noGrp="1"/>
          </p:cNvSpPr>
          <p:nvPr>
            <p:ph type="pic" sz="quarter" idx="20" hasCustomPrompt="1"/>
          </p:nvPr>
        </p:nvSpPr>
        <p:spPr>
          <a:xfrm>
            <a:off x="13624215"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4" name="対角する 2 つの角を丸めた四角形 33"/>
          <p:cNvSpPr/>
          <p:nvPr userDrawn="1"/>
        </p:nvSpPr>
        <p:spPr>
          <a:xfrm>
            <a:off x="15806449" y="5944374"/>
            <a:ext cx="1260764" cy="1260764"/>
          </a:xfrm>
          <a:prstGeom prst="round2Diag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コネクタ 35"/>
          <p:cNvCxnSpPr>
            <a:stCxn id="7" idx="0"/>
            <a:endCxn id="8" idx="2"/>
          </p:cNvCxnSpPr>
          <p:nvPr userDrawn="1"/>
        </p:nvCxnSpPr>
        <p:spPr>
          <a:xfrm>
            <a:off x="2498221"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8" idx="0"/>
            <a:endCxn id="11" idx="2"/>
          </p:cNvCxnSpPr>
          <p:nvPr userDrawn="1"/>
        </p:nvCxnSpPr>
        <p:spPr>
          <a:xfrm>
            <a:off x="5054385"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1" idx="0"/>
            <a:endCxn id="13" idx="2"/>
          </p:cNvCxnSpPr>
          <p:nvPr userDrawn="1"/>
        </p:nvCxnSpPr>
        <p:spPr>
          <a:xfrm>
            <a:off x="7610549" y="4274909"/>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13" idx="0"/>
            <a:endCxn id="15" idx="2"/>
          </p:cNvCxnSpPr>
          <p:nvPr userDrawn="1"/>
        </p:nvCxnSpPr>
        <p:spPr>
          <a:xfrm>
            <a:off x="10166713" y="4274909"/>
            <a:ext cx="1295399"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6" idx="2"/>
            <a:endCxn id="15" idx="0"/>
          </p:cNvCxnSpPr>
          <p:nvPr userDrawn="1"/>
        </p:nvCxnSpPr>
        <p:spPr>
          <a:xfrm rot="10800000" flipH="1">
            <a:off x="5602576" y="4274910"/>
            <a:ext cx="7120299" cy="2299847"/>
          </a:xfrm>
          <a:prstGeom prst="bentConnector5">
            <a:avLst>
              <a:gd name="adj1" fmla="val -3211"/>
              <a:gd name="adj2" fmla="val 50000"/>
              <a:gd name="adj3" fmla="val 103211"/>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a:stCxn id="26" idx="0"/>
            <a:endCxn id="28" idx="2"/>
          </p:cNvCxnSpPr>
          <p:nvPr userDrawn="1"/>
        </p:nvCxnSpPr>
        <p:spPr>
          <a:xfrm>
            <a:off x="6863341" y="6574756"/>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28" idx="0"/>
            <a:endCxn id="30" idx="2"/>
          </p:cNvCxnSpPr>
          <p:nvPr userDrawn="1"/>
        </p:nvCxnSpPr>
        <p:spPr>
          <a:xfrm>
            <a:off x="9419505" y="6574756"/>
            <a:ext cx="1295400"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30" idx="0"/>
            <a:endCxn id="32" idx="2"/>
          </p:cNvCxnSpPr>
          <p:nvPr userDrawn="1"/>
        </p:nvCxnSpPr>
        <p:spPr>
          <a:xfrm>
            <a:off x="11975669" y="6574756"/>
            <a:ext cx="1295399"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a:stCxn id="32" idx="0"/>
            <a:endCxn id="34" idx="2"/>
          </p:cNvCxnSpPr>
          <p:nvPr userDrawn="1"/>
        </p:nvCxnSpPr>
        <p:spPr>
          <a:xfrm>
            <a:off x="14531832" y="6574756"/>
            <a:ext cx="1274617"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61" name="テキスト プレースホルダー 5"/>
          <p:cNvSpPr>
            <a:spLocks noGrp="1"/>
          </p:cNvSpPr>
          <p:nvPr>
            <p:ph type="body" sz="quarter" idx="21" hasCustomPrompt="1"/>
          </p:nvPr>
        </p:nvSpPr>
        <p:spPr>
          <a:xfrm>
            <a:off x="1237457" y="3851621"/>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2" hasCustomPrompt="1"/>
          </p:nvPr>
        </p:nvSpPr>
        <p:spPr>
          <a:xfrm>
            <a:off x="15788193" y="6151469"/>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3" hasCustomPrompt="1"/>
          </p:nvPr>
        </p:nvSpPr>
        <p:spPr>
          <a:xfrm>
            <a:off x="320134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4" hasCustomPrompt="1"/>
          </p:nvPr>
        </p:nvSpPr>
        <p:spPr>
          <a:xfrm>
            <a:off x="5757505"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25" hasCustomPrompt="1"/>
          </p:nvPr>
        </p:nvSpPr>
        <p:spPr>
          <a:xfrm>
            <a:off x="8321857"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6" name="テキスト プレースホルダー 5"/>
          <p:cNvSpPr>
            <a:spLocks noGrp="1"/>
          </p:cNvSpPr>
          <p:nvPr>
            <p:ph type="body" sz="quarter" idx="26" hasCustomPrompt="1"/>
          </p:nvPr>
        </p:nvSpPr>
        <p:spPr>
          <a:xfrm>
            <a:off x="1087802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7" name="テキスト プレースホルダー 5"/>
          <p:cNvSpPr>
            <a:spLocks noGrp="1"/>
          </p:cNvSpPr>
          <p:nvPr>
            <p:ph type="body" sz="quarter" idx="27" hasCustomPrompt="1"/>
          </p:nvPr>
        </p:nvSpPr>
        <p:spPr>
          <a:xfrm>
            <a:off x="499896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8" hasCustomPrompt="1"/>
          </p:nvPr>
        </p:nvSpPr>
        <p:spPr>
          <a:xfrm>
            <a:off x="7555129"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9" name="テキスト プレースホルダー 5"/>
          <p:cNvSpPr>
            <a:spLocks noGrp="1"/>
          </p:cNvSpPr>
          <p:nvPr>
            <p:ph type="body" sz="quarter" idx="29" hasCustomPrompt="1"/>
          </p:nvPr>
        </p:nvSpPr>
        <p:spPr>
          <a:xfrm>
            <a:off x="10119481"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0" name="テキスト プレースホルダー 5"/>
          <p:cNvSpPr>
            <a:spLocks noGrp="1"/>
          </p:cNvSpPr>
          <p:nvPr>
            <p:ph type="body" sz="quarter" idx="30" hasCustomPrompt="1"/>
          </p:nvPr>
        </p:nvSpPr>
        <p:spPr>
          <a:xfrm>
            <a:off x="1267564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1" name="テキスト プレースホルダー 5"/>
          <p:cNvSpPr>
            <a:spLocks noGrp="1"/>
          </p:cNvSpPr>
          <p:nvPr>
            <p:ph type="body" sz="quarter" idx="31" hasCustomPrompt="1"/>
          </p:nvPr>
        </p:nvSpPr>
        <p:spPr>
          <a:xfrm>
            <a:off x="921553" y="8052619"/>
            <a:ext cx="16443307" cy="1504337"/>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72797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1"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90"/>
                                          </p:val>
                                        </p:tav>
                                        <p:tav tm="100000">
                                          <p:val>
                                            <p:fltVal val="0"/>
                                          </p:val>
                                        </p:tav>
                                      </p:tavLst>
                                    </p:anim>
                                    <p:animEffect transition="in" filter="fade">
                                      <p:cBhvr>
                                        <p:cTn id="14" dur="500"/>
                                        <p:tgtEl>
                                          <p:spTgt spid="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61">
                                            <p:txEl>
                                              <p:pRg st="0" end="0"/>
                                            </p:txEl>
                                          </p:spTgt>
                                        </p:tgtEl>
                                        <p:attrNameLst>
                                          <p:attrName>style.visibility</p:attrName>
                                        </p:attrNameLst>
                                      </p:cBhvr>
                                      <p:to>
                                        <p:strVal val="visible"/>
                                      </p:to>
                                    </p:set>
                                    <p:anim calcmode="lin" valueType="num">
                                      <p:cBhvr>
                                        <p:cTn id="17"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61">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61">
                                            <p:txEl>
                                              <p:pRg st="0" end="0"/>
                                            </p:txEl>
                                          </p:spTgt>
                                        </p:tgtEl>
                                        <p:attrNameLst>
                                          <p:attrName>style.rotation</p:attrName>
                                        </p:attrNameLst>
                                      </p:cBhvr>
                                      <p:tavLst>
                                        <p:tav tm="0">
                                          <p:val>
                                            <p:fltVal val="90"/>
                                          </p:val>
                                        </p:tav>
                                        <p:tav tm="100000">
                                          <p:val>
                                            <p:fltVal val="0"/>
                                          </p:val>
                                        </p:tav>
                                      </p:tavLst>
                                    </p:anim>
                                    <p:animEffect transition="in" filter="fade">
                                      <p:cBhvr>
                                        <p:cTn id="20" dur="500"/>
                                        <p:tgtEl>
                                          <p:spTgt spid="61">
                                            <p:txEl>
                                              <p:pRg st="0" end="0"/>
                                            </p:txEl>
                                          </p:spTgt>
                                        </p:tgtEl>
                                      </p:cBhvr>
                                    </p:animEffect>
                                  </p:childTnLst>
                                </p:cTn>
                              </p:par>
                            </p:childTnLst>
                          </p:cTn>
                        </p:par>
                        <p:par>
                          <p:cTn id="21" fill="hold">
                            <p:stCondLst>
                              <p:cond delay="1375"/>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1875"/>
                            </p:stCondLst>
                            <p:childTnLst>
                              <p:par>
                                <p:cTn id="26" presetID="31"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90"/>
                                          </p:val>
                                        </p:tav>
                                        <p:tav tm="100000">
                                          <p:val>
                                            <p:fltVal val="0"/>
                                          </p:val>
                                        </p:tav>
                                      </p:tavLst>
                                    </p:anim>
                                    <p:animEffect transition="in" filter="fade">
                                      <p:cBhvr>
                                        <p:cTn id="31" dur="500"/>
                                        <p:tgtEl>
                                          <p:spTgt spid="8"/>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 calcmode="lin" valueType="num">
                                      <p:cBhvr>
                                        <p:cTn id="36" dur="500" fill="hold"/>
                                        <p:tgtEl>
                                          <p:spTgt spid="10"/>
                                        </p:tgtEl>
                                        <p:attrNameLst>
                                          <p:attrName>style.rotation</p:attrName>
                                        </p:attrNameLst>
                                      </p:cBhvr>
                                      <p:tavLst>
                                        <p:tav tm="0">
                                          <p:val>
                                            <p:fltVal val="90"/>
                                          </p:val>
                                        </p:tav>
                                        <p:tav tm="100000">
                                          <p:val>
                                            <p:fltVal val="0"/>
                                          </p:val>
                                        </p:tav>
                                      </p:tavLst>
                                    </p:anim>
                                    <p:animEffect transition="in" filter="fade">
                                      <p:cBhvr>
                                        <p:cTn id="37" dur="500"/>
                                        <p:tgtEl>
                                          <p:spTgt spid="10"/>
                                        </p:tgtEl>
                                      </p:cBhvr>
                                    </p:animEffect>
                                  </p:childTnLst>
                                </p:cTn>
                              </p:par>
                            </p:childTnLst>
                          </p:cTn>
                        </p:par>
                        <p:par>
                          <p:cTn id="38" fill="hold">
                            <p:stCondLst>
                              <p:cond delay="2375"/>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41" dur="500"/>
                                        <p:tgtEl>
                                          <p:spTgt spid="63">
                                            <p:txEl>
                                              <p:pRg st="0" end="0"/>
                                            </p:txEl>
                                          </p:spTgt>
                                        </p:tgtEl>
                                      </p:cBhvr>
                                    </p:animEffect>
                                  </p:childTnLst>
                                </p:cTn>
                              </p:par>
                            </p:childTnLst>
                          </p:cTn>
                        </p:par>
                        <p:par>
                          <p:cTn id="42" fill="hold">
                            <p:stCondLst>
                              <p:cond delay="2950"/>
                            </p:stCondLst>
                            <p:childTnLst>
                              <p:par>
                                <p:cTn id="43" presetID="22" presetClass="entr" presetSubtype="8"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500"/>
                                        <p:tgtEl>
                                          <p:spTgt spid="37"/>
                                        </p:tgtEl>
                                      </p:cBhvr>
                                    </p:animEffect>
                                  </p:childTnLst>
                                </p:cTn>
                              </p:par>
                            </p:childTnLst>
                          </p:cTn>
                        </p:par>
                        <p:par>
                          <p:cTn id="46" fill="hold">
                            <p:stCondLst>
                              <p:cond delay="3450"/>
                            </p:stCondLst>
                            <p:childTnLst>
                              <p:par>
                                <p:cTn id="47" presetID="31"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90"/>
                                          </p:val>
                                        </p:tav>
                                        <p:tav tm="100000">
                                          <p:val>
                                            <p:fltVal val="0"/>
                                          </p:val>
                                        </p:tav>
                                      </p:tavLst>
                                    </p:anim>
                                    <p:animEffect transition="in" filter="fade">
                                      <p:cBhvr>
                                        <p:cTn id="52" dur="500"/>
                                        <p:tgtEl>
                                          <p:spTgt spid="12"/>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 calcmode="lin" valueType="num">
                                      <p:cBhvr>
                                        <p:cTn id="57" dur="500" fill="hold"/>
                                        <p:tgtEl>
                                          <p:spTgt spid="11"/>
                                        </p:tgtEl>
                                        <p:attrNameLst>
                                          <p:attrName>style.rotation</p:attrName>
                                        </p:attrNameLst>
                                      </p:cBhvr>
                                      <p:tavLst>
                                        <p:tav tm="0">
                                          <p:val>
                                            <p:fltVal val="90"/>
                                          </p:val>
                                        </p:tav>
                                        <p:tav tm="100000">
                                          <p:val>
                                            <p:fltVal val="0"/>
                                          </p:val>
                                        </p:tav>
                                      </p:tavLst>
                                    </p:anim>
                                    <p:animEffect transition="in" filter="fade">
                                      <p:cBhvr>
                                        <p:cTn id="58" dur="500"/>
                                        <p:tgtEl>
                                          <p:spTgt spid="11"/>
                                        </p:tgtEl>
                                      </p:cBhvr>
                                    </p:animEffect>
                                  </p:childTnLst>
                                </p:cTn>
                              </p:par>
                            </p:childTnLst>
                          </p:cTn>
                        </p:par>
                        <p:par>
                          <p:cTn id="59" fill="hold">
                            <p:stCondLst>
                              <p:cond delay="3950"/>
                            </p:stCondLst>
                            <p:childTnLst>
                              <p:par>
                                <p:cTn id="60" presetID="14" presetClass="entr" presetSubtype="10" fill="hold" grpId="0" nodeType="afterEffect">
                                  <p:stCondLst>
                                    <p:cond delay="0"/>
                                  </p:stCondLst>
                                  <p:iterate type="lt">
                                    <p:tmPct val="5000"/>
                                  </p:iterate>
                                  <p:childTnLst>
                                    <p:set>
                                      <p:cBhvr>
                                        <p:cTn id="61"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62" dur="500"/>
                                        <p:tgtEl>
                                          <p:spTgt spid="64">
                                            <p:txEl>
                                              <p:pRg st="0" end="0"/>
                                            </p:txEl>
                                          </p:spTgt>
                                        </p:tgtEl>
                                      </p:cBhvr>
                                    </p:animEffect>
                                  </p:childTnLst>
                                </p:cTn>
                              </p:par>
                            </p:childTnLst>
                          </p:cTn>
                        </p:par>
                        <p:par>
                          <p:cTn id="63" fill="hold">
                            <p:stCondLst>
                              <p:cond delay="4525"/>
                            </p:stCondLst>
                            <p:childTnLst>
                              <p:par>
                                <p:cTn id="64" presetID="22" presetClass="entr" presetSubtype="8"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wipe(left)">
                                      <p:cBhvr>
                                        <p:cTn id="66" dur="500"/>
                                        <p:tgtEl>
                                          <p:spTgt spid="40"/>
                                        </p:tgtEl>
                                      </p:cBhvr>
                                    </p:animEffect>
                                  </p:childTnLst>
                                </p:cTn>
                              </p:par>
                            </p:childTnLst>
                          </p:cTn>
                        </p:par>
                        <p:par>
                          <p:cTn id="67" fill="hold">
                            <p:stCondLst>
                              <p:cond delay="5025"/>
                            </p:stCondLst>
                            <p:childTnLst>
                              <p:par>
                                <p:cTn id="68" presetID="3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 calcmode="lin" valueType="num">
                                      <p:cBhvr>
                                        <p:cTn id="72" dur="500" fill="hold"/>
                                        <p:tgtEl>
                                          <p:spTgt spid="14"/>
                                        </p:tgtEl>
                                        <p:attrNameLst>
                                          <p:attrName>style.rotation</p:attrName>
                                        </p:attrNameLst>
                                      </p:cBhvr>
                                      <p:tavLst>
                                        <p:tav tm="0">
                                          <p:val>
                                            <p:fltVal val="90"/>
                                          </p:val>
                                        </p:tav>
                                        <p:tav tm="100000">
                                          <p:val>
                                            <p:fltVal val="0"/>
                                          </p:val>
                                        </p:tav>
                                      </p:tavLst>
                                    </p:anim>
                                    <p:animEffect transition="in" filter="fade">
                                      <p:cBhvr>
                                        <p:cTn id="73" dur="500"/>
                                        <p:tgtEl>
                                          <p:spTgt spid="14"/>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ppt_w</p:attrName>
                                        </p:attrNameLst>
                                      </p:cBhvr>
                                      <p:tavLst>
                                        <p:tav tm="0">
                                          <p:val>
                                            <p:fltVal val="0"/>
                                          </p:val>
                                        </p:tav>
                                        <p:tav tm="100000">
                                          <p:val>
                                            <p:strVal val="#ppt_w"/>
                                          </p:val>
                                        </p:tav>
                                      </p:tavLst>
                                    </p:anim>
                                    <p:anim calcmode="lin" valueType="num">
                                      <p:cBhvr>
                                        <p:cTn id="77" dur="500" fill="hold"/>
                                        <p:tgtEl>
                                          <p:spTgt spid="13"/>
                                        </p:tgtEl>
                                        <p:attrNameLst>
                                          <p:attrName>ppt_h</p:attrName>
                                        </p:attrNameLst>
                                      </p:cBhvr>
                                      <p:tavLst>
                                        <p:tav tm="0">
                                          <p:val>
                                            <p:fltVal val="0"/>
                                          </p:val>
                                        </p:tav>
                                        <p:tav tm="100000">
                                          <p:val>
                                            <p:strVal val="#ppt_h"/>
                                          </p:val>
                                        </p:tav>
                                      </p:tavLst>
                                    </p:anim>
                                    <p:anim calcmode="lin" valueType="num">
                                      <p:cBhvr>
                                        <p:cTn id="78" dur="500" fill="hold"/>
                                        <p:tgtEl>
                                          <p:spTgt spid="13"/>
                                        </p:tgtEl>
                                        <p:attrNameLst>
                                          <p:attrName>style.rotation</p:attrName>
                                        </p:attrNameLst>
                                      </p:cBhvr>
                                      <p:tavLst>
                                        <p:tav tm="0">
                                          <p:val>
                                            <p:fltVal val="90"/>
                                          </p:val>
                                        </p:tav>
                                        <p:tav tm="100000">
                                          <p:val>
                                            <p:fltVal val="0"/>
                                          </p:val>
                                        </p:tav>
                                      </p:tavLst>
                                    </p:anim>
                                    <p:animEffect transition="in" filter="fade">
                                      <p:cBhvr>
                                        <p:cTn id="79" dur="500"/>
                                        <p:tgtEl>
                                          <p:spTgt spid="13"/>
                                        </p:tgtEl>
                                      </p:cBhvr>
                                    </p:animEffect>
                                  </p:childTnLst>
                                </p:cTn>
                              </p:par>
                            </p:childTnLst>
                          </p:cTn>
                        </p:par>
                        <p:par>
                          <p:cTn id="80" fill="hold">
                            <p:stCondLst>
                              <p:cond delay="5525"/>
                            </p:stCondLst>
                            <p:childTnLst>
                              <p:par>
                                <p:cTn id="81" presetID="14" presetClass="entr" presetSubtype="10" fill="hold" grpId="0" nodeType="afterEffect">
                                  <p:stCondLst>
                                    <p:cond delay="0"/>
                                  </p:stCondLst>
                                  <p:iterate type="lt">
                                    <p:tmPct val="5000"/>
                                  </p:iterate>
                                  <p:childTnLst>
                                    <p:set>
                                      <p:cBhvr>
                                        <p:cTn id="82"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83" dur="500"/>
                                        <p:tgtEl>
                                          <p:spTgt spid="65">
                                            <p:txEl>
                                              <p:pRg st="0" end="0"/>
                                            </p:txEl>
                                          </p:spTgt>
                                        </p:tgtEl>
                                      </p:cBhvr>
                                    </p:animEffect>
                                  </p:childTnLst>
                                </p:cTn>
                              </p:par>
                            </p:childTnLst>
                          </p:cTn>
                        </p:par>
                        <p:par>
                          <p:cTn id="84" fill="hold">
                            <p:stCondLst>
                              <p:cond delay="61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6600"/>
                            </p:stCondLst>
                            <p:childTnLst>
                              <p:par>
                                <p:cTn id="89" presetID="31"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p:cTn id="91" dur="500" fill="hold"/>
                                        <p:tgtEl>
                                          <p:spTgt spid="16"/>
                                        </p:tgtEl>
                                        <p:attrNameLst>
                                          <p:attrName>ppt_w</p:attrName>
                                        </p:attrNameLst>
                                      </p:cBhvr>
                                      <p:tavLst>
                                        <p:tav tm="0">
                                          <p:val>
                                            <p:fltVal val="0"/>
                                          </p:val>
                                        </p:tav>
                                        <p:tav tm="100000">
                                          <p:val>
                                            <p:strVal val="#ppt_w"/>
                                          </p:val>
                                        </p:tav>
                                      </p:tavLst>
                                    </p:anim>
                                    <p:anim calcmode="lin" valueType="num">
                                      <p:cBhvr>
                                        <p:cTn id="92" dur="500" fill="hold"/>
                                        <p:tgtEl>
                                          <p:spTgt spid="16"/>
                                        </p:tgtEl>
                                        <p:attrNameLst>
                                          <p:attrName>ppt_h</p:attrName>
                                        </p:attrNameLst>
                                      </p:cBhvr>
                                      <p:tavLst>
                                        <p:tav tm="0">
                                          <p:val>
                                            <p:fltVal val="0"/>
                                          </p:val>
                                        </p:tav>
                                        <p:tav tm="100000">
                                          <p:val>
                                            <p:strVal val="#ppt_h"/>
                                          </p:val>
                                        </p:tav>
                                      </p:tavLst>
                                    </p:anim>
                                    <p:anim calcmode="lin" valueType="num">
                                      <p:cBhvr>
                                        <p:cTn id="93" dur="500" fill="hold"/>
                                        <p:tgtEl>
                                          <p:spTgt spid="16"/>
                                        </p:tgtEl>
                                        <p:attrNameLst>
                                          <p:attrName>style.rotation</p:attrName>
                                        </p:attrNameLst>
                                      </p:cBhvr>
                                      <p:tavLst>
                                        <p:tav tm="0">
                                          <p:val>
                                            <p:fltVal val="90"/>
                                          </p:val>
                                        </p:tav>
                                        <p:tav tm="100000">
                                          <p:val>
                                            <p:fltVal val="0"/>
                                          </p:val>
                                        </p:tav>
                                      </p:tavLst>
                                    </p:anim>
                                    <p:animEffect transition="in" filter="fade">
                                      <p:cBhvr>
                                        <p:cTn id="94" dur="500"/>
                                        <p:tgtEl>
                                          <p:spTgt spid="1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 calcmode="lin" valueType="num">
                                      <p:cBhvr>
                                        <p:cTn id="99" dur="500" fill="hold"/>
                                        <p:tgtEl>
                                          <p:spTgt spid="15"/>
                                        </p:tgtEl>
                                        <p:attrNameLst>
                                          <p:attrName>style.rotation</p:attrName>
                                        </p:attrNameLst>
                                      </p:cBhvr>
                                      <p:tavLst>
                                        <p:tav tm="0">
                                          <p:val>
                                            <p:fltVal val="90"/>
                                          </p:val>
                                        </p:tav>
                                        <p:tav tm="100000">
                                          <p:val>
                                            <p:fltVal val="0"/>
                                          </p:val>
                                        </p:tav>
                                      </p:tavLst>
                                    </p:anim>
                                    <p:animEffect transition="in" filter="fade">
                                      <p:cBhvr>
                                        <p:cTn id="100" dur="500"/>
                                        <p:tgtEl>
                                          <p:spTgt spid="15"/>
                                        </p:tgtEl>
                                      </p:cBhvr>
                                    </p:animEffect>
                                  </p:childTnLst>
                                </p:cTn>
                              </p:par>
                            </p:childTnLst>
                          </p:cTn>
                        </p:par>
                        <p:par>
                          <p:cTn id="101" fill="hold">
                            <p:stCondLst>
                              <p:cond delay="7100"/>
                            </p:stCondLst>
                            <p:childTnLst>
                              <p:par>
                                <p:cTn id="102" presetID="14" presetClass="entr" presetSubtype="10" fill="hold" grpId="0" nodeType="afterEffect">
                                  <p:stCondLst>
                                    <p:cond delay="0"/>
                                  </p:stCondLst>
                                  <p:iterate type="lt">
                                    <p:tmPct val="5000"/>
                                  </p:iterate>
                                  <p:childTnLst>
                                    <p:set>
                                      <p:cBhvr>
                                        <p:cTn id="103" dur="1" fill="hold">
                                          <p:stCondLst>
                                            <p:cond delay="0"/>
                                          </p:stCondLst>
                                        </p:cTn>
                                        <p:tgtEl>
                                          <p:spTgt spid="66">
                                            <p:txEl>
                                              <p:pRg st="0" end="0"/>
                                            </p:txEl>
                                          </p:spTgt>
                                        </p:tgtEl>
                                        <p:attrNameLst>
                                          <p:attrName>style.visibility</p:attrName>
                                        </p:attrNameLst>
                                      </p:cBhvr>
                                      <p:to>
                                        <p:strVal val="visible"/>
                                      </p:to>
                                    </p:set>
                                    <p:animEffect transition="in" filter="randombar(horizontal)">
                                      <p:cBhvr>
                                        <p:cTn id="104" dur="500"/>
                                        <p:tgtEl>
                                          <p:spTgt spid="66">
                                            <p:txEl>
                                              <p:pRg st="0" end="0"/>
                                            </p:txEl>
                                          </p:spTgt>
                                        </p:tgtEl>
                                      </p:cBhvr>
                                    </p:animEffect>
                                  </p:childTnLst>
                                </p:cTn>
                              </p:par>
                            </p:childTnLst>
                          </p:cTn>
                        </p:par>
                        <p:par>
                          <p:cTn id="105" fill="hold">
                            <p:stCondLst>
                              <p:cond delay="7675"/>
                            </p:stCondLst>
                            <p:childTnLst>
                              <p:par>
                                <p:cTn id="106" presetID="22" presetClass="entr" presetSubtype="1" fill="hold" nodeType="after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wipe(up)">
                                      <p:cBhvr>
                                        <p:cTn id="108" dur="500"/>
                                        <p:tgtEl>
                                          <p:spTgt spid="46"/>
                                        </p:tgtEl>
                                      </p:cBhvr>
                                    </p:animEffect>
                                  </p:childTnLst>
                                </p:cTn>
                              </p:par>
                            </p:childTnLst>
                          </p:cTn>
                        </p:par>
                        <p:par>
                          <p:cTn id="109" fill="hold">
                            <p:stCondLst>
                              <p:cond delay="8175"/>
                            </p:stCondLst>
                            <p:childTnLst>
                              <p:par>
                                <p:cTn id="110" presetID="31"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 calcmode="lin" valueType="num">
                                      <p:cBhvr>
                                        <p:cTn id="114" dur="500" fill="hold"/>
                                        <p:tgtEl>
                                          <p:spTgt spid="27"/>
                                        </p:tgtEl>
                                        <p:attrNameLst>
                                          <p:attrName>style.rotation</p:attrName>
                                        </p:attrNameLst>
                                      </p:cBhvr>
                                      <p:tavLst>
                                        <p:tav tm="0">
                                          <p:val>
                                            <p:fltVal val="90"/>
                                          </p:val>
                                        </p:tav>
                                        <p:tav tm="100000">
                                          <p:val>
                                            <p:fltVal val="0"/>
                                          </p:val>
                                        </p:tav>
                                      </p:tavLst>
                                    </p:anim>
                                    <p:animEffect transition="in" filter="fade">
                                      <p:cBhvr>
                                        <p:cTn id="115" dur="500"/>
                                        <p:tgtEl>
                                          <p:spTgt spid="27"/>
                                        </p:tgtEl>
                                      </p:cBhvr>
                                    </p:animEffect>
                                  </p:childTnLst>
                                </p:cTn>
                              </p:par>
                              <p:par>
                                <p:cTn id="116" presetID="31" presetClass="entr" presetSubtype="0" fill="hold" grpId="0" nodeType="withEffect">
                                  <p:stCondLst>
                                    <p:cond delay="0"/>
                                  </p:stCondLst>
                                  <p:childTnLst>
                                    <p:set>
                                      <p:cBhvr>
                                        <p:cTn id="117" dur="1" fill="hold">
                                          <p:stCondLst>
                                            <p:cond delay="0"/>
                                          </p:stCondLst>
                                        </p:cTn>
                                        <p:tgtEl>
                                          <p:spTgt spid="26"/>
                                        </p:tgtEl>
                                        <p:attrNameLst>
                                          <p:attrName>style.visibility</p:attrName>
                                        </p:attrNameLst>
                                      </p:cBhvr>
                                      <p:to>
                                        <p:strVal val="visible"/>
                                      </p:to>
                                    </p:set>
                                    <p:anim calcmode="lin" valueType="num">
                                      <p:cBhvr>
                                        <p:cTn id="118" dur="500" fill="hold"/>
                                        <p:tgtEl>
                                          <p:spTgt spid="26"/>
                                        </p:tgtEl>
                                        <p:attrNameLst>
                                          <p:attrName>ppt_w</p:attrName>
                                        </p:attrNameLst>
                                      </p:cBhvr>
                                      <p:tavLst>
                                        <p:tav tm="0">
                                          <p:val>
                                            <p:fltVal val="0"/>
                                          </p:val>
                                        </p:tav>
                                        <p:tav tm="100000">
                                          <p:val>
                                            <p:strVal val="#ppt_w"/>
                                          </p:val>
                                        </p:tav>
                                      </p:tavLst>
                                    </p:anim>
                                    <p:anim calcmode="lin" valueType="num">
                                      <p:cBhvr>
                                        <p:cTn id="119" dur="500" fill="hold"/>
                                        <p:tgtEl>
                                          <p:spTgt spid="26"/>
                                        </p:tgtEl>
                                        <p:attrNameLst>
                                          <p:attrName>ppt_h</p:attrName>
                                        </p:attrNameLst>
                                      </p:cBhvr>
                                      <p:tavLst>
                                        <p:tav tm="0">
                                          <p:val>
                                            <p:fltVal val="0"/>
                                          </p:val>
                                        </p:tav>
                                        <p:tav tm="100000">
                                          <p:val>
                                            <p:strVal val="#ppt_h"/>
                                          </p:val>
                                        </p:tav>
                                      </p:tavLst>
                                    </p:anim>
                                    <p:anim calcmode="lin" valueType="num">
                                      <p:cBhvr>
                                        <p:cTn id="120" dur="500" fill="hold"/>
                                        <p:tgtEl>
                                          <p:spTgt spid="26"/>
                                        </p:tgtEl>
                                        <p:attrNameLst>
                                          <p:attrName>style.rotation</p:attrName>
                                        </p:attrNameLst>
                                      </p:cBhvr>
                                      <p:tavLst>
                                        <p:tav tm="0">
                                          <p:val>
                                            <p:fltVal val="90"/>
                                          </p:val>
                                        </p:tav>
                                        <p:tav tm="100000">
                                          <p:val>
                                            <p:fltVal val="0"/>
                                          </p:val>
                                        </p:tav>
                                      </p:tavLst>
                                    </p:anim>
                                    <p:animEffect transition="in" filter="fade">
                                      <p:cBhvr>
                                        <p:cTn id="121" dur="500"/>
                                        <p:tgtEl>
                                          <p:spTgt spid="26"/>
                                        </p:tgtEl>
                                      </p:cBhvr>
                                    </p:animEffect>
                                  </p:childTnLst>
                                </p:cTn>
                              </p:par>
                            </p:childTnLst>
                          </p:cTn>
                        </p:par>
                        <p:par>
                          <p:cTn id="122" fill="hold">
                            <p:stCondLst>
                              <p:cond delay="8675"/>
                            </p:stCondLst>
                            <p:childTnLst>
                              <p:par>
                                <p:cTn id="123" presetID="14" presetClass="entr" presetSubtype="10" fill="hold" grpId="0" nodeType="afterEffect">
                                  <p:stCondLst>
                                    <p:cond delay="0"/>
                                  </p:stCondLst>
                                  <p:iterate type="lt">
                                    <p:tmPct val="5000"/>
                                  </p:iterate>
                                  <p:childTnLst>
                                    <p:set>
                                      <p:cBhvr>
                                        <p:cTn id="124"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25" dur="500"/>
                                        <p:tgtEl>
                                          <p:spTgt spid="67">
                                            <p:txEl>
                                              <p:pRg st="0" end="0"/>
                                            </p:txEl>
                                          </p:spTgt>
                                        </p:tgtEl>
                                      </p:cBhvr>
                                    </p:animEffect>
                                  </p:childTnLst>
                                </p:cTn>
                              </p:par>
                            </p:childTnLst>
                          </p:cTn>
                        </p:par>
                        <p:par>
                          <p:cTn id="126" fill="hold">
                            <p:stCondLst>
                              <p:cond delay="9250"/>
                            </p:stCondLst>
                            <p:childTnLst>
                              <p:par>
                                <p:cTn id="127" presetID="22" presetClass="entr" presetSubtype="8" fill="hold" nodeType="afterEffect">
                                  <p:stCondLst>
                                    <p:cond delay="0"/>
                                  </p:stCondLst>
                                  <p:childTnLst>
                                    <p:set>
                                      <p:cBhvr>
                                        <p:cTn id="128" dur="1" fill="hold">
                                          <p:stCondLst>
                                            <p:cond delay="0"/>
                                          </p:stCondLst>
                                        </p:cTn>
                                        <p:tgtEl>
                                          <p:spTgt spid="49"/>
                                        </p:tgtEl>
                                        <p:attrNameLst>
                                          <p:attrName>style.visibility</p:attrName>
                                        </p:attrNameLst>
                                      </p:cBhvr>
                                      <p:to>
                                        <p:strVal val="visible"/>
                                      </p:to>
                                    </p:set>
                                    <p:animEffect transition="in" filter="wipe(left)">
                                      <p:cBhvr>
                                        <p:cTn id="129" dur="500"/>
                                        <p:tgtEl>
                                          <p:spTgt spid="49"/>
                                        </p:tgtEl>
                                      </p:cBhvr>
                                    </p:animEffect>
                                  </p:childTnLst>
                                </p:cTn>
                              </p:par>
                            </p:childTnLst>
                          </p:cTn>
                        </p:par>
                        <p:par>
                          <p:cTn id="130" fill="hold">
                            <p:stCondLst>
                              <p:cond delay="9750"/>
                            </p:stCondLst>
                            <p:childTnLst>
                              <p:par>
                                <p:cTn id="131" presetID="31" presetClass="entr" presetSubtype="0" fill="hold" grpId="0" nodeType="afterEffect">
                                  <p:stCondLst>
                                    <p:cond delay="0"/>
                                  </p:stCondLst>
                                  <p:childTnLst>
                                    <p:set>
                                      <p:cBhvr>
                                        <p:cTn id="132" dur="1" fill="hold">
                                          <p:stCondLst>
                                            <p:cond delay="0"/>
                                          </p:stCondLst>
                                        </p:cTn>
                                        <p:tgtEl>
                                          <p:spTgt spid="29"/>
                                        </p:tgtEl>
                                        <p:attrNameLst>
                                          <p:attrName>style.visibility</p:attrName>
                                        </p:attrNameLst>
                                      </p:cBhvr>
                                      <p:to>
                                        <p:strVal val="visible"/>
                                      </p:to>
                                    </p:set>
                                    <p:anim calcmode="lin" valueType="num">
                                      <p:cBhvr>
                                        <p:cTn id="133" dur="500" fill="hold"/>
                                        <p:tgtEl>
                                          <p:spTgt spid="29"/>
                                        </p:tgtEl>
                                        <p:attrNameLst>
                                          <p:attrName>ppt_w</p:attrName>
                                        </p:attrNameLst>
                                      </p:cBhvr>
                                      <p:tavLst>
                                        <p:tav tm="0">
                                          <p:val>
                                            <p:fltVal val="0"/>
                                          </p:val>
                                        </p:tav>
                                        <p:tav tm="100000">
                                          <p:val>
                                            <p:strVal val="#ppt_w"/>
                                          </p:val>
                                        </p:tav>
                                      </p:tavLst>
                                    </p:anim>
                                    <p:anim calcmode="lin" valueType="num">
                                      <p:cBhvr>
                                        <p:cTn id="134" dur="500" fill="hold"/>
                                        <p:tgtEl>
                                          <p:spTgt spid="29"/>
                                        </p:tgtEl>
                                        <p:attrNameLst>
                                          <p:attrName>ppt_h</p:attrName>
                                        </p:attrNameLst>
                                      </p:cBhvr>
                                      <p:tavLst>
                                        <p:tav tm="0">
                                          <p:val>
                                            <p:fltVal val="0"/>
                                          </p:val>
                                        </p:tav>
                                        <p:tav tm="100000">
                                          <p:val>
                                            <p:strVal val="#ppt_h"/>
                                          </p:val>
                                        </p:tav>
                                      </p:tavLst>
                                    </p:anim>
                                    <p:anim calcmode="lin" valueType="num">
                                      <p:cBhvr>
                                        <p:cTn id="135" dur="500" fill="hold"/>
                                        <p:tgtEl>
                                          <p:spTgt spid="29"/>
                                        </p:tgtEl>
                                        <p:attrNameLst>
                                          <p:attrName>style.rotation</p:attrName>
                                        </p:attrNameLst>
                                      </p:cBhvr>
                                      <p:tavLst>
                                        <p:tav tm="0">
                                          <p:val>
                                            <p:fltVal val="90"/>
                                          </p:val>
                                        </p:tav>
                                        <p:tav tm="100000">
                                          <p:val>
                                            <p:fltVal val="0"/>
                                          </p:val>
                                        </p:tav>
                                      </p:tavLst>
                                    </p:anim>
                                    <p:animEffect transition="in" filter="fade">
                                      <p:cBhvr>
                                        <p:cTn id="136" dur="500"/>
                                        <p:tgtEl>
                                          <p:spTgt spid="29"/>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8"/>
                                        </p:tgtEl>
                                        <p:attrNameLst>
                                          <p:attrName>style.visibility</p:attrName>
                                        </p:attrNameLst>
                                      </p:cBhvr>
                                      <p:to>
                                        <p:strVal val="visible"/>
                                      </p:to>
                                    </p:set>
                                    <p:anim calcmode="lin" valueType="num">
                                      <p:cBhvr>
                                        <p:cTn id="139" dur="500" fill="hold"/>
                                        <p:tgtEl>
                                          <p:spTgt spid="28"/>
                                        </p:tgtEl>
                                        <p:attrNameLst>
                                          <p:attrName>ppt_w</p:attrName>
                                        </p:attrNameLst>
                                      </p:cBhvr>
                                      <p:tavLst>
                                        <p:tav tm="0">
                                          <p:val>
                                            <p:fltVal val="0"/>
                                          </p:val>
                                        </p:tav>
                                        <p:tav tm="100000">
                                          <p:val>
                                            <p:strVal val="#ppt_w"/>
                                          </p:val>
                                        </p:tav>
                                      </p:tavLst>
                                    </p:anim>
                                    <p:anim calcmode="lin" valueType="num">
                                      <p:cBhvr>
                                        <p:cTn id="140" dur="500" fill="hold"/>
                                        <p:tgtEl>
                                          <p:spTgt spid="28"/>
                                        </p:tgtEl>
                                        <p:attrNameLst>
                                          <p:attrName>ppt_h</p:attrName>
                                        </p:attrNameLst>
                                      </p:cBhvr>
                                      <p:tavLst>
                                        <p:tav tm="0">
                                          <p:val>
                                            <p:fltVal val="0"/>
                                          </p:val>
                                        </p:tav>
                                        <p:tav tm="100000">
                                          <p:val>
                                            <p:strVal val="#ppt_h"/>
                                          </p:val>
                                        </p:tav>
                                      </p:tavLst>
                                    </p:anim>
                                    <p:anim calcmode="lin" valueType="num">
                                      <p:cBhvr>
                                        <p:cTn id="141" dur="500" fill="hold"/>
                                        <p:tgtEl>
                                          <p:spTgt spid="28"/>
                                        </p:tgtEl>
                                        <p:attrNameLst>
                                          <p:attrName>style.rotation</p:attrName>
                                        </p:attrNameLst>
                                      </p:cBhvr>
                                      <p:tavLst>
                                        <p:tav tm="0">
                                          <p:val>
                                            <p:fltVal val="90"/>
                                          </p:val>
                                        </p:tav>
                                        <p:tav tm="100000">
                                          <p:val>
                                            <p:fltVal val="0"/>
                                          </p:val>
                                        </p:tav>
                                      </p:tavLst>
                                    </p:anim>
                                    <p:animEffect transition="in" filter="fade">
                                      <p:cBhvr>
                                        <p:cTn id="142" dur="500"/>
                                        <p:tgtEl>
                                          <p:spTgt spid="28"/>
                                        </p:tgtEl>
                                      </p:cBhvr>
                                    </p:animEffect>
                                  </p:childTnLst>
                                </p:cTn>
                              </p:par>
                            </p:childTnLst>
                          </p:cTn>
                        </p:par>
                        <p:par>
                          <p:cTn id="143" fill="hold">
                            <p:stCondLst>
                              <p:cond delay="10250"/>
                            </p:stCondLst>
                            <p:childTnLst>
                              <p:par>
                                <p:cTn id="144" presetID="14" presetClass="entr" presetSubtype="10" fill="hold" grpId="0" nodeType="afterEffect">
                                  <p:stCondLst>
                                    <p:cond delay="0"/>
                                  </p:stCondLst>
                                  <p:iterate type="lt">
                                    <p:tmPct val="5000"/>
                                  </p:iterate>
                                  <p:childTnLst>
                                    <p:set>
                                      <p:cBhvr>
                                        <p:cTn id="145" dur="1" fill="hold">
                                          <p:stCondLst>
                                            <p:cond delay="0"/>
                                          </p:stCondLst>
                                        </p:cTn>
                                        <p:tgtEl>
                                          <p:spTgt spid="68">
                                            <p:txEl>
                                              <p:pRg st="0" end="0"/>
                                            </p:txEl>
                                          </p:spTgt>
                                        </p:tgtEl>
                                        <p:attrNameLst>
                                          <p:attrName>style.visibility</p:attrName>
                                        </p:attrNameLst>
                                      </p:cBhvr>
                                      <p:to>
                                        <p:strVal val="visible"/>
                                      </p:to>
                                    </p:set>
                                    <p:animEffect transition="in" filter="randombar(horizontal)">
                                      <p:cBhvr>
                                        <p:cTn id="146" dur="500"/>
                                        <p:tgtEl>
                                          <p:spTgt spid="68">
                                            <p:txEl>
                                              <p:pRg st="0" end="0"/>
                                            </p:txEl>
                                          </p:spTgt>
                                        </p:tgtEl>
                                      </p:cBhvr>
                                    </p:animEffect>
                                  </p:childTnLst>
                                </p:cTn>
                              </p:par>
                            </p:childTnLst>
                          </p:cTn>
                        </p:par>
                        <p:par>
                          <p:cTn id="147" fill="hold">
                            <p:stCondLst>
                              <p:cond delay="10825"/>
                            </p:stCondLst>
                            <p:childTnLst>
                              <p:par>
                                <p:cTn id="148" presetID="22" presetClass="entr" presetSubtype="8" fill="hold" nodeType="afterEffect">
                                  <p:stCondLst>
                                    <p:cond delay="0"/>
                                  </p:stCondLst>
                                  <p:childTnLst>
                                    <p:set>
                                      <p:cBhvr>
                                        <p:cTn id="149" dur="1" fill="hold">
                                          <p:stCondLst>
                                            <p:cond delay="0"/>
                                          </p:stCondLst>
                                        </p:cTn>
                                        <p:tgtEl>
                                          <p:spTgt spid="52"/>
                                        </p:tgtEl>
                                        <p:attrNameLst>
                                          <p:attrName>style.visibility</p:attrName>
                                        </p:attrNameLst>
                                      </p:cBhvr>
                                      <p:to>
                                        <p:strVal val="visible"/>
                                      </p:to>
                                    </p:set>
                                    <p:animEffect transition="in" filter="wipe(left)">
                                      <p:cBhvr>
                                        <p:cTn id="150" dur="500"/>
                                        <p:tgtEl>
                                          <p:spTgt spid="52"/>
                                        </p:tgtEl>
                                      </p:cBhvr>
                                    </p:animEffect>
                                  </p:childTnLst>
                                </p:cTn>
                              </p:par>
                            </p:childTnLst>
                          </p:cTn>
                        </p:par>
                        <p:par>
                          <p:cTn id="151" fill="hold">
                            <p:stCondLst>
                              <p:cond delay="11325"/>
                            </p:stCondLst>
                            <p:childTnLst>
                              <p:par>
                                <p:cTn id="152" presetID="31" presetClass="entr" presetSubtype="0" fill="hold" grpId="0" nodeType="afterEffect">
                                  <p:stCondLst>
                                    <p:cond delay="0"/>
                                  </p:stCondLst>
                                  <p:childTnLst>
                                    <p:set>
                                      <p:cBhvr>
                                        <p:cTn id="153" dur="1" fill="hold">
                                          <p:stCondLst>
                                            <p:cond delay="0"/>
                                          </p:stCondLst>
                                        </p:cTn>
                                        <p:tgtEl>
                                          <p:spTgt spid="31"/>
                                        </p:tgtEl>
                                        <p:attrNameLst>
                                          <p:attrName>style.visibility</p:attrName>
                                        </p:attrNameLst>
                                      </p:cBhvr>
                                      <p:to>
                                        <p:strVal val="visible"/>
                                      </p:to>
                                    </p:set>
                                    <p:anim calcmode="lin" valueType="num">
                                      <p:cBhvr>
                                        <p:cTn id="154" dur="500" fill="hold"/>
                                        <p:tgtEl>
                                          <p:spTgt spid="31"/>
                                        </p:tgtEl>
                                        <p:attrNameLst>
                                          <p:attrName>ppt_w</p:attrName>
                                        </p:attrNameLst>
                                      </p:cBhvr>
                                      <p:tavLst>
                                        <p:tav tm="0">
                                          <p:val>
                                            <p:fltVal val="0"/>
                                          </p:val>
                                        </p:tav>
                                        <p:tav tm="100000">
                                          <p:val>
                                            <p:strVal val="#ppt_w"/>
                                          </p:val>
                                        </p:tav>
                                      </p:tavLst>
                                    </p:anim>
                                    <p:anim calcmode="lin" valueType="num">
                                      <p:cBhvr>
                                        <p:cTn id="155" dur="500" fill="hold"/>
                                        <p:tgtEl>
                                          <p:spTgt spid="31"/>
                                        </p:tgtEl>
                                        <p:attrNameLst>
                                          <p:attrName>ppt_h</p:attrName>
                                        </p:attrNameLst>
                                      </p:cBhvr>
                                      <p:tavLst>
                                        <p:tav tm="0">
                                          <p:val>
                                            <p:fltVal val="0"/>
                                          </p:val>
                                        </p:tav>
                                        <p:tav tm="100000">
                                          <p:val>
                                            <p:strVal val="#ppt_h"/>
                                          </p:val>
                                        </p:tav>
                                      </p:tavLst>
                                    </p:anim>
                                    <p:anim calcmode="lin" valueType="num">
                                      <p:cBhvr>
                                        <p:cTn id="156" dur="500" fill="hold"/>
                                        <p:tgtEl>
                                          <p:spTgt spid="31"/>
                                        </p:tgtEl>
                                        <p:attrNameLst>
                                          <p:attrName>style.rotation</p:attrName>
                                        </p:attrNameLst>
                                      </p:cBhvr>
                                      <p:tavLst>
                                        <p:tav tm="0">
                                          <p:val>
                                            <p:fltVal val="90"/>
                                          </p:val>
                                        </p:tav>
                                        <p:tav tm="100000">
                                          <p:val>
                                            <p:fltVal val="0"/>
                                          </p:val>
                                        </p:tav>
                                      </p:tavLst>
                                    </p:anim>
                                    <p:animEffect transition="in" filter="fade">
                                      <p:cBhvr>
                                        <p:cTn id="157" dur="500"/>
                                        <p:tgtEl>
                                          <p:spTgt spid="31"/>
                                        </p:tgtEl>
                                      </p:cBhvr>
                                    </p:animEffect>
                                  </p:childTnLst>
                                </p:cTn>
                              </p:par>
                              <p:par>
                                <p:cTn id="158" presetID="31" presetClass="entr" presetSubtype="0" fill="hold" grpId="0" nodeType="withEffect">
                                  <p:stCondLst>
                                    <p:cond delay="0"/>
                                  </p:stCondLst>
                                  <p:childTnLst>
                                    <p:set>
                                      <p:cBhvr>
                                        <p:cTn id="159" dur="1" fill="hold">
                                          <p:stCondLst>
                                            <p:cond delay="0"/>
                                          </p:stCondLst>
                                        </p:cTn>
                                        <p:tgtEl>
                                          <p:spTgt spid="30"/>
                                        </p:tgtEl>
                                        <p:attrNameLst>
                                          <p:attrName>style.visibility</p:attrName>
                                        </p:attrNameLst>
                                      </p:cBhvr>
                                      <p:to>
                                        <p:strVal val="visible"/>
                                      </p:to>
                                    </p:set>
                                    <p:anim calcmode="lin" valueType="num">
                                      <p:cBhvr>
                                        <p:cTn id="160" dur="500" fill="hold"/>
                                        <p:tgtEl>
                                          <p:spTgt spid="30"/>
                                        </p:tgtEl>
                                        <p:attrNameLst>
                                          <p:attrName>ppt_w</p:attrName>
                                        </p:attrNameLst>
                                      </p:cBhvr>
                                      <p:tavLst>
                                        <p:tav tm="0">
                                          <p:val>
                                            <p:fltVal val="0"/>
                                          </p:val>
                                        </p:tav>
                                        <p:tav tm="100000">
                                          <p:val>
                                            <p:strVal val="#ppt_w"/>
                                          </p:val>
                                        </p:tav>
                                      </p:tavLst>
                                    </p:anim>
                                    <p:anim calcmode="lin" valueType="num">
                                      <p:cBhvr>
                                        <p:cTn id="161" dur="500" fill="hold"/>
                                        <p:tgtEl>
                                          <p:spTgt spid="30"/>
                                        </p:tgtEl>
                                        <p:attrNameLst>
                                          <p:attrName>ppt_h</p:attrName>
                                        </p:attrNameLst>
                                      </p:cBhvr>
                                      <p:tavLst>
                                        <p:tav tm="0">
                                          <p:val>
                                            <p:fltVal val="0"/>
                                          </p:val>
                                        </p:tav>
                                        <p:tav tm="100000">
                                          <p:val>
                                            <p:strVal val="#ppt_h"/>
                                          </p:val>
                                        </p:tav>
                                      </p:tavLst>
                                    </p:anim>
                                    <p:anim calcmode="lin" valueType="num">
                                      <p:cBhvr>
                                        <p:cTn id="162" dur="500" fill="hold"/>
                                        <p:tgtEl>
                                          <p:spTgt spid="30"/>
                                        </p:tgtEl>
                                        <p:attrNameLst>
                                          <p:attrName>style.rotation</p:attrName>
                                        </p:attrNameLst>
                                      </p:cBhvr>
                                      <p:tavLst>
                                        <p:tav tm="0">
                                          <p:val>
                                            <p:fltVal val="90"/>
                                          </p:val>
                                        </p:tav>
                                        <p:tav tm="100000">
                                          <p:val>
                                            <p:fltVal val="0"/>
                                          </p:val>
                                        </p:tav>
                                      </p:tavLst>
                                    </p:anim>
                                    <p:animEffect transition="in" filter="fade">
                                      <p:cBhvr>
                                        <p:cTn id="163" dur="500"/>
                                        <p:tgtEl>
                                          <p:spTgt spid="30"/>
                                        </p:tgtEl>
                                      </p:cBhvr>
                                    </p:animEffect>
                                  </p:childTnLst>
                                </p:cTn>
                              </p:par>
                            </p:childTnLst>
                          </p:cTn>
                        </p:par>
                        <p:par>
                          <p:cTn id="164" fill="hold">
                            <p:stCondLst>
                              <p:cond delay="11825"/>
                            </p:stCondLst>
                            <p:childTnLst>
                              <p:par>
                                <p:cTn id="165" presetID="14" presetClass="entr" presetSubtype="10" fill="hold" grpId="0" nodeType="afterEffect">
                                  <p:stCondLst>
                                    <p:cond delay="0"/>
                                  </p:stCondLst>
                                  <p:iterate type="lt">
                                    <p:tmPct val="5000"/>
                                  </p:iterate>
                                  <p:childTnLst>
                                    <p:set>
                                      <p:cBhvr>
                                        <p:cTn id="166" dur="1" fill="hold">
                                          <p:stCondLst>
                                            <p:cond delay="0"/>
                                          </p:stCondLst>
                                        </p:cTn>
                                        <p:tgtEl>
                                          <p:spTgt spid="69">
                                            <p:txEl>
                                              <p:pRg st="0" end="0"/>
                                            </p:txEl>
                                          </p:spTgt>
                                        </p:tgtEl>
                                        <p:attrNameLst>
                                          <p:attrName>style.visibility</p:attrName>
                                        </p:attrNameLst>
                                      </p:cBhvr>
                                      <p:to>
                                        <p:strVal val="visible"/>
                                      </p:to>
                                    </p:set>
                                    <p:animEffect transition="in" filter="randombar(horizontal)">
                                      <p:cBhvr>
                                        <p:cTn id="167" dur="500"/>
                                        <p:tgtEl>
                                          <p:spTgt spid="69">
                                            <p:txEl>
                                              <p:pRg st="0" end="0"/>
                                            </p:txEl>
                                          </p:spTgt>
                                        </p:tgtEl>
                                      </p:cBhvr>
                                    </p:animEffect>
                                  </p:childTnLst>
                                </p:cTn>
                              </p:par>
                            </p:childTnLst>
                          </p:cTn>
                        </p:par>
                        <p:par>
                          <p:cTn id="168" fill="hold">
                            <p:stCondLst>
                              <p:cond delay="12400"/>
                            </p:stCondLst>
                            <p:childTnLst>
                              <p:par>
                                <p:cTn id="169" presetID="22" presetClass="entr" presetSubtype="8" fill="hold" nodeType="afterEffect">
                                  <p:stCondLst>
                                    <p:cond delay="0"/>
                                  </p:stCondLst>
                                  <p:childTnLst>
                                    <p:set>
                                      <p:cBhvr>
                                        <p:cTn id="170" dur="1" fill="hold">
                                          <p:stCondLst>
                                            <p:cond delay="0"/>
                                          </p:stCondLst>
                                        </p:cTn>
                                        <p:tgtEl>
                                          <p:spTgt spid="55"/>
                                        </p:tgtEl>
                                        <p:attrNameLst>
                                          <p:attrName>style.visibility</p:attrName>
                                        </p:attrNameLst>
                                      </p:cBhvr>
                                      <p:to>
                                        <p:strVal val="visible"/>
                                      </p:to>
                                    </p:set>
                                    <p:animEffect transition="in" filter="wipe(left)">
                                      <p:cBhvr>
                                        <p:cTn id="171" dur="500"/>
                                        <p:tgtEl>
                                          <p:spTgt spid="55"/>
                                        </p:tgtEl>
                                      </p:cBhvr>
                                    </p:animEffect>
                                  </p:childTnLst>
                                </p:cTn>
                              </p:par>
                            </p:childTnLst>
                          </p:cTn>
                        </p:par>
                        <p:par>
                          <p:cTn id="172" fill="hold">
                            <p:stCondLst>
                              <p:cond delay="12900"/>
                            </p:stCondLst>
                            <p:childTnLst>
                              <p:par>
                                <p:cTn id="173" presetID="31" presetClass="entr" presetSubtype="0" fill="hold" grpId="0" nodeType="afterEffect">
                                  <p:stCondLst>
                                    <p:cond delay="0"/>
                                  </p:stCondLst>
                                  <p:childTnLst>
                                    <p:set>
                                      <p:cBhvr>
                                        <p:cTn id="174" dur="1" fill="hold">
                                          <p:stCondLst>
                                            <p:cond delay="0"/>
                                          </p:stCondLst>
                                        </p:cTn>
                                        <p:tgtEl>
                                          <p:spTgt spid="33"/>
                                        </p:tgtEl>
                                        <p:attrNameLst>
                                          <p:attrName>style.visibility</p:attrName>
                                        </p:attrNameLst>
                                      </p:cBhvr>
                                      <p:to>
                                        <p:strVal val="visible"/>
                                      </p:to>
                                    </p:set>
                                    <p:anim calcmode="lin" valueType="num">
                                      <p:cBhvr>
                                        <p:cTn id="175" dur="500" fill="hold"/>
                                        <p:tgtEl>
                                          <p:spTgt spid="33"/>
                                        </p:tgtEl>
                                        <p:attrNameLst>
                                          <p:attrName>ppt_w</p:attrName>
                                        </p:attrNameLst>
                                      </p:cBhvr>
                                      <p:tavLst>
                                        <p:tav tm="0">
                                          <p:val>
                                            <p:fltVal val="0"/>
                                          </p:val>
                                        </p:tav>
                                        <p:tav tm="100000">
                                          <p:val>
                                            <p:strVal val="#ppt_w"/>
                                          </p:val>
                                        </p:tav>
                                      </p:tavLst>
                                    </p:anim>
                                    <p:anim calcmode="lin" valueType="num">
                                      <p:cBhvr>
                                        <p:cTn id="176" dur="500" fill="hold"/>
                                        <p:tgtEl>
                                          <p:spTgt spid="33"/>
                                        </p:tgtEl>
                                        <p:attrNameLst>
                                          <p:attrName>ppt_h</p:attrName>
                                        </p:attrNameLst>
                                      </p:cBhvr>
                                      <p:tavLst>
                                        <p:tav tm="0">
                                          <p:val>
                                            <p:fltVal val="0"/>
                                          </p:val>
                                        </p:tav>
                                        <p:tav tm="100000">
                                          <p:val>
                                            <p:strVal val="#ppt_h"/>
                                          </p:val>
                                        </p:tav>
                                      </p:tavLst>
                                    </p:anim>
                                    <p:anim calcmode="lin" valueType="num">
                                      <p:cBhvr>
                                        <p:cTn id="177" dur="500" fill="hold"/>
                                        <p:tgtEl>
                                          <p:spTgt spid="33"/>
                                        </p:tgtEl>
                                        <p:attrNameLst>
                                          <p:attrName>style.rotation</p:attrName>
                                        </p:attrNameLst>
                                      </p:cBhvr>
                                      <p:tavLst>
                                        <p:tav tm="0">
                                          <p:val>
                                            <p:fltVal val="90"/>
                                          </p:val>
                                        </p:tav>
                                        <p:tav tm="100000">
                                          <p:val>
                                            <p:fltVal val="0"/>
                                          </p:val>
                                        </p:tav>
                                      </p:tavLst>
                                    </p:anim>
                                    <p:animEffect transition="in" filter="fade">
                                      <p:cBhvr>
                                        <p:cTn id="178" dur="500"/>
                                        <p:tgtEl>
                                          <p:spTgt spid="33"/>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500" fill="hold"/>
                                        <p:tgtEl>
                                          <p:spTgt spid="32"/>
                                        </p:tgtEl>
                                        <p:attrNameLst>
                                          <p:attrName>ppt_w</p:attrName>
                                        </p:attrNameLst>
                                      </p:cBhvr>
                                      <p:tavLst>
                                        <p:tav tm="0">
                                          <p:val>
                                            <p:fltVal val="0"/>
                                          </p:val>
                                        </p:tav>
                                        <p:tav tm="100000">
                                          <p:val>
                                            <p:strVal val="#ppt_w"/>
                                          </p:val>
                                        </p:tav>
                                      </p:tavLst>
                                    </p:anim>
                                    <p:anim calcmode="lin" valueType="num">
                                      <p:cBhvr>
                                        <p:cTn id="182" dur="500" fill="hold"/>
                                        <p:tgtEl>
                                          <p:spTgt spid="32"/>
                                        </p:tgtEl>
                                        <p:attrNameLst>
                                          <p:attrName>ppt_h</p:attrName>
                                        </p:attrNameLst>
                                      </p:cBhvr>
                                      <p:tavLst>
                                        <p:tav tm="0">
                                          <p:val>
                                            <p:fltVal val="0"/>
                                          </p:val>
                                        </p:tav>
                                        <p:tav tm="100000">
                                          <p:val>
                                            <p:strVal val="#ppt_h"/>
                                          </p:val>
                                        </p:tav>
                                      </p:tavLst>
                                    </p:anim>
                                    <p:anim calcmode="lin" valueType="num">
                                      <p:cBhvr>
                                        <p:cTn id="183" dur="500" fill="hold"/>
                                        <p:tgtEl>
                                          <p:spTgt spid="32"/>
                                        </p:tgtEl>
                                        <p:attrNameLst>
                                          <p:attrName>style.rotation</p:attrName>
                                        </p:attrNameLst>
                                      </p:cBhvr>
                                      <p:tavLst>
                                        <p:tav tm="0">
                                          <p:val>
                                            <p:fltVal val="90"/>
                                          </p:val>
                                        </p:tav>
                                        <p:tav tm="100000">
                                          <p:val>
                                            <p:fltVal val="0"/>
                                          </p:val>
                                        </p:tav>
                                      </p:tavLst>
                                    </p:anim>
                                    <p:animEffect transition="in" filter="fade">
                                      <p:cBhvr>
                                        <p:cTn id="184" dur="500"/>
                                        <p:tgtEl>
                                          <p:spTgt spid="32"/>
                                        </p:tgtEl>
                                      </p:cBhvr>
                                    </p:animEffect>
                                  </p:childTnLst>
                                </p:cTn>
                              </p:par>
                            </p:childTnLst>
                          </p:cTn>
                        </p:par>
                        <p:par>
                          <p:cTn id="185" fill="hold">
                            <p:stCondLst>
                              <p:cond delay="13400"/>
                            </p:stCondLst>
                            <p:childTnLst>
                              <p:par>
                                <p:cTn id="186" presetID="14" presetClass="entr" presetSubtype="10" fill="hold" grpId="0" nodeType="afterEffect">
                                  <p:stCondLst>
                                    <p:cond delay="0"/>
                                  </p:stCondLst>
                                  <p:iterate type="lt">
                                    <p:tmPct val="5000"/>
                                  </p:iterate>
                                  <p:childTnLst>
                                    <p:set>
                                      <p:cBhvr>
                                        <p:cTn id="187"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188" dur="500"/>
                                        <p:tgtEl>
                                          <p:spTgt spid="70">
                                            <p:txEl>
                                              <p:pRg st="0" end="0"/>
                                            </p:txEl>
                                          </p:spTgt>
                                        </p:tgtEl>
                                      </p:cBhvr>
                                    </p:animEffect>
                                  </p:childTnLst>
                                </p:cTn>
                              </p:par>
                            </p:childTnLst>
                          </p:cTn>
                        </p:par>
                        <p:par>
                          <p:cTn id="189" fill="hold">
                            <p:stCondLst>
                              <p:cond delay="13975"/>
                            </p:stCondLst>
                            <p:childTnLst>
                              <p:par>
                                <p:cTn id="190" presetID="22" presetClass="entr" presetSubtype="8" fill="hold" nodeType="afterEffect">
                                  <p:stCondLst>
                                    <p:cond delay="0"/>
                                  </p:stCondLst>
                                  <p:childTnLst>
                                    <p:set>
                                      <p:cBhvr>
                                        <p:cTn id="191" dur="1" fill="hold">
                                          <p:stCondLst>
                                            <p:cond delay="0"/>
                                          </p:stCondLst>
                                        </p:cTn>
                                        <p:tgtEl>
                                          <p:spTgt spid="58"/>
                                        </p:tgtEl>
                                        <p:attrNameLst>
                                          <p:attrName>style.visibility</p:attrName>
                                        </p:attrNameLst>
                                      </p:cBhvr>
                                      <p:to>
                                        <p:strVal val="visible"/>
                                      </p:to>
                                    </p:set>
                                    <p:animEffect transition="in" filter="wipe(left)">
                                      <p:cBhvr>
                                        <p:cTn id="192" dur="500"/>
                                        <p:tgtEl>
                                          <p:spTgt spid="58"/>
                                        </p:tgtEl>
                                      </p:cBhvr>
                                    </p:animEffect>
                                  </p:childTnLst>
                                </p:cTn>
                              </p:par>
                            </p:childTnLst>
                          </p:cTn>
                        </p:par>
                        <p:par>
                          <p:cTn id="193" fill="hold">
                            <p:stCondLst>
                              <p:cond delay="14475"/>
                            </p:stCondLst>
                            <p:childTnLst>
                              <p:par>
                                <p:cTn id="194" presetID="31" presetClass="entr" presetSubtype="0" fill="hold" grpId="0" nodeType="afterEffect">
                                  <p:stCondLst>
                                    <p:cond delay="0"/>
                                  </p:stCondLst>
                                  <p:childTnLst>
                                    <p:set>
                                      <p:cBhvr>
                                        <p:cTn id="195" dur="1" fill="hold">
                                          <p:stCondLst>
                                            <p:cond delay="0"/>
                                          </p:stCondLst>
                                        </p:cTn>
                                        <p:tgtEl>
                                          <p:spTgt spid="34"/>
                                        </p:tgtEl>
                                        <p:attrNameLst>
                                          <p:attrName>style.visibility</p:attrName>
                                        </p:attrNameLst>
                                      </p:cBhvr>
                                      <p:to>
                                        <p:strVal val="visible"/>
                                      </p:to>
                                    </p:set>
                                    <p:anim calcmode="lin" valueType="num">
                                      <p:cBhvr>
                                        <p:cTn id="196" dur="500" fill="hold"/>
                                        <p:tgtEl>
                                          <p:spTgt spid="34"/>
                                        </p:tgtEl>
                                        <p:attrNameLst>
                                          <p:attrName>ppt_w</p:attrName>
                                        </p:attrNameLst>
                                      </p:cBhvr>
                                      <p:tavLst>
                                        <p:tav tm="0">
                                          <p:val>
                                            <p:fltVal val="0"/>
                                          </p:val>
                                        </p:tav>
                                        <p:tav tm="100000">
                                          <p:val>
                                            <p:strVal val="#ppt_w"/>
                                          </p:val>
                                        </p:tav>
                                      </p:tavLst>
                                    </p:anim>
                                    <p:anim calcmode="lin" valueType="num">
                                      <p:cBhvr>
                                        <p:cTn id="197" dur="500" fill="hold"/>
                                        <p:tgtEl>
                                          <p:spTgt spid="34"/>
                                        </p:tgtEl>
                                        <p:attrNameLst>
                                          <p:attrName>ppt_h</p:attrName>
                                        </p:attrNameLst>
                                      </p:cBhvr>
                                      <p:tavLst>
                                        <p:tav tm="0">
                                          <p:val>
                                            <p:fltVal val="0"/>
                                          </p:val>
                                        </p:tav>
                                        <p:tav tm="100000">
                                          <p:val>
                                            <p:strVal val="#ppt_h"/>
                                          </p:val>
                                        </p:tav>
                                      </p:tavLst>
                                    </p:anim>
                                    <p:anim calcmode="lin" valueType="num">
                                      <p:cBhvr>
                                        <p:cTn id="198" dur="500" fill="hold"/>
                                        <p:tgtEl>
                                          <p:spTgt spid="34"/>
                                        </p:tgtEl>
                                        <p:attrNameLst>
                                          <p:attrName>style.rotation</p:attrName>
                                        </p:attrNameLst>
                                      </p:cBhvr>
                                      <p:tavLst>
                                        <p:tav tm="0">
                                          <p:val>
                                            <p:fltVal val="90"/>
                                          </p:val>
                                        </p:tav>
                                        <p:tav tm="100000">
                                          <p:val>
                                            <p:fltVal val="0"/>
                                          </p:val>
                                        </p:tav>
                                      </p:tavLst>
                                    </p:anim>
                                    <p:animEffect transition="in" filter="fade">
                                      <p:cBhvr>
                                        <p:cTn id="199" dur="500"/>
                                        <p:tgtEl>
                                          <p:spTgt spid="34"/>
                                        </p:tgtEl>
                                      </p:cBhvr>
                                    </p:animEffect>
                                  </p:childTnLst>
                                </p:cTn>
                              </p:par>
                              <p:par>
                                <p:cTn id="200" presetID="31" presetClass="entr" presetSubtype="0" fill="hold" grpId="0" nodeType="withEffect">
                                  <p:stCondLst>
                                    <p:cond delay="0"/>
                                  </p:stCondLst>
                                  <p:childTnLst>
                                    <p:set>
                                      <p:cBhvr>
                                        <p:cTn id="201" dur="1" fill="hold">
                                          <p:stCondLst>
                                            <p:cond delay="0"/>
                                          </p:stCondLst>
                                        </p:cTn>
                                        <p:tgtEl>
                                          <p:spTgt spid="62">
                                            <p:txEl>
                                              <p:pRg st="0" end="0"/>
                                            </p:txEl>
                                          </p:spTgt>
                                        </p:tgtEl>
                                        <p:attrNameLst>
                                          <p:attrName>style.visibility</p:attrName>
                                        </p:attrNameLst>
                                      </p:cBhvr>
                                      <p:to>
                                        <p:strVal val="visible"/>
                                      </p:to>
                                    </p:set>
                                    <p:anim calcmode="lin" valueType="num">
                                      <p:cBhvr>
                                        <p:cTn id="20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203" dur="500" fill="hold"/>
                                        <p:tgtEl>
                                          <p:spTgt spid="62">
                                            <p:txEl>
                                              <p:pRg st="0" end="0"/>
                                            </p:txEl>
                                          </p:spTgt>
                                        </p:tgtEl>
                                        <p:attrNameLst>
                                          <p:attrName>ppt_h</p:attrName>
                                        </p:attrNameLst>
                                      </p:cBhvr>
                                      <p:tavLst>
                                        <p:tav tm="0">
                                          <p:val>
                                            <p:fltVal val="0"/>
                                          </p:val>
                                        </p:tav>
                                        <p:tav tm="100000">
                                          <p:val>
                                            <p:strVal val="#ppt_h"/>
                                          </p:val>
                                        </p:tav>
                                      </p:tavLst>
                                    </p:anim>
                                    <p:anim calcmode="lin" valueType="num">
                                      <p:cBhvr>
                                        <p:cTn id="204" dur="500" fill="hold"/>
                                        <p:tgtEl>
                                          <p:spTgt spid="62">
                                            <p:txEl>
                                              <p:pRg st="0" end="0"/>
                                            </p:txEl>
                                          </p:spTgt>
                                        </p:tgtEl>
                                        <p:attrNameLst>
                                          <p:attrName>style.rotation</p:attrName>
                                        </p:attrNameLst>
                                      </p:cBhvr>
                                      <p:tavLst>
                                        <p:tav tm="0">
                                          <p:val>
                                            <p:fltVal val="90"/>
                                          </p:val>
                                        </p:tav>
                                        <p:tav tm="100000">
                                          <p:val>
                                            <p:fltVal val="0"/>
                                          </p:val>
                                        </p:tav>
                                      </p:tavLst>
                                    </p:anim>
                                    <p:animEffect transition="in" filter="fade">
                                      <p:cBhvr>
                                        <p:cTn id="205" dur="500"/>
                                        <p:tgtEl>
                                          <p:spTgt spid="62">
                                            <p:txEl>
                                              <p:pRg st="0" end="0"/>
                                            </p:txEl>
                                          </p:spTgt>
                                        </p:tgtEl>
                                      </p:cBhvr>
                                    </p:animEffect>
                                  </p:childTnLst>
                                </p:cTn>
                              </p:par>
                            </p:childTnLst>
                          </p:cTn>
                        </p:par>
                        <p:par>
                          <p:cTn id="206" fill="hold">
                            <p:stCondLst>
                              <p:cond delay="14975"/>
                            </p:stCondLst>
                            <p:childTnLst>
                              <p:par>
                                <p:cTn id="207" presetID="10" presetClass="entr" presetSubtype="0" fill="hold" grpId="0" nodeType="afterEffect">
                                  <p:stCondLst>
                                    <p:cond delay="500"/>
                                  </p:stCondLst>
                                  <p:childTnLst>
                                    <p:set>
                                      <p:cBhvr>
                                        <p:cTn id="208" dur="1" fill="hold">
                                          <p:stCondLst>
                                            <p:cond delay="0"/>
                                          </p:stCondLst>
                                        </p:cTn>
                                        <p:tgtEl>
                                          <p:spTgt spid="71"/>
                                        </p:tgtEl>
                                        <p:attrNameLst>
                                          <p:attrName>style.visibility</p:attrName>
                                        </p:attrNameLst>
                                      </p:cBhvr>
                                      <p:to>
                                        <p:strVal val="visible"/>
                                      </p:to>
                                    </p:set>
                                    <p:animEffect transition="in" filter="fade">
                                      <p:cBhvr>
                                        <p:cTn id="209"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animBg="1"/>
      <p:bldP spid="10" grpId="0"/>
      <p:bldP spid="11" grpId="0" animBg="1"/>
      <p:bldP spid="12" grpId="0"/>
      <p:bldP spid="13" grpId="0" animBg="1"/>
      <p:bldP spid="14" grpId="0"/>
      <p:bldP spid="15" grpId="0" animBg="1"/>
      <p:bldP spid="16" grpId="0"/>
      <p:bldP spid="26" grpId="0" animBg="1"/>
      <p:bldP spid="27" grpId="0"/>
      <p:bldP spid="28" grpId="0" animBg="1"/>
      <p:bldP spid="29" grpId="0"/>
      <p:bldP spid="30" grpId="0" animBg="1"/>
      <p:bldP spid="31" grpId="0"/>
      <p:bldP spid="32" grpId="0" animBg="1"/>
      <p:bldP spid="33" grpId="0"/>
      <p:bldP spid="34" grpId="0" animBg="1"/>
      <p:bldP spid="61" grpId="0" build="p">
        <p:tmplLst>
          <p:tmpl lvl="1">
            <p:tnLst>
              <p:par>
                <p:cTn presetID="31"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 calcmode="lin" valueType="num">
                      <p:cBhvr>
                        <p:cTn dur="500" fill="hold"/>
                        <p:tgtEl>
                          <p:spTgt spid="61"/>
                        </p:tgtEl>
                        <p:attrNameLst>
                          <p:attrName>style.rotation</p:attrName>
                        </p:attrNameLst>
                      </p:cBhvr>
                      <p:tavLst>
                        <p:tav tm="0">
                          <p:val>
                            <p:fltVal val="90"/>
                          </p:val>
                        </p:tav>
                        <p:tav tm="100000">
                          <p:val>
                            <p:fltVal val="0"/>
                          </p:val>
                        </p:tav>
                      </p:tavLst>
                    </p:anim>
                    <p:animEffect transition="in" filter="fade">
                      <p:cBhvr>
                        <p:cTn dur="500"/>
                        <p:tgtEl>
                          <p:spTgt spid="61"/>
                        </p:tgtEl>
                      </p:cBhvr>
                    </p:animEffect>
                  </p:childTnLst>
                </p:cTn>
              </p:par>
            </p:tnLst>
          </p:tmpl>
        </p:tmplLst>
      </p:bldP>
      <p:bldP spid="62" grpId="0" build="p">
        <p:tmplLst>
          <p:tmpl lvl="1">
            <p:tnLst>
              <p:par>
                <p:cTn presetID="31"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500" fill="hold"/>
                        <p:tgtEl>
                          <p:spTgt spid="62"/>
                        </p:tgtEl>
                        <p:attrNameLst>
                          <p:attrName>ppt_w</p:attrName>
                        </p:attrNameLst>
                      </p:cBhvr>
                      <p:tavLst>
                        <p:tav tm="0">
                          <p:val>
                            <p:fltVal val="0"/>
                          </p:val>
                        </p:tav>
                        <p:tav tm="100000">
                          <p:val>
                            <p:strVal val="#ppt_w"/>
                          </p:val>
                        </p:tav>
                      </p:tavLst>
                    </p:anim>
                    <p:anim calcmode="lin" valueType="num">
                      <p:cBhvr>
                        <p:cTn dur="500" fill="hold"/>
                        <p:tgtEl>
                          <p:spTgt spid="62"/>
                        </p:tgtEl>
                        <p:attrNameLst>
                          <p:attrName>ppt_h</p:attrName>
                        </p:attrNameLst>
                      </p:cBhvr>
                      <p:tavLst>
                        <p:tav tm="0">
                          <p:val>
                            <p:fltVal val="0"/>
                          </p:val>
                        </p:tav>
                        <p:tav tm="100000">
                          <p:val>
                            <p:strVal val="#ppt_h"/>
                          </p:val>
                        </p:tav>
                      </p:tavLst>
                    </p:anim>
                    <p:anim calcmode="lin" valueType="num">
                      <p:cBhvr>
                        <p:cTn dur="500" fill="hold"/>
                        <p:tgtEl>
                          <p:spTgt spid="62"/>
                        </p:tgtEl>
                        <p:attrNameLst>
                          <p:attrName>style.rotation</p:attrName>
                        </p:attrNameLst>
                      </p:cBhvr>
                      <p:tavLst>
                        <p:tav tm="0">
                          <p:val>
                            <p:fltVal val="90"/>
                          </p:val>
                        </p:tav>
                        <p:tav tm="100000">
                          <p:val>
                            <p:fltVal val="0"/>
                          </p:val>
                        </p:tav>
                      </p:tavLst>
                    </p:anim>
                    <p:animEffect transition="in" filter="fade">
                      <p:cBhvr>
                        <p:cTn dur="50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6"/>
                        </p:tgtEl>
                        <p:attrNameLst>
                          <p:attrName>style.visibility</p:attrName>
                        </p:attrNameLst>
                      </p:cBhvr>
                      <p:to>
                        <p:strVal val="visible"/>
                      </p:to>
                    </p:set>
                    <p:animEffect transition="in" filter="randombar(horizontal)">
                      <p:cBhvr>
                        <p:cTn dur="50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8"/>
                        </p:tgtEl>
                        <p:attrNameLst>
                          <p:attrName>style.visibility</p:attrName>
                        </p:attrNameLst>
                      </p:cBhvr>
                      <p:to>
                        <p:strVal val="visible"/>
                      </p:to>
                    </p:set>
                    <p:animEffect transition="in" filter="randombar(horizontal)">
                      <p:cBhvr>
                        <p:cTn dur="500"/>
                        <p:tgtEl>
                          <p:spTgt spid="68"/>
                        </p:tgtEl>
                      </p:cBhvr>
                    </p:animEffect>
                  </p:childTnLst>
                </p:cTn>
              </p:par>
            </p:tnLst>
          </p:tmpl>
        </p:tmplLst>
      </p:bldP>
      <p:bldP spid="6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9"/>
                        </p:tgtEl>
                        <p:attrNameLst>
                          <p:attrName>style.visibility</p:attrName>
                        </p:attrNameLst>
                      </p:cBhvr>
                      <p:to>
                        <p:strVal val="visible"/>
                      </p:to>
                    </p:set>
                    <p:animEffect transition="in" filter="randombar(horizontal)">
                      <p:cBhvr>
                        <p:cTn dur="500"/>
                        <p:tgtEl>
                          <p:spTgt spid="69"/>
                        </p:tgtEl>
                      </p:cBhvr>
                    </p:animEffect>
                  </p:childTnLst>
                </p:cTn>
              </p:par>
            </p:tnLst>
          </p:tmpl>
        </p:tmplLst>
      </p:bldP>
      <p:bldP spid="7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p:tmplLst>
          <p:tmpl>
            <p:tnLst>
              <p:par>
                <p:cTn presetID="10" presetClass="entr" presetSubtype="0" fill="hold" nodeType="afterEffect">
                  <p:stCondLst>
                    <p:cond delay="50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47" name="円/楕円 46"/>
          <p:cNvSpPr/>
          <p:nvPr userDrawn="1"/>
        </p:nvSpPr>
        <p:spPr>
          <a:xfrm>
            <a:off x="3710793"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6266957" y="3561700"/>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8823121"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userDrawn="1"/>
        </p:nvSpPr>
        <p:spPr>
          <a:xfrm>
            <a:off x="11379284" y="3561699"/>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p:cNvSpPr/>
          <p:nvPr userDrawn="1"/>
        </p:nvSpPr>
        <p:spPr>
          <a:xfrm>
            <a:off x="5519749" y="5861546"/>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8075913" y="5861548"/>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10632077" y="5861546"/>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13188240" y="5861548"/>
            <a:ext cx="1426420" cy="142642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3936996"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6493160" y="3787903"/>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9049324"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1605487" y="3787902"/>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5745952" y="6087749"/>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8302116" y="6087751"/>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0858280" y="6087749"/>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円/楕円 84"/>
          <p:cNvSpPr/>
          <p:nvPr userDrawn="1"/>
        </p:nvSpPr>
        <p:spPr>
          <a:xfrm>
            <a:off x="13414443" y="6087751"/>
            <a:ext cx="974015" cy="97401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userDrawn="1"/>
        </p:nvSpPr>
        <p:spPr>
          <a:xfrm>
            <a:off x="15723621" y="5861546"/>
            <a:ext cx="1426420" cy="1426420"/>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154629" y="3561699"/>
            <a:ext cx="1426420" cy="1426420"/>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0" name="図プレースホルダー 9"/>
          <p:cNvSpPr>
            <a:spLocks noGrp="1"/>
          </p:cNvSpPr>
          <p:nvPr>
            <p:ph type="pic" sz="quarter" idx="13" hasCustomPrompt="1"/>
          </p:nvPr>
        </p:nvSpPr>
        <p:spPr>
          <a:xfrm>
            <a:off x="4146768"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図プレースホルダー 9"/>
          <p:cNvSpPr>
            <a:spLocks noGrp="1"/>
          </p:cNvSpPr>
          <p:nvPr>
            <p:ph type="pic" sz="quarter" idx="14" hasCustomPrompt="1"/>
          </p:nvPr>
        </p:nvSpPr>
        <p:spPr>
          <a:xfrm>
            <a:off x="6702932"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4" name="図プレースホルダー 9"/>
          <p:cNvSpPr>
            <a:spLocks noGrp="1"/>
          </p:cNvSpPr>
          <p:nvPr>
            <p:ph type="pic" sz="quarter" idx="15" hasCustomPrompt="1"/>
          </p:nvPr>
        </p:nvSpPr>
        <p:spPr>
          <a:xfrm>
            <a:off x="9259096"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図プレースホルダー 9"/>
          <p:cNvSpPr>
            <a:spLocks noGrp="1"/>
          </p:cNvSpPr>
          <p:nvPr>
            <p:ph type="pic" sz="quarter" idx="16" hasCustomPrompt="1"/>
          </p:nvPr>
        </p:nvSpPr>
        <p:spPr>
          <a:xfrm>
            <a:off x="11815259" y="399705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7" name="図プレースホルダー 9"/>
          <p:cNvSpPr>
            <a:spLocks noGrp="1"/>
          </p:cNvSpPr>
          <p:nvPr>
            <p:ph type="pic" sz="quarter" idx="17" hasCustomPrompt="1"/>
          </p:nvPr>
        </p:nvSpPr>
        <p:spPr>
          <a:xfrm>
            <a:off x="5955724"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図プレースホルダー 9"/>
          <p:cNvSpPr>
            <a:spLocks noGrp="1"/>
          </p:cNvSpPr>
          <p:nvPr>
            <p:ph type="pic" sz="quarter" idx="18" hasCustomPrompt="1"/>
          </p:nvPr>
        </p:nvSpPr>
        <p:spPr>
          <a:xfrm>
            <a:off x="8511888"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1" name="図プレースホルダー 9"/>
          <p:cNvSpPr>
            <a:spLocks noGrp="1"/>
          </p:cNvSpPr>
          <p:nvPr>
            <p:ph type="pic" sz="quarter" idx="19" hasCustomPrompt="1"/>
          </p:nvPr>
        </p:nvSpPr>
        <p:spPr>
          <a:xfrm>
            <a:off x="11068052"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図プレースホルダー 9"/>
          <p:cNvSpPr>
            <a:spLocks noGrp="1"/>
          </p:cNvSpPr>
          <p:nvPr>
            <p:ph type="pic" sz="quarter" idx="20" hasCustomPrompt="1"/>
          </p:nvPr>
        </p:nvSpPr>
        <p:spPr>
          <a:xfrm>
            <a:off x="13624215" y="6296898"/>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cxnSp>
        <p:nvCxnSpPr>
          <p:cNvPr id="36" name="直線コネクタ 35"/>
          <p:cNvCxnSpPr>
            <a:stCxn id="45" idx="6"/>
            <a:endCxn id="47" idx="2"/>
          </p:cNvCxnSpPr>
          <p:nvPr userDrawn="1"/>
        </p:nvCxnSpPr>
        <p:spPr>
          <a:xfrm>
            <a:off x="2581049" y="4274909"/>
            <a:ext cx="1129744"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78" idx="6"/>
            <a:endCxn id="48" idx="2"/>
          </p:cNvCxnSpPr>
          <p:nvPr userDrawn="1"/>
        </p:nvCxnSpPr>
        <p:spPr>
          <a:xfrm>
            <a:off x="4911011" y="4274910"/>
            <a:ext cx="1355946"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79" idx="6"/>
            <a:endCxn id="50" idx="2"/>
          </p:cNvCxnSpPr>
          <p:nvPr userDrawn="1"/>
        </p:nvCxnSpPr>
        <p:spPr>
          <a:xfrm flipV="1">
            <a:off x="7467175" y="4274909"/>
            <a:ext cx="1355946" cy="2"/>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80" idx="6"/>
            <a:endCxn id="51" idx="2"/>
          </p:cNvCxnSpPr>
          <p:nvPr userDrawn="1"/>
        </p:nvCxnSpPr>
        <p:spPr>
          <a:xfrm flipV="1">
            <a:off x="10023339" y="4274909"/>
            <a:ext cx="1355945"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53" idx="2"/>
            <a:endCxn id="81" idx="6"/>
          </p:cNvCxnSpPr>
          <p:nvPr userDrawn="1"/>
        </p:nvCxnSpPr>
        <p:spPr>
          <a:xfrm rot="10800000" flipH="1">
            <a:off x="5519748" y="4274910"/>
            <a:ext cx="7059753" cy="2299846"/>
          </a:xfrm>
          <a:prstGeom prst="bentConnector5">
            <a:avLst>
              <a:gd name="adj1" fmla="val -3238"/>
              <a:gd name="adj2" fmla="val 54918"/>
              <a:gd name="adj3" fmla="val 106296"/>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a:stCxn id="82" idx="6"/>
            <a:endCxn id="54" idx="2"/>
          </p:cNvCxnSpPr>
          <p:nvPr userDrawn="1"/>
        </p:nvCxnSpPr>
        <p:spPr>
          <a:xfrm>
            <a:off x="6719967" y="6574757"/>
            <a:ext cx="1355946"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endCxn id="56" idx="2"/>
          </p:cNvCxnSpPr>
          <p:nvPr userDrawn="1"/>
        </p:nvCxnSpPr>
        <p:spPr>
          <a:xfrm>
            <a:off x="9276131" y="6574756"/>
            <a:ext cx="1355946"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84" idx="6"/>
            <a:endCxn id="57" idx="2"/>
          </p:cNvCxnSpPr>
          <p:nvPr userDrawn="1"/>
        </p:nvCxnSpPr>
        <p:spPr>
          <a:xfrm>
            <a:off x="11832295" y="6574757"/>
            <a:ext cx="1355945" cy="1"/>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a:endCxn id="72" idx="2"/>
          </p:cNvCxnSpPr>
          <p:nvPr userDrawn="1"/>
        </p:nvCxnSpPr>
        <p:spPr>
          <a:xfrm>
            <a:off x="14388458" y="6574756"/>
            <a:ext cx="1335163"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61" name="テキスト プレースホルダー 5"/>
          <p:cNvSpPr>
            <a:spLocks noGrp="1"/>
          </p:cNvSpPr>
          <p:nvPr>
            <p:ph type="body" sz="quarter" idx="21" hasCustomPrompt="1"/>
          </p:nvPr>
        </p:nvSpPr>
        <p:spPr>
          <a:xfrm>
            <a:off x="1237457" y="3851621"/>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2" hasCustomPrompt="1"/>
          </p:nvPr>
        </p:nvSpPr>
        <p:spPr>
          <a:xfrm>
            <a:off x="15788193" y="6151469"/>
            <a:ext cx="1260763" cy="846576"/>
          </a:xfrm>
        </p:spPr>
        <p:txBody>
          <a:bodyPr anchor="ctr">
            <a:noAutofit/>
          </a:bodyPr>
          <a:lstStyle>
            <a:lvl1pPr algn="ctr">
              <a:spcBef>
                <a:spcPts val="0"/>
              </a:spcBef>
              <a:defRPr sz="24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3" hasCustomPrompt="1"/>
          </p:nvPr>
        </p:nvSpPr>
        <p:spPr>
          <a:xfrm>
            <a:off x="320134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4" hasCustomPrompt="1"/>
          </p:nvPr>
        </p:nvSpPr>
        <p:spPr>
          <a:xfrm>
            <a:off x="5757505"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25" hasCustomPrompt="1"/>
          </p:nvPr>
        </p:nvSpPr>
        <p:spPr>
          <a:xfrm>
            <a:off x="8321857"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6" name="テキスト プレースホルダー 5"/>
          <p:cNvSpPr>
            <a:spLocks noGrp="1"/>
          </p:cNvSpPr>
          <p:nvPr>
            <p:ph type="body" sz="quarter" idx="26" hasCustomPrompt="1"/>
          </p:nvPr>
        </p:nvSpPr>
        <p:spPr>
          <a:xfrm>
            <a:off x="10878021" y="2797951"/>
            <a:ext cx="2456655" cy="846576"/>
          </a:xfrm>
        </p:spPr>
        <p:txBody>
          <a:bodyPr anchor="b">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7" name="テキスト プレースホルダー 5"/>
          <p:cNvSpPr>
            <a:spLocks noGrp="1"/>
          </p:cNvSpPr>
          <p:nvPr>
            <p:ph type="body" sz="quarter" idx="27" hasCustomPrompt="1"/>
          </p:nvPr>
        </p:nvSpPr>
        <p:spPr>
          <a:xfrm>
            <a:off x="499896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8" hasCustomPrompt="1"/>
          </p:nvPr>
        </p:nvSpPr>
        <p:spPr>
          <a:xfrm>
            <a:off x="7555129"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69" name="テキスト プレースホルダー 5"/>
          <p:cNvSpPr>
            <a:spLocks noGrp="1"/>
          </p:cNvSpPr>
          <p:nvPr>
            <p:ph type="body" sz="quarter" idx="29" hasCustomPrompt="1"/>
          </p:nvPr>
        </p:nvSpPr>
        <p:spPr>
          <a:xfrm>
            <a:off x="10119481"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0" name="テキスト プレースホルダー 5"/>
          <p:cNvSpPr>
            <a:spLocks noGrp="1"/>
          </p:cNvSpPr>
          <p:nvPr>
            <p:ph type="body" sz="quarter" idx="30" hasCustomPrompt="1"/>
          </p:nvPr>
        </p:nvSpPr>
        <p:spPr>
          <a:xfrm>
            <a:off x="12675645" y="7205138"/>
            <a:ext cx="2456655" cy="846576"/>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71" name="テキスト プレースホルダー 5"/>
          <p:cNvSpPr>
            <a:spLocks noGrp="1"/>
          </p:cNvSpPr>
          <p:nvPr>
            <p:ph type="body" sz="quarter" idx="31" hasCustomPrompt="1"/>
          </p:nvPr>
        </p:nvSpPr>
        <p:spPr>
          <a:xfrm>
            <a:off x="921553" y="8052619"/>
            <a:ext cx="16443307" cy="1504337"/>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265636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1"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 calcmode="lin" valueType="num">
                                      <p:cBhvr>
                                        <p:cTn id="13" dur="500" fill="hold"/>
                                        <p:tgtEl>
                                          <p:spTgt spid="45"/>
                                        </p:tgtEl>
                                        <p:attrNameLst>
                                          <p:attrName>style.rotation</p:attrName>
                                        </p:attrNameLst>
                                      </p:cBhvr>
                                      <p:tavLst>
                                        <p:tav tm="0">
                                          <p:val>
                                            <p:fltVal val="90"/>
                                          </p:val>
                                        </p:tav>
                                        <p:tav tm="100000">
                                          <p:val>
                                            <p:fltVal val="0"/>
                                          </p:val>
                                        </p:tav>
                                      </p:tavLst>
                                    </p:anim>
                                    <p:animEffect transition="in" filter="fade">
                                      <p:cBhvr>
                                        <p:cTn id="14" dur="500"/>
                                        <p:tgtEl>
                                          <p:spTgt spid="4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61">
                                            <p:txEl>
                                              <p:pRg st="0" end="0"/>
                                            </p:txEl>
                                          </p:spTgt>
                                        </p:tgtEl>
                                        <p:attrNameLst>
                                          <p:attrName>style.visibility</p:attrName>
                                        </p:attrNameLst>
                                      </p:cBhvr>
                                      <p:to>
                                        <p:strVal val="visible"/>
                                      </p:to>
                                    </p:set>
                                    <p:anim calcmode="lin" valueType="num">
                                      <p:cBhvr>
                                        <p:cTn id="17"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61">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61">
                                            <p:txEl>
                                              <p:pRg st="0" end="0"/>
                                            </p:txEl>
                                          </p:spTgt>
                                        </p:tgtEl>
                                        <p:attrNameLst>
                                          <p:attrName>style.rotation</p:attrName>
                                        </p:attrNameLst>
                                      </p:cBhvr>
                                      <p:tavLst>
                                        <p:tav tm="0">
                                          <p:val>
                                            <p:fltVal val="90"/>
                                          </p:val>
                                        </p:tav>
                                        <p:tav tm="100000">
                                          <p:val>
                                            <p:fltVal val="0"/>
                                          </p:val>
                                        </p:tav>
                                      </p:tavLst>
                                    </p:anim>
                                    <p:animEffect transition="in" filter="fade">
                                      <p:cBhvr>
                                        <p:cTn id="20" dur="500"/>
                                        <p:tgtEl>
                                          <p:spTgt spid="61">
                                            <p:txEl>
                                              <p:pRg st="0" end="0"/>
                                            </p:txEl>
                                          </p:spTgt>
                                        </p:tgtEl>
                                      </p:cBhvr>
                                    </p:animEffect>
                                  </p:childTnLst>
                                </p:cTn>
                              </p:par>
                            </p:childTnLst>
                          </p:cTn>
                        </p:par>
                        <p:par>
                          <p:cTn id="21" fill="hold">
                            <p:stCondLst>
                              <p:cond delay="1375"/>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1875"/>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style.rotation</p:attrName>
                                        </p:attrNameLst>
                                      </p:cBhvr>
                                      <p:tavLst>
                                        <p:tav tm="0">
                                          <p:val>
                                            <p:fltVal val="90"/>
                                          </p:val>
                                        </p:tav>
                                        <p:tav tm="100000">
                                          <p:val>
                                            <p:fltVal val="0"/>
                                          </p:val>
                                        </p:tav>
                                      </p:tavLst>
                                    </p:anim>
                                    <p:animEffect transition="in" filter="fade">
                                      <p:cBhvr>
                                        <p:cTn id="31" dur="500"/>
                                        <p:tgtEl>
                                          <p:spTgt spid="10"/>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500" fill="hold"/>
                                        <p:tgtEl>
                                          <p:spTgt spid="47"/>
                                        </p:tgtEl>
                                        <p:attrNameLst>
                                          <p:attrName>ppt_w</p:attrName>
                                        </p:attrNameLst>
                                      </p:cBhvr>
                                      <p:tavLst>
                                        <p:tav tm="0">
                                          <p:val>
                                            <p:fltVal val="0"/>
                                          </p:val>
                                        </p:tav>
                                        <p:tav tm="100000">
                                          <p:val>
                                            <p:strVal val="#ppt_w"/>
                                          </p:val>
                                        </p:tav>
                                      </p:tavLst>
                                    </p:anim>
                                    <p:anim calcmode="lin" valueType="num">
                                      <p:cBhvr>
                                        <p:cTn id="35" dur="500" fill="hold"/>
                                        <p:tgtEl>
                                          <p:spTgt spid="47"/>
                                        </p:tgtEl>
                                        <p:attrNameLst>
                                          <p:attrName>ppt_h</p:attrName>
                                        </p:attrNameLst>
                                      </p:cBhvr>
                                      <p:tavLst>
                                        <p:tav tm="0">
                                          <p:val>
                                            <p:fltVal val="0"/>
                                          </p:val>
                                        </p:tav>
                                        <p:tav tm="100000">
                                          <p:val>
                                            <p:strVal val="#ppt_h"/>
                                          </p:val>
                                        </p:tav>
                                      </p:tavLst>
                                    </p:anim>
                                    <p:anim calcmode="lin" valueType="num">
                                      <p:cBhvr>
                                        <p:cTn id="36" dur="500" fill="hold"/>
                                        <p:tgtEl>
                                          <p:spTgt spid="47"/>
                                        </p:tgtEl>
                                        <p:attrNameLst>
                                          <p:attrName>style.rotation</p:attrName>
                                        </p:attrNameLst>
                                      </p:cBhvr>
                                      <p:tavLst>
                                        <p:tav tm="0">
                                          <p:val>
                                            <p:fltVal val="90"/>
                                          </p:val>
                                        </p:tav>
                                        <p:tav tm="100000">
                                          <p:val>
                                            <p:fltVal val="0"/>
                                          </p:val>
                                        </p:tav>
                                      </p:tavLst>
                                    </p:anim>
                                    <p:animEffect transition="in" filter="fade">
                                      <p:cBhvr>
                                        <p:cTn id="37" dur="500"/>
                                        <p:tgtEl>
                                          <p:spTgt spid="47"/>
                                        </p:tgtEl>
                                      </p:cBhvr>
                                    </p:animEffect>
                                  </p:childTnLst>
                                </p:cTn>
                              </p:par>
                              <p:par>
                                <p:cTn id="38" presetID="31" presetClass="entr" presetSubtype="0" fill="hold" grpId="0" nodeType="withEffect">
                                  <p:stCondLst>
                                    <p:cond delay="250"/>
                                  </p:stCondLst>
                                  <p:childTnLst>
                                    <p:set>
                                      <p:cBhvr>
                                        <p:cTn id="39" dur="1" fill="hold">
                                          <p:stCondLst>
                                            <p:cond delay="0"/>
                                          </p:stCondLst>
                                        </p:cTn>
                                        <p:tgtEl>
                                          <p:spTgt spid="78"/>
                                        </p:tgtEl>
                                        <p:attrNameLst>
                                          <p:attrName>style.visibility</p:attrName>
                                        </p:attrNameLst>
                                      </p:cBhvr>
                                      <p:to>
                                        <p:strVal val="visible"/>
                                      </p:to>
                                    </p:set>
                                    <p:anim calcmode="lin" valueType="num">
                                      <p:cBhvr>
                                        <p:cTn id="40" dur="500" fill="hold"/>
                                        <p:tgtEl>
                                          <p:spTgt spid="78"/>
                                        </p:tgtEl>
                                        <p:attrNameLst>
                                          <p:attrName>ppt_w</p:attrName>
                                        </p:attrNameLst>
                                      </p:cBhvr>
                                      <p:tavLst>
                                        <p:tav tm="0">
                                          <p:val>
                                            <p:fltVal val="0"/>
                                          </p:val>
                                        </p:tav>
                                        <p:tav tm="100000">
                                          <p:val>
                                            <p:strVal val="#ppt_w"/>
                                          </p:val>
                                        </p:tav>
                                      </p:tavLst>
                                    </p:anim>
                                    <p:anim calcmode="lin" valueType="num">
                                      <p:cBhvr>
                                        <p:cTn id="41" dur="500" fill="hold"/>
                                        <p:tgtEl>
                                          <p:spTgt spid="78"/>
                                        </p:tgtEl>
                                        <p:attrNameLst>
                                          <p:attrName>ppt_h</p:attrName>
                                        </p:attrNameLst>
                                      </p:cBhvr>
                                      <p:tavLst>
                                        <p:tav tm="0">
                                          <p:val>
                                            <p:fltVal val="0"/>
                                          </p:val>
                                        </p:tav>
                                        <p:tav tm="100000">
                                          <p:val>
                                            <p:strVal val="#ppt_h"/>
                                          </p:val>
                                        </p:tav>
                                      </p:tavLst>
                                    </p:anim>
                                    <p:anim calcmode="lin" valueType="num">
                                      <p:cBhvr>
                                        <p:cTn id="42" dur="500" fill="hold"/>
                                        <p:tgtEl>
                                          <p:spTgt spid="78"/>
                                        </p:tgtEl>
                                        <p:attrNameLst>
                                          <p:attrName>style.rotation</p:attrName>
                                        </p:attrNameLst>
                                      </p:cBhvr>
                                      <p:tavLst>
                                        <p:tav tm="0">
                                          <p:val>
                                            <p:fltVal val="90"/>
                                          </p:val>
                                        </p:tav>
                                        <p:tav tm="100000">
                                          <p:val>
                                            <p:fltVal val="0"/>
                                          </p:val>
                                        </p:tav>
                                      </p:tavLst>
                                    </p:anim>
                                    <p:animEffect transition="in" filter="fade">
                                      <p:cBhvr>
                                        <p:cTn id="43" dur="500"/>
                                        <p:tgtEl>
                                          <p:spTgt spid="78"/>
                                        </p:tgtEl>
                                      </p:cBhvr>
                                    </p:animEffect>
                                  </p:childTnLst>
                                </p:cTn>
                              </p:par>
                            </p:childTnLst>
                          </p:cTn>
                        </p:par>
                        <p:par>
                          <p:cTn id="44" fill="hold">
                            <p:stCondLst>
                              <p:cond delay="2625"/>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47" dur="500"/>
                                        <p:tgtEl>
                                          <p:spTgt spid="63">
                                            <p:txEl>
                                              <p:pRg st="0" end="0"/>
                                            </p:txEl>
                                          </p:spTgt>
                                        </p:tgtEl>
                                      </p:cBhvr>
                                    </p:animEffect>
                                  </p:childTnLst>
                                </p:cTn>
                              </p:par>
                            </p:childTnLst>
                          </p:cTn>
                        </p:par>
                        <p:par>
                          <p:cTn id="48" fill="hold">
                            <p:stCondLst>
                              <p:cond delay="32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37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 calcmode="lin" valueType="num">
                                      <p:cBhvr>
                                        <p:cTn id="57" dur="500" fill="hold"/>
                                        <p:tgtEl>
                                          <p:spTgt spid="12"/>
                                        </p:tgtEl>
                                        <p:attrNameLst>
                                          <p:attrName>style.rotation</p:attrName>
                                        </p:attrNameLst>
                                      </p:cBhvr>
                                      <p:tavLst>
                                        <p:tav tm="0">
                                          <p:val>
                                            <p:fltVal val="90"/>
                                          </p:val>
                                        </p:tav>
                                        <p:tav tm="100000">
                                          <p:val>
                                            <p:fltVal val="0"/>
                                          </p:val>
                                        </p:tav>
                                      </p:tavLst>
                                    </p:anim>
                                    <p:animEffect transition="in" filter="fade">
                                      <p:cBhvr>
                                        <p:cTn id="58" dur="500"/>
                                        <p:tgtEl>
                                          <p:spTgt spid="12"/>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 calcmode="lin" valueType="num">
                                      <p:cBhvr>
                                        <p:cTn id="61" dur="500" fill="hold"/>
                                        <p:tgtEl>
                                          <p:spTgt spid="48"/>
                                        </p:tgtEl>
                                        <p:attrNameLst>
                                          <p:attrName>ppt_w</p:attrName>
                                        </p:attrNameLst>
                                      </p:cBhvr>
                                      <p:tavLst>
                                        <p:tav tm="0">
                                          <p:val>
                                            <p:fltVal val="0"/>
                                          </p:val>
                                        </p:tav>
                                        <p:tav tm="100000">
                                          <p:val>
                                            <p:strVal val="#ppt_w"/>
                                          </p:val>
                                        </p:tav>
                                      </p:tavLst>
                                    </p:anim>
                                    <p:anim calcmode="lin" valueType="num">
                                      <p:cBhvr>
                                        <p:cTn id="62" dur="500" fill="hold"/>
                                        <p:tgtEl>
                                          <p:spTgt spid="48"/>
                                        </p:tgtEl>
                                        <p:attrNameLst>
                                          <p:attrName>ppt_h</p:attrName>
                                        </p:attrNameLst>
                                      </p:cBhvr>
                                      <p:tavLst>
                                        <p:tav tm="0">
                                          <p:val>
                                            <p:fltVal val="0"/>
                                          </p:val>
                                        </p:tav>
                                        <p:tav tm="100000">
                                          <p:val>
                                            <p:strVal val="#ppt_h"/>
                                          </p:val>
                                        </p:tav>
                                      </p:tavLst>
                                    </p:anim>
                                    <p:anim calcmode="lin" valueType="num">
                                      <p:cBhvr>
                                        <p:cTn id="63" dur="500" fill="hold"/>
                                        <p:tgtEl>
                                          <p:spTgt spid="48"/>
                                        </p:tgtEl>
                                        <p:attrNameLst>
                                          <p:attrName>style.rotation</p:attrName>
                                        </p:attrNameLst>
                                      </p:cBhvr>
                                      <p:tavLst>
                                        <p:tav tm="0">
                                          <p:val>
                                            <p:fltVal val="90"/>
                                          </p:val>
                                        </p:tav>
                                        <p:tav tm="100000">
                                          <p:val>
                                            <p:fltVal val="0"/>
                                          </p:val>
                                        </p:tav>
                                      </p:tavLst>
                                    </p:anim>
                                    <p:animEffect transition="in" filter="fade">
                                      <p:cBhvr>
                                        <p:cTn id="64" dur="500"/>
                                        <p:tgtEl>
                                          <p:spTgt spid="48"/>
                                        </p:tgtEl>
                                      </p:cBhvr>
                                    </p:animEffect>
                                  </p:childTnLst>
                                </p:cTn>
                              </p:par>
                              <p:par>
                                <p:cTn id="65" presetID="31" presetClass="entr" presetSubtype="0" fill="hold" grpId="0" nodeType="withEffect">
                                  <p:stCondLst>
                                    <p:cond delay="250"/>
                                  </p:stCondLst>
                                  <p:childTnLst>
                                    <p:set>
                                      <p:cBhvr>
                                        <p:cTn id="66" dur="1" fill="hold">
                                          <p:stCondLst>
                                            <p:cond delay="0"/>
                                          </p:stCondLst>
                                        </p:cTn>
                                        <p:tgtEl>
                                          <p:spTgt spid="79"/>
                                        </p:tgtEl>
                                        <p:attrNameLst>
                                          <p:attrName>style.visibility</p:attrName>
                                        </p:attrNameLst>
                                      </p:cBhvr>
                                      <p:to>
                                        <p:strVal val="visible"/>
                                      </p:to>
                                    </p:set>
                                    <p:anim calcmode="lin" valueType="num">
                                      <p:cBhvr>
                                        <p:cTn id="67" dur="500" fill="hold"/>
                                        <p:tgtEl>
                                          <p:spTgt spid="79"/>
                                        </p:tgtEl>
                                        <p:attrNameLst>
                                          <p:attrName>ppt_w</p:attrName>
                                        </p:attrNameLst>
                                      </p:cBhvr>
                                      <p:tavLst>
                                        <p:tav tm="0">
                                          <p:val>
                                            <p:fltVal val="0"/>
                                          </p:val>
                                        </p:tav>
                                        <p:tav tm="100000">
                                          <p:val>
                                            <p:strVal val="#ppt_w"/>
                                          </p:val>
                                        </p:tav>
                                      </p:tavLst>
                                    </p:anim>
                                    <p:anim calcmode="lin" valueType="num">
                                      <p:cBhvr>
                                        <p:cTn id="68" dur="500" fill="hold"/>
                                        <p:tgtEl>
                                          <p:spTgt spid="79"/>
                                        </p:tgtEl>
                                        <p:attrNameLst>
                                          <p:attrName>ppt_h</p:attrName>
                                        </p:attrNameLst>
                                      </p:cBhvr>
                                      <p:tavLst>
                                        <p:tav tm="0">
                                          <p:val>
                                            <p:fltVal val="0"/>
                                          </p:val>
                                        </p:tav>
                                        <p:tav tm="100000">
                                          <p:val>
                                            <p:strVal val="#ppt_h"/>
                                          </p:val>
                                        </p:tav>
                                      </p:tavLst>
                                    </p:anim>
                                    <p:anim calcmode="lin" valueType="num">
                                      <p:cBhvr>
                                        <p:cTn id="69" dur="500" fill="hold"/>
                                        <p:tgtEl>
                                          <p:spTgt spid="79"/>
                                        </p:tgtEl>
                                        <p:attrNameLst>
                                          <p:attrName>style.rotation</p:attrName>
                                        </p:attrNameLst>
                                      </p:cBhvr>
                                      <p:tavLst>
                                        <p:tav tm="0">
                                          <p:val>
                                            <p:fltVal val="90"/>
                                          </p:val>
                                        </p:tav>
                                        <p:tav tm="100000">
                                          <p:val>
                                            <p:fltVal val="0"/>
                                          </p:val>
                                        </p:tav>
                                      </p:tavLst>
                                    </p:anim>
                                    <p:animEffect transition="in" filter="fade">
                                      <p:cBhvr>
                                        <p:cTn id="70" dur="500"/>
                                        <p:tgtEl>
                                          <p:spTgt spid="79"/>
                                        </p:tgtEl>
                                      </p:cBhvr>
                                    </p:animEffect>
                                  </p:childTnLst>
                                </p:cTn>
                              </p:par>
                            </p:childTnLst>
                          </p:cTn>
                        </p:par>
                        <p:par>
                          <p:cTn id="71" fill="hold">
                            <p:stCondLst>
                              <p:cond delay="4450"/>
                            </p:stCondLst>
                            <p:childTnLst>
                              <p:par>
                                <p:cTn id="72" presetID="14" presetClass="entr" presetSubtype="10" fill="hold" grpId="0" nodeType="afterEffect">
                                  <p:stCondLst>
                                    <p:cond delay="0"/>
                                  </p:stCondLst>
                                  <p:iterate type="lt">
                                    <p:tmPct val="5000"/>
                                  </p:iterate>
                                  <p:childTnLst>
                                    <p:set>
                                      <p:cBhvr>
                                        <p:cTn id="73"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74" dur="500"/>
                                        <p:tgtEl>
                                          <p:spTgt spid="64">
                                            <p:txEl>
                                              <p:pRg st="0" end="0"/>
                                            </p:txEl>
                                          </p:spTgt>
                                        </p:tgtEl>
                                      </p:cBhvr>
                                    </p:animEffect>
                                  </p:childTnLst>
                                </p:cTn>
                              </p:par>
                            </p:childTnLst>
                          </p:cTn>
                        </p:par>
                        <p:par>
                          <p:cTn id="75" fill="hold">
                            <p:stCondLst>
                              <p:cond delay="5025"/>
                            </p:stCondLst>
                            <p:childTnLst>
                              <p:par>
                                <p:cTn id="76" presetID="22" presetClass="entr" presetSubtype="8" fill="hold"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left)">
                                      <p:cBhvr>
                                        <p:cTn id="78" dur="500"/>
                                        <p:tgtEl>
                                          <p:spTgt spid="40"/>
                                        </p:tgtEl>
                                      </p:cBhvr>
                                    </p:animEffect>
                                  </p:childTnLst>
                                </p:cTn>
                              </p:par>
                            </p:childTnLst>
                          </p:cTn>
                        </p:par>
                        <p:par>
                          <p:cTn id="79" fill="hold">
                            <p:stCondLst>
                              <p:cond delay="5525"/>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 calcmode="lin" valueType="num">
                                      <p:cBhvr>
                                        <p:cTn id="84" dur="500" fill="hold"/>
                                        <p:tgtEl>
                                          <p:spTgt spid="14"/>
                                        </p:tgtEl>
                                        <p:attrNameLst>
                                          <p:attrName>style.rotation</p:attrName>
                                        </p:attrNameLst>
                                      </p:cBhvr>
                                      <p:tavLst>
                                        <p:tav tm="0">
                                          <p:val>
                                            <p:fltVal val="90"/>
                                          </p:val>
                                        </p:tav>
                                        <p:tav tm="100000">
                                          <p:val>
                                            <p:fltVal val="0"/>
                                          </p:val>
                                        </p:tav>
                                      </p:tavLst>
                                    </p:anim>
                                    <p:animEffect transition="in" filter="fade">
                                      <p:cBhvr>
                                        <p:cTn id="85" dur="500"/>
                                        <p:tgtEl>
                                          <p:spTgt spid="14"/>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 calcmode="lin" valueType="num">
                                      <p:cBhvr>
                                        <p:cTn id="88" dur="500" fill="hold"/>
                                        <p:tgtEl>
                                          <p:spTgt spid="50"/>
                                        </p:tgtEl>
                                        <p:attrNameLst>
                                          <p:attrName>ppt_w</p:attrName>
                                        </p:attrNameLst>
                                      </p:cBhvr>
                                      <p:tavLst>
                                        <p:tav tm="0">
                                          <p:val>
                                            <p:fltVal val="0"/>
                                          </p:val>
                                        </p:tav>
                                        <p:tav tm="100000">
                                          <p:val>
                                            <p:strVal val="#ppt_w"/>
                                          </p:val>
                                        </p:tav>
                                      </p:tavLst>
                                    </p:anim>
                                    <p:anim calcmode="lin" valueType="num">
                                      <p:cBhvr>
                                        <p:cTn id="89" dur="500" fill="hold"/>
                                        <p:tgtEl>
                                          <p:spTgt spid="50"/>
                                        </p:tgtEl>
                                        <p:attrNameLst>
                                          <p:attrName>ppt_h</p:attrName>
                                        </p:attrNameLst>
                                      </p:cBhvr>
                                      <p:tavLst>
                                        <p:tav tm="0">
                                          <p:val>
                                            <p:fltVal val="0"/>
                                          </p:val>
                                        </p:tav>
                                        <p:tav tm="100000">
                                          <p:val>
                                            <p:strVal val="#ppt_h"/>
                                          </p:val>
                                        </p:tav>
                                      </p:tavLst>
                                    </p:anim>
                                    <p:anim calcmode="lin" valueType="num">
                                      <p:cBhvr>
                                        <p:cTn id="90" dur="500" fill="hold"/>
                                        <p:tgtEl>
                                          <p:spTgt spid="50"/>
                                        </p:tgtEl>
                                        <p:attrNameLst>
                                          <p:attrName>style.rotation</p:attrName>
                                        </p:attrNameLst>
                                      </p:cBhvr>
                                      <p:tavLst>
                                        <p:tav tm="0">
                                          <p:val>
                                            <p:fltVal val="90"/>
                                          </p:val>
                                        </p:tav>
                                        <p:tav tm="100000">
                                          <p:val>
                                            <p:fltVal val="0"/>
                                          </p:val>
                                        </p:tav>
                                      </p:tavLst>
                                    </p:anim>
                                    <p:animEffect transition="in" filter="fade">
                                      <p:cBhvr>
                                        <p:cTn id="91" dur="500"/>
                                        <p:tgtEl>
                                          <p:spTgt spid="50"/>
                                        </p:tgtEl>
                                      </p:cBhvr>
                                    </p:animEffect>
                                  </p:childTnLst>
                                </p:cTn>
                              </p:par>
                              <p:par>
                                <p:cTn id="92" presetID="31" presetClass="entr" presetSubtype="0" fill="hold" grpId="0" nodeType="withEffect">
                                  <p:stCondLst>
                                    <p:cond delay="250"/>
                                  </p:stCondLst>
                                  <p:childTnLst>
                                    <p:set>
                                      <p:cBhvr>
                                        <p:cTn id="93" dur="1" fill="hold">
                                          <p:stCondLst>
                                            <p:cond delay="0"/>
                                          </p:stCondLst>
                                        </p:cTn>
                                        <p:tgtEl>
                                          <p:spTgt spid="80"/>
                                        </p:tgtEl>
                                        <p:attrNameLst>
                                          <p:attrName>style.visibility</p:attrName>
                                        </p:attrNameLst>
                                      </p:cBhvr>
                                      <p:to>
                                        <p:strVal val="visible"/>
                                      </p:to>
                                    </p:set>
                                    <p:anim calcmode="lin" valueType="num">
                                      <p:cBhvr>
                                        <p:cTn id="94" dur="500" fill="hold"/>
                                        <p:tgtEl>
                                          <p:spTgt spid="80"/>
                                        </p:tgtEl>
                                        <p:attrNameLst>
                                          <p:attrName>ppt_w</p:attrName>
                                        </p:attrNameLst>
                                      </p:cBhvr>
                                      <p:tavLst>
                                        <p:tav tm="0">
                                          <p:val>
                                            <p:fltVal val="0"/>
                                          </p:val>
                                        </p:tav>
                                        <p:tav tm="100000">
                                          <p:val>
                                            <p:strVal val="#ppt_w"/>
                                          </p:val>
                                        </p:tav>
                                      </p:tavLst>
                                    </p:anim>
                                    <p:anim calcmode="lin" valueType="num">
                                      <p:cBhvr>
                                        <p:cTn id="95" dur="500" fill="hold"/>
                                        <p:tgtEl>
                                          <p:spTgt spid="80"/>
                                        </p:tgtEl>
                                        <p:attrNameLst>
                                          <p:attrName>ppt_h</p:attrName>
                                        </p:attrNameLst>
                                      </p:cBhvr>
                                      <p:tavLst>
                                        <p:tav tm="0">
                                          <p:val>
                                            <p:fltVal val="0"/>
                                          </p:val>
                                        </p:tav>
                                        <p:tav tm="100000">
                                          <p:val>
                                            <p:strVal val="#ppt_h"/>
                                          </p:val>
                                        </p:tav>
                                      </p:tavLst>
                                    </p:anim>
                                    <p:anim calcmode="lin" valueType="num">
                                      <p:cBhvr>
                                        <p:cTn id="96" dur="500" fill="hold"/>
                                        <p:tgtEl>
                                          <p:spTgt spid="80"/>
                                        </p:tgtEl>
                                        <p:attrNameLst>
                                          <p:attrName>style.rotation</p:attrName>
                                        </p:attrNameLst>
                                      </p:cBhvr>
                                      <p:tavLst>
                                        <p:tav tm="0">
                                          <p:val>
                                            <p:fltVal val="90"/>
                                          </p:val>
                                        </p:tav>
                                        <p:tav tm="100000">
                                          <p:val>
                                            <p:fltVal val="0"/>
                                          </p:val>
                                        </p:tav>
                                      </p:tavLst>
                                    </p:anim>
                                    <p:animEffect transition="in" filter="fade">
                                      <p:cBhvr>
                                        <p:cTn id="97" dur="500"/>
                                        <p:tgtEl>
                                          <p:spTgt spid="80"/>
                                        </p:tgtEl>
                                      </p:cBhvr>
                                    </p:animEffect>
                                  </p:childTnLst>
                                </p:cTn>
                              </p:par>
                            </p:childTnLst>
                          </p:cTn>
                        </p:par>
                        <p:par>
                          <p:cTn id="98" fill="hold">
                            <p:stCondLst>
                              <p:cond delay="6275"/>
                            </p:stCondLst>
                            <p:childTnLst>
                              <p:par>
                                <p:cTn id="99" presetID="14" presetClass="entr" presetSubtype="10" fill="hold" grpId="0" nodeType="afterEffect">
                                  <p:stCondLst>
                                    <p:cond delay="0"/>
                                  </p:stCondLst>
                                  <p:iterate type="lt">
                                    <p:tmPct val="5000"/>
                                  </p:iterate>
                                  <p:childTnLst>
                                    <p:set>
                                      <p:cBhvr>
                                        <p:cTn id="100"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01" dur="500"/>
                                        <p:tgtEl>
                                          <p:spTgt spid="65">
                                            <p:txEl>
                                              <p:pRg st="0" end="0"/>
                                            </p:txEl>
                                          </p:spTgt>
                                        </p:tgtEl>
                                      </p:cBhvr>
                                    </p:animEffect>
                                  </p:childTnLst>
                                </p:cTn>
                              </p:par>
                            </p:childTnLst>
                          </p:cTn>
                        </p:par>
                        <p:par>
                          <p:cTn id="102" fill="hold">
                            <p:stCondLst>
                              <p:cond delay="6850"/>
                            </p:stCondLst>
                            <p:childTnLst>
                              <p:par>
                                <p:cTn id="103" presetID="22" presetClass="entr" presetSubtype="8" fill="hold" nodeType="after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ipe(left)">
                                      <p:cBhvr>
                                        <p:cTn id="105" dur="500"/>
                                        <p:tgtEl>
                                          <p:spTgt spid="43"/>
                                        </p:tgtEl>
                                      </p:cBhvr>
                                    </p:animEffect>
                                  </p:childTnLst>
                                </p:cTn>
                              </p:par>
                            </p:childTnLst>
                          </p:cTn>
                        </p:par>
                        <p:par>
                          <p:cTn id="106" fill="hold">
                            <p:stCondLst>
                              <p:cond delay="7350"/>
                            </p:stCondLst>
                            <p:childTnLst>
                              <p:par>
                                <p:cTn id="107" presetID="31"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500" fill="hold"/>
                                        <p:tgtEl>
                                          <p:spTgt spid="16"/>
                                        </p:tgtEl>
                                        <p:attrNameLst>
                                          <p:attrName>ppt_w</p:attrName>
                                        </p:attrNameLst>
                                      </p:cBhvr>
                                      <p:tavLst>
                                        <p:tav tm="0">
                                          <p:val>
                                            <p:fltVal val="0"/>
                                          </p:val>
                                        </p:tav>
                                        <p:tav tm="100000">
                                          <p:val>
                                            <p:strVal val="#ppt_w"/>
                                          </p:val>
                                        </p:tav>
                                      </p:tavLst>
                                    </p:anim>
                                    <p:anim calcmode="lin" valueType="num">
                                      <p:cBhvr>
                                        <p:cTn id="110" dur="500" fill="hold"/>
                                        <p:tgtEl>
                                          <p:spTgt spid="16"/>
                                        </p:tgtEl>
                                        <p:attrNameLst>
                                          <p:attrName>ppt_h</p:attrName>
                                        </p:attrNameLst>
                                      </p:cBhvr>
                                      <p:tavLst>
                                        <p:tav tm="0">
                                          <p:val>
                                            <p:fltVal val="0"/>
                                          </p:val>
                                        </p:tav>
                                        <p:tav tm="100000">
                                          <p:val>
                                            <p:strVal val="#ppt_h"/>
                                          </p:val>
                                        </p:tav>
                                      </p:tavLst>
                                    </p:anim>
                                    <p:anim calcmode="lin" valueType="num">
                                      <p:cBhvr>
                                        <p:cTn id="111" dur="500" fill="hold"/>
                                        <p:tgtEl>
                                          <p:spTgt spid="16"/>
                                        </p:tgtEl>
                                        <p:attrNameLst>
                                          <p:attrName>style.rotation</p:attrName>
                                        </p:attrNameLst>
                                      </p:cBhvr>
                                      <p:tavLst>
                                        <p:tav tm="0">
                                          <p:val>
                                            <p:fltVal val="90"/>
                                          </p:val>
                                        </p:tav>
                                        <p:tav tm="100000">
                                          <p:val>
                                            <p:fltVal val="0"/>
                                          </p:val>
                                        </p:tav>
                                      </p:tavLst>
                                    </p:anim>
                                    <p:animEffect transition="in" filter="fade">
                                      <p:cBhvr>
                                        <p:cTn id="112" dur="500"/>
                                        <p:tgtEl>
                                          <p:spTgt spid="16"/>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p:cTn id="115" dur="500" fill="hold"/>
                                        <p:tgtEl>
                                          <p:spTgt spid="51"/>
                                        </p:tgtEl>
                                        <p:attrNameLst>
                                          <p:attrName>ppt_w</p:attrName>
                                        </p:attrNameLst>
                                      </p:cBhvr>
                                      <p:tavLst>
                                        <p:tav tm="0">
                                          <p:val>
                                            <p:fltVal val="0"/>
                                          </p:val>
                                        </p:tav>
                                        <p:tav tm="100000">
                                          <p:val>
                                            <p:strVal val="#ppt_w"/>
                                          </p:val>
                                        </p:tav>
                                      </p:tavLst>
                                    </p:anim>
                                    <p:anim calcmode="lin" valueType="num">
                                      <p:cBhvr>
                                        <p:cTn id="116" dur="500" fill="hold"/>
                                        <p:tgtEl>
                                          <p:spTgt spid="51"/>
                                        </p:tgtEl>
                                        <p:attrNameLst>
                                          <p:attrName>ppt_h</p:attrName>
                                        </p:attrNameLst>
                                      </p:cBhvr>
                                      <p:tavLst>
                                        <p:tav tm="0">
                                          <p:val>
                                            <p:fltVal val="0"/>
                                          </p:val>
                                        </p:tav>
                                        <p:tav tm="100000">
                                          <p:val>
                                            <p:strVal val="#ppt_h"/>
                                          </p:val>
                                        </p:tav>
                                      </p:tavLst>
                                    </p:anim>
                                    <p:anim calcmode="lin" valueType="num">
                                      <p:cBhvr>
                                        <p:cTn id="117" dur="500" fill="hold"/>
                                        <p:tgtEl>
                                          <p:spTgt spid="51"/>
                                        </p:tgtEl>
                                        <p:attrNameLst>
                                          <p:attrName>style.rotation</p:attrName>
                                        </p:attrNameLst>
                                      </p:cBhvr>
                                      <p:tavLst>
                                        <p:tav tm="0">
                                          <p:val>
                                            <p:fltVal val="90"/>
                                          </p:val>
                                        </p:tav>
                                        <p:tav tm="100000">
                                          <p:val>
                                            <p:fltVal val="0"/>
                                          </p:val>
                                        </p:tav>
                                      </p:tavLst>
                                    </p:anim>
                                    <p:animEffect transition="in" filter="fade">
                                      <p:cBhvr>
                                        <p:cTn id="118" dur="500"/>
                                        <p:tgtEl>
                                          <p:spTgt spid="51"/>
                                        </p:tgtEl>
                                      </p:cBhvr>
                                    </p:animEffect>
                                  </p:childTnLst>
                                </p:cTn>
                              </p:par>
                              <p:par>
                                <p:cTn id="119" presetID="31" presetClass="entr" presetSubtype="0" fill="hold" grpId="0" nodeType="withEffect">
                                  <p:stCondLst>
                                    <p:cond delay="250"/>
                                  </p:stCondLst>
                                  <p:childTnLst>
                                    <p:set>
                                      <p:cBhvr>
                                        <p:cTn id="120" dur="1" fill="hold">
                                          <p:stCondLst>
                                            <p:cond delay="0"/>
                                          </p:stCondLst>
                                        </p:cTn>
                                        <p:tgtEl>
                                          <p:spTgt spid="81"/>
                                        </p:tgtEl>
                                        <p:attrNameLst>
                                          <p:attrName>style.visibility</p:attrName>
                                        </p:attrNameLst>
                                      </p:cBhvr>
                                      <p:to>
                                        <p:strVal val="visible"/>
                                      </p:to>
                                    </p:set>
                                    <p:anim calcmode="lin" valueType="num">
                                      <p:cBhvr>
                                        <p:cTn id="121" dur="500" fill="hold"/>
                                        <p:tgtEl>
                                          <p:spTgt spid="81"/>
                                        </p:tgtEl>
                                        <p:attrNameLst>
                                          <p:attrName>ppt_w</p:attrName>
                                        </p:attrNameLst>
                                      </p:cBhvr>
                                      <p:tavLst>
                                        <p:tav tm="0">
                                          <p:val>
                                            <p:fltVal val="0"/>
                                          </p:val>
                                        </p:tav>
                                        <p:tav tm="100000">
                                          <p:val>
                                            <p:strVal val="#ppt_w"/>
                                          </p:val>
                                        </p:tav>
                                      </p:tavLst>
                                    </p:anim>
                                    <p:anim calcmode="lin" valueType="num">
                                      <p:cBhvr>
                                        <p:cTn id="122" dur="500" fill="hold"/>
                                        <p:tgtEl>
                                          <p:spTgt spid="81"/>
                                        </p:tgtEl>
                                        <p:attrNameLst>
                                          <p:attrName>ppt_h</p:attrName>
                                        </p:attrNameLst>
                                      </p:cBhvr>
                                      <p:tavLst>
                                        <p:tav tm="0">
                                          <p:val>
                                            <p:fltVal val="0"/>
                                          </p:val>
                                        </p:tav>
                                        <p:tav tm="100000">
                                          <p:val>
                                            <p:strVal val="#ppt_h"/>
                                          </p:val>
                                        </p:tav>
                                      </p:tavLst>
                                    </p:anim>
                                    <p:anim calcmode="lin" valueType="num">
                                      <p:cBhvr>
                                        <p:cTn id="123" dur="500" fill="hold"/>
                                        <p:tgtEl>
                                          <p:spTgt spid="81"/>
                                        </p:tgtEl>
                                        <p:attrNameLst>
                                          <p:attrName>style.rotation</p:attrName>
                                        </p:attrNameLst>
                                      </p:cBhvr>
                                      <p:tavLst>
                                        <p:tav tm="0">
                                          <p:val>
                                            <p:fltVal val="90"/>
                                          </p:val>
                                        </p:tav>
                                        <p:tav tm="100000">
                                          <p:val>
                                            <p:fltVal val="0"/>
                                          </p:val>
                                        </p:tav>
                                      </p:tavLst>
                                    </p:anim>
                                    <p:animEffect transition="in" filter="fade">
                                      <p:cBhvr>
                                        <p:cTn id="124" dur="500"/>
                                        <p:tgtEl>
                                          <p:spTgt spid="81"/>
                                        </p:tgtEl>
                                      </p:cBhvr>
                                    </p:animEffect>
                                  </p:childTnLst>
                                </p:cTn>
                              </p:par>
                            </p:childTnLst>
                          </p:cTn>
                        </p:par>
                        <p:par>
                          <p:cTn id="125" fill="hold">
                            <p:stCondLst>
                              <p:cond delay="8100"/>
                            </p:stCondLst>
                            <p:childTnLst>
                              <p:par>
                                <p:cTn id="126" presetID="14" presetClass="entr" presetSubtype="10" fill="hold" grpId="0" nodeType="afterEffect">
                                  <p:stCondLst>
                                    <p:cond delay="0"/>
                                  </p:stCondLst>
                                  <p:iterate type="lt">
                                    <p:tmPct val="5000"/>
                                  </p:iterate>
                                  <p:childTnLst>
                                    <p:set>
                                      <p:cBhvr>
                                        <p:cTn id="127" dur="1" fill="hold">
                                          <p:stCondLst>
                                            <p:cond delay="0"/>
                                          </p:stCondLst>
                                        </p:cTn>
                                        <p:tgtEl>
                                          <p:spTgt spid="66">
                                            <p:txEl>
                                              <p:pRg st="0" end="0"/>
                                            </p:txEl>
                                          </p:spTgt>
                                        </p:tgtEl>
                                        <p:attrNameLst>
                                          <p:attrName>style.visibility</p:attrName>
                                        </p:attrNameLst>
                                      </p:cBhvr>
                                      <p:to>
                                        <p:strVal val="visible"/>
                                      </p:to>
                                    </p:set>
                                    <p:animEffect transition="in" filter="randombar(horizontal)">
                                      <p:cBhvr>
                                        <p:cTn id="128" dur="500"/>
                                        <p:tgtEl>
                                          <p:spTgt spid="66">
                                            <p:txEl>
                                              <p:pRg st="0" end="0"/>
                                            </p:txEl>
                                          </p:spTgt>
                                        </p:tgtEl>
                                      </p:cBhvr>
                                    </p:animEffect>
                                  </p:childTnLst>
                                </p:cTn>
                              </p:par>
                            </p:childTnLst>
                          </p:cTn>
                        </p:par>
                        <p:par>
                          <p:cTn id="129" fill="hold">
                            <p:stCondLst>
                              <p:cond delay="8675"/>
                            </p:stCondLst>
                            <p:childTnLst>
                              <p:par>
                                <p:cTn id="130" presetID="22" presetClass="entr" presetSubtype="1" fill="hold" nodeType="afterEffect">
                                  <p:stCondLst>
                                    <p:cond delay="0"/>
                                  </p:stCondLst>
                                  <p:childTnLst>
                                    <p:set>
                                      <p:cBhvr>
                                        <p:cTn id="131" dur="1" fill="hold">
                                          <p:stCondLst>
                                            <p:cond delay="0"/>
                                          </p:stCondLst>
                                        </p:cTn>
                                        <p:tgtEl>
                                          <p:spTgt spid="46"/>
                                        </p:tgtEl>
                                        <p:attrNameLst>
                                          <p:attrName>style.visibility</p:attrName>
                                        </p:attrNameLst>
                                      </p:cBhvr>
                                      <p:to>
                                        <p:strVal val="visible"/>
                                      </p:to>
                                    </p:set>
                                    <p:animEffect transition="in" filter="wipe(up)">
                                      <p:cBhvr>
                                        <p:cTn id="132" dur="500"/>
                                        <p:tgtEl>
                                          <p:spTgt spid="46"/>
                                        </p:tgtEl>
                                      </p:cBhvr>
                                    </p:animEffect>
                                  </p:childTnLst>
                                </p:cTn>
                              </p:par>
                            </p:childTnLst>
                          </p:cTn>
                        </p:par>
                        <p:par>
                          <p:cTn id="133" fill="hold">
                            <p:stCondLst>
                              <p:cond delay="9175"/>
                            </p:stCondLst>
                            <p:childTnLst>
                              <p:par>
                                <p:cTn id="134" presetID="31" presetClass="entr" presetSubtype="0" fill="hold" grpId="0" nodeType="after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p:cTn id="136" dur="500" fill="hold"/>
                                        <p:tgtEl>
                                          <p:spTgt spid="27"/>
                                        </p:tgtEl>
                                        <p:attrNameLst>
                                          <p:attrName>ppt_w</p:attrName>
                                        </p:attrNameLst>
                                      </p:cBhvr>
                                      <p:tavLst>
                                        <p:tav tm="0">
                                          <p:val>
                                            <p:fltVal val="0"/>
                                          </p:val>
                                        </p:tav>
                                        <p:tav tm="100000">
                                          <p:val>
                                            <p:strVal val="#ppt_w"/>
                                          </p:val>
                                        </p:tav>
                                      </p:tavLst>
                                    </p:anim>
                                    <p:anim calcmode="lin" valueType="num">
                                      <p:cBhvr>
                                        <p:cTn id="137" dur="500" fill="hold"/>
                                        <p:tgtEl>
                                          <p:spTgt spid="27"/>
                                        </p:tgtEl>
                                        <p:attrNameLst>
                                          <p:attrName>ppt_h</p:attrName>
                                        </p:attrNameLst>
                                      </p:cBhvr>
                                      <p:tavLst>
                                        <p:tav tm="0">
                                          <p:val>
                                            <p:fltVal val="0"/>
                                          </p:val>
                                        </p:tav>
                                        <p:tav tm="100000">
                                          <p:val>
                                            <p:strVal val="#ppt_h"/>
                                          </p:val>
                                        </p:tav>
                                      </p:tavLst>
                                    </p:anim>
                                    <p:anim calcmode="lin" valueType="num">
                                      <p:cBhvr>
                                        <p:cTn id="138" dur="500" fill="hold"/>
                                        <p:tgtEl>
                                          <p:spTgt spid="27"/>
                                        </p:tgtEl>
                                        <p:attrNameLst>
                                          <p:attrName>style.rotation</p:attrName>
                                        </p:attrNameLst>
                                      </p:cBhvr>
                                      <p:tavLst>
                                        <p:tav tm="0">
                                          <p:val>
                                            <p:fltVal val="90"/>
                                          </p:val>
                                        </p:tav>
                                        <p:tav tm="100000">
                                          <p:val>
                                            <p:fltVal val="0"/>
                                          </p:val>
                                        </p:tav>
                                      </p:tavLst>
                                    </p:anim>
                                    <p:animEffect transition="in" filter="fade">
                                      <p:cBhvr>
                                        <p:cTn id="139" dur="500"/>
                                        <p:tgtEl>
                                          <p:spTgt spid="27"/>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53"/>
                                        </p:tgtEl>
                                        <p:attrNameLst>
                                          <p:attrName>style.visibility</p:attrName>
                                        </p:attrNameLst>
                                      </p:cBhvr>
                                      <p:to>
                                        <p:strVal val="visible"/>
                                      </p:to>
                                    </p:set>
                                    <p:anim calcmode="lin" valueType="num">
                                      <p:cBhvr>
                                        <p:cTn id="142" dur="500" fill="hold"/>
                                        <p:tgtEl>
                                          <p:spTgt spid="53"/>
                                        </p:tgtEl>
                                        <p:attrNameLst>
                                          <p:attrName>ppt_w</p:attrName>
                                        </p:attrNameLst>
                                      </p:cBhvr>
                                      <p:tavLst>
                                        <p:tav tm="0">
                                          <p:val>
                                            <p:fltVal val="0"/>
                                          </p:val>
                                        </p:tav>
                                        <p:tav tm="100000">
                                          <p:val>
                                            <p:strVal val="#ppt_w"/>
                                          </p:val>
                                        </p:tav>
                                      </p:tavLst>
                                    </p:anim>
                                    <p:anim calcmode="lin" valueType="num">
                                      <p:cBhvr>
                                        <p:cTn id="143" dur="500" fill="hold"/>
                                        <p:tgtEl>
                                          <p:spTgt spid="53"/>
                                        </p:tgtEl>
                                        <p:attrNameLst>
                                          <p:attrName>ppt_h</p:attrName>
                                        </p:attrNameLst>
                                      </p:cBhvr>
                                      <p:tavLst>
                                        <p:tav tm="0">
                                          <p:val>
                                            <p:fltVal val="0"/>
                                          </p:val>
                                        </p:tav>
                                        <p:tav tm="100000">
                                          <p:val>
                                            <p:strVal val="#ppt_h"/>
                                          </p:val>
                                        </p:tav>
                                      </p:tavLst>
                                    </p:anim>
                                    <p:anim calcmode="lin" valueType="num">
                                      <p:cBhvr>
                                        <p:cTn id="144" dur="500" fill="hold"/>
                                        <p:tgtEl>
                                          <p:spTgt spid="53"/>
                                        </p:tgtEl>
                                        <p:attrNameLst>
                                          <p:attrName>style.rotation</p:attrName>
                                        </p:attrNameLst>
                                      </p:cBhvr>
                                      <p:tavLst>
                                        <p:tav tm="0">
                                          <p:val>
                                            <p:fltVal val="90"/>
                                          </p:val>
                                        </p:tav>
                                        <p:tav tm="100000">
                                          <p:val>
                                            <p:fltVal val="0"/>
                                          </p:val>
                                        </p:tav>
                                      </p:tavLst>
                                    </p:anim>
                                    <p:animEffect transition="in" filter="fade">
                                      <p:cBhvr>
                                        <p:cTn id="145" dur="500"/>
                                        <p:tgtEl>
                                          <p:spTgt spid="53"/>
                                        </p:tgtEl>
                                      </p:cBhvr>
                                    </p:animEffect>
                                  </p:childTnLst>
                                </p:cTn>
                              </p:par>
                              <p:par>
                                <p:cTn id="146" presetID="31" presetClass="entr" presetSubtype="0" fill="hold" grpId="0" nodeType="withEffect">
                                  <p:stCondLst>
                                    <p:cond delay="250"/>
                                  </p:stCondLst>
                                  <p:childTnLst>
                                    <p:set>
                                      <p:cBhvr>
                                        <p:cTn id="147" dur="1" fill="hold">
                                          <p:stCondLst>
                                            <p:cond delay="0"/>
                                          </p:stCondLst>
                                        </p:cTn>
                                        <p:tgtEl>
                                          <p:spTgt spid="82"/>
                                        </p:tgtEl>
                                        <p:attrNameLst>
                                          <p:attrName>style.visibility</p:attrName>
                                        </p:attrNameLst>
                                      </p:cBhvr>
                                      <p:to>
                                        <p:strVal val="visible"/>
                                      </p:to>
                                    </p:set>
                                    <p:anim calcmode="lin" valueType="num">
                                      <p:cBhvr>
                                        <p:cTn id="148" dur="500" fill="hold"/>
                                        <p:tgtEl>
                                          <p:spTgt spid="82"/>
                                        </p:tgtEl>
                                        <p:attrNameLst>
                                          <p:attrName>ppt_w</p:attrName>
                                        </p:attrNameLst>
                                      </p:cBhvr>
                                      <p:tavLst>
                                        <p:tav tm="0">
                                          <p:val>
                                            <p:fltVal val="0"/>
                                          </p:val>
                                        </p:tav>
                                        <p:tav tm="100000">
                                          <p:val>
                                            <p:strVal val="#ppt_w"/>
                                          </p:val>
                                        </p:tav>
                                      </p:tavLst>
                                    </p:anim>
                                    <p:anim calcmode="lin" valueType="num">
                                      <p:cBhvr>
                                        <p:cTn id="149" dur="500" fill="hold"/>
                                        <p:tgtEl>
                                          <p:spTgt spid="82"/>
                                        </p:tgtEl>
                                        <p:attrNameLst>
                                          <p:attrName>ppt_h</p:attrName>
                                        </p:attrNameLst>
                                      </p:cBhvr>
                                      <p:tavLst>
                                        <p:tav tm="0">
                                          <p:val>
                                            <p:fltVal val="0"/>
                                          </p:val>
                                        </p:tav>
                                        <p:tav tm="100000">
                                          <p:val>
                                            <p:strVal val="#ppt_h"/>
                                          </p:val>
                                        </p:tav>
                                      </p:tavLst>
                                    </p:anim>
                                    <p:anim calcmode="lin" valueType="num">
                                      <p:cBhvr>
                                        <p:cTn id="150" dur="500" fill="hold"/>
                                        <p:tgtEl>
                                          <p:spTgt spid="82"/>
                                        </p:tgtEl>
                                        <p:attrNameLst>
                                          <p:attrName>style.rotation</p:attrName>
                                        </p:attrNameLst>
                                      </p:cBhvr>
                                      <p:tavLst>
                                        <p:tav tm="0">
                                          <p:val>
                                            <p:fltVal val="90"/>
                                          </p:val>
                                        </p:tav>
                                        <p:tav tm="100000">
                                          <p:val>
                                            <p:fltVal val="0"/>
                                          </p:val>
                                        </p:tav>
                                      </p:tavLst>
                                    </p:anim>
                                    <p:animEffect transition="in" filter="fade">
                                      <p:cBhvr>
                                        <p:cTn id="151" dur="500"/>
                                        <p:tgtEl>
                                          <p:spTgt spid="82"/>
                                        </p:tgtEl>
                                      </p:cBhvr>
                                    </p:animEffect>
                                  </p:childTnLst>
                                </p:cTn>
                              </p:par>
                            </p:childTnLst>
                          </p:cTn>
                        </p:par>
                        <p:par>
                          <p:cTn id="152" fill="hold">
                            <p:stCondLst>
                              <p:cond delay="9925"/>
                            </p:stCondLst>
                            <p:childTnLst>
                              <p:par>
                                <p:cTn id="153" presetID="14" presetClass="entr" presetSubtype="10" fill="hold" grpId="0" nodeType="afterEffect">
                                  <p:stCondLst>
                                    <p:cond delay="0"/>
                                  </p:stCondLst>
                                  <p:iterate type="lt">
                                    <p:tmPct val="5000"/>
                                  </p:iterate>
                                  <p:childTnLst>
                                    <p:set>
                                      <p:cBhvr>
                                        <p:cTn id="154"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55" dur="500"/>
                                        <p:tgtEl>
                                          <p:spTgt spid="67">
                                            <p:txEl>
                                              <p:pRg st="0" end="0"/>
                                            </p:txEl>
                                          </p:spTgt>
                                        </p:tgtEl>
                                      </p:cBhvr>
                                    </p:animEffect>
                                  </p:childTnLst>
                                </p:cTn>
                              </p:par>
                            </p:childTnLst>
                          </p:cTn>
                        </p:par>
                        <p:par>
                          <p:cTn id="156" fill="hold">
                            <p:stCondLst>
                              <p:cond delay="10500"/>
                            </p:stCondLst>
                            <p:childTnLst>
                              <p:par>
                                <p:cTn id="157" presetID="22" presetClass="entr" presetSubtype="8" fill="hold"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wipe(left)">
                                      <p:cBhvr>
                                        <p:cTn id="159" dur="500"/>
                                        <p:tgtEl>
                                          <p:spTgt spid="49"/>
                                        </p:tgtEl>
                                      </p:cBhvr>
                                    </p:animEffect>
                                  </p:childTnLst>
                                </p:cTn>
                              </p:par>
                            </p:childTnLst>
                          </p:cTn>
                        </p:par>
                        <p:par>
                          <p:cTn id="160" fill="hold">
                            <p:stCondLst>
                              <p:cond delay="11000"/>
                            </p:stCondLst>
                            <p:childTnLst>
                              <p:par>
                                <p:cTn id="161" presetID="31" presetClass="entr" presetSubtype="0" fill="hold" grpId="0" nodeType="afterEffect">
                                  <p:stCondLst>
                                    <p:cond delay="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500" fill="hold"/>
                                        <p:tgtEl>
                                          <p:spTgt spid="29"/>
                                        </p:tgtEl>
                                        <p:attrNameLst>
                                          <p:attrName>ppt_w</p:attrName>
                                        </p:attrNameLst>
                                      </p:cBhvr>
                                      <p:tavLst>
                                        <p:tav tm="0">
                                          <p:val>
                                            <p:fltVal val="0"/>
                                          </p:val>
                                        </p:tav>
                                        <p:tav tm="100000">
                                          <p:val>
                                            <p:strVal val="#ppt_w"/>
                                          </p:val>
                                        </p:tav>
                                      </p:tavLst>
                                    </p:anim>
                                    <p:anim calcmode="lin" valueType="num">
                                      <p:cBhvr>
                                        <p:cTn id="164" dur="500" fill="hold"/>
                                        <p:tgtEl>
                                          <p:spTgt spid="29"/>
                                        </p:tgtEl>
                                        <p:attrNameLst>
                                          <p:attrName>ppt_h</p:attrName>
                                        </p:attrNameLst>
                                      </p:cBhvr>
                                      <p:tavLst>
                                        <p:tav tm="0">
                                          <p:val>
                                            <p:fltVal val="0"/>
                                          </p:val>
                                        </p:tav>
                                        <p:tav tm="100000">
                                          <p:val>
                                            <p:strVal val="#ppt_h"/>
                                          </p:val>
                                        </p:tav>
                                      </p:tavLst>
                                    </p:anim>
                                    <p:anim calcmode="lin" valueType="num">
                                      <p:cBhvr>
                                        <p:cTn id="165" dur="500" fill="hold"/>
                                        <p:tgtEl>
                                          <p:spTgt spid="29"/>
                                        </p:tgtEl>
                                        <p:attrNameLst>
                                          <p:attrName>style.rotation</p:attrName>
                                        </p:attrNameLst>
                                      </p:cBhvr>
                                      <p:tavLst>
                                        <p:tav tm="0">
                                          <p:val>
                                            <p:fltVal val="90"/>
                                          </p:val>
                                        </p:tav>
                                        <p:tav tm="100000">
                                          <p:val>
                                            <p:fltVal val="0"/>
                                          </p:val>
                                        </p:tav>
                                      </p:tavLst>
                                    </p:anim>
                                    <p:animEffect transition="in" filter="fade">
                                      <p:cBhvr>
                                        <p:cTn id="166" dur="500"/>
                                        <p:tgtEl>
                                          <p:spTgt spid="29"/>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54"/>
                                        </p:tgtEl>
                                        <p:attrNameLst>
                                          <p:attrName>style.visibility</p:attrName>
                                        </p:attrNameLst>
                                      </p:cBhvr>
                                      <p:to>
                                        <p:strVal val="visible"/>
                                      </p:to>
                                    </p:set>
                                    <p:anim calcmode="lin" valueType="num">
                                      <p:cBhvr>
                                        <p:cTn id="169" dur="500" fill="hold"/>
                                        <p:tgtEl>
                                          <p:spTgt spid="54"/>
                                        </p:tgtEl>
                                        <p:attrNameLst>
                                          <p:attrName>ppt_w</p:attrName>
                                        </p:attrNameLst>
                                      </p:cBhvr>
                                      <p:tavLst>
                                        <p:tav tm="0">
                                          <p:val>
                                            <p:fltVal val="0"/>
                                          </p:val>
                                        </p:tav>
                                        <p:tav tm="100000">
                                          <p:val>
                                            <p:strVal val="#ppt_w"/>
                                          </p:val>
                                        </p:tav>
                                      </p:tavLst>
                                    </p:anim>
                                    <p:anim calcmode="lin" valueType="num">
                                      <p:cBhvr>
                                        <p:cTn id="170" dur="500" fill="hold"/>
                                        <p:tgtEl>
                                          <p:spTgt spid="54"/>
                                        </p:tgtEl>
                                        <p:attrNameLst>
                                          <p:attrName>ppt_h</p:attrName>
                                        </p:attrNameLst>
                                      </p:cBhvr>
                                      <p:tavLst>
                                        <p:tav tm="0">
                                          <p:val>
                                            <p:fltVal val="0"/>
                                          </p:val>
                                        </p:tav>
                                        <p:tav tm="100000">
                                          <p:val>
                                            <p:strVal val="#ppt_h"/>
                                          </p:val>
                                        </p:tav>
                                      </p:tavLst>
                                    </p:anim>
                                    <p:anim calcmode="lin" valueType="num">
                                      <p:cBhvr>
                                        <p:cTn id="171" dur="500" fill="hold"/>
                                        <p:tgtEl>
                                          <p:spTgt spid="54"/>
                                        </p:tgtEl>
                                        <p:attrNameLst>
                                          <p:attrName>style.rotation</p:attrName>
                                        </p:attrNameLst>
                                      </p:cBhvr>
                                      <p:tavLst>
                                        <p:tav tm="0">
                                          <p:val>
                                            <p:fltVal val="90"/>
                                          </p:val>
                                        </p:tav>
                                        <p:tav tm="100000">
                                          <p:val>
                                            <p:fltVal val="0"/>
                                          </p:val>
                                        </p:tav>
                                      </p:tavLst>
                                    </p:anim>
                                    <p:animEffect transition="in" filter="fade">
                                      <p:cBhvr>
                                        <p:cTn id="172" dur="500"/>
                                        <p:tgtEl>
                                          <p:spTgt spid="54"/>
                                        </p:tgtEl>
                                      </p:cBhvr>
                                    </p:animEffect>
                                  </p:childTnLst>
                                </p:cTn>
                              </p:par>
                              <p:par>
                                <p:cTn id="173" presetID="31" presetClass="entr" presetSubtype="0" fill="hold" grpId="0" nodeType="withEffect">
                                  <p:stCondLst>
                                    <p:cond delay="250"/>
                                  </p:stCondLst>
                                  <p:childTnLst>
                                    <p:set>
                                      <p:cBhvr>
                                        <p:cTn id="174" dur="1" fill="hold">
                                          <p:stCondLst>
                                            <p:cond delay="0"/>
                                          </p:stCondLst>
                                        </p:cTn>
                                        <p:tgtEl>
                                          <p:spTgt spid="83"/>
                                        </p:tgtEl>
                                        <p:attrNameLst>
                                          <p:attrName>style.visibility</p:attrName>
                                        </p:attrNameLst>
                                      </p:cBhvr>
                                      <p:to>
                                        <p:strVal val="visible"/>
                                      </p:to>
                                    </p:set>
                                    <p:anim calcmode="lin" valueType="num">
                                      <p:cBhvr>
                                        <p:cTn id="175" dur="500" fill="hold"/>
                                        <p:tgtEl>
                                          <p:spTgt spid="83"/>
                                        </p:tgtEl>
                                        <p:attrNameLst>
                                          <p:attrName>ppt_w</p:attrName>
                                        </p:attrNameLst>
                                      </p:cBhvr>
                                      <p:tavLst>
                                        <p:tav tm="0">
                                          <p:val>
                                            <p:fltVal val="0"/>
                                          </p:val>
                                        </p:tav>
                                        <p:tav tm="100000">
                                          <p:val>
                                            <p:strVal val="#ppt_w"/>
                                          </p:val>
                                        </p:tav>
                                      </p:tavLst>
                                    </p:anim>
                                    <p:anim calcmode="lin" valueType="num">
                                      <p:cBhvr>
                                        <p:cTn id="176" dur="500" fill="hold"/>
                                        <p:tgtEl>
                                          <p:spTgt spid="83"/>
                                        </p:tgtEl>
                                        <p:attrNameLst>
                                          <p:attrName>ppt_h</p:attrName>
                                        </p:attrNameLst>
                                      </p:cBhvr>
                                      <p:tavLst>
                                        <p:tav tm="0">
                                          <p:val>
                                            <p:fltVal val="0"/>
                                          </p:val>
                                        </p:tav>
                                        <p:tav tm="100000">
                                          <p:val>
                                            <p:strVal val="#ppt_h"/>
                                          </p:val>
                                        </p:tav>
                                      </p:tavLst>
                                    </p:anim>
                                    <p:anim calcmode="lin" valueType="num">
                                      <p:cBhvr>
                                        <p:cTn id="177" dur="500" fill="hold"/>
                                        <p:tgtEl>
                                          <p:spTgt spid="83"/>
                                        </p:tgtEl>
                                        <p:attrNameLst>
                                          <p:attrName>style.rotation</p:attrName>
                                        </p:attrNameLst>
                                      </p:cBhvr>
                                      <p:tavLst>
                                        <p:tav tm="0">
                                          <p:val>
                                            <p:fltVal val="90"/>
                                          </p:val>
                                        </p:tav>
                                        <p:tav tm="100000">
                                          <p:val>
                                            <p:fltVal val="0"/>
                                          </p:val>
                                        </p:tav>
                                      </p:tavLst>
                                    </p:anim>
                                    <p:animEffect transition="in" filter="fade">
                                      <p:cBhvr>
                                        <p:cTn id="178" dur="500"/>
                                        <p:tgtEl>
                                          <p:spTgt spid="83"/>
                                        </p:tgtEl>
                                      </p:cBhvr>
                                    </p:animEffect>
                                  </p:childTnLst>
                                </p:cTn>
                              </p:par>
                            </p:childTnLst>
                          </p:cTn>
                        </p:par>
                        <p:par>
                          <p:cTn id="179" fill="hold">
                            <p:stCondLst>
                              <p:cond delay="11750"/>
                            </p:stCondLst>
                            <p:childTnLst>
                              <p:par>
                                <p:cTn id="180" presetID="14" presetClass="entr" presetSubtype="10" fill="hold" grpId="0" nodeType="afterEffect">
                                  <p:stCondLst>
                                    <p:cond delay="0"/>
                                  </p:stCondLst>
                                  <p:iterate type="lt">
                                    <p:tmPct val="5000"/>
                                  </p:iterate>
                                  <p:childTnLst>
                                    <p:set>
                                      <p:cBhvr>
                                        <p:cTn id="181" dur="1" fill="hold">
                                          <p:stCondLst>
                                            <p:cond delay="0"/>
                                          </p:stCondLst>
                                        </p:cTn>
                                        <p:tgtEl>
                                          <p:spTgt spid="68">
                                            <p:txEl>
                                              <p:pRg st="0" end="0"/>
                                            </p:txEl>
                                          </p:spTgt>
                                        </p:tgtEl>
                                        <p:attrNameLst>
                                          <p:attrName>style.visibility</p:attrName>
                                        </p:attrNameLst>
                                      </p:cBhvr>
                                      <p:to>
                                        <p:strVal val="visible"/>
                                      </p:to>
                                    </p:set>
                                    <p:animEffect transition="in" filter="randombar(horizontal)">
                                      <p:cBhvr>
                                        <p:cTn id="182" dur="500"/>
                                        <p:tgtEl>
                                          <p:spTgt spid="68">
                                            <p:txEl>
                                              <p:pRg st="0" end="0"/>
                                            </p:txEl>
                                          </p:spTgt>
                                        </p:tgtEl>
                                      </p:cBhvr>
                                    </p:animEffect>
                                  </p:childTnLst>
                                </p:cTn>
                              </p:par>
                            </p:childTnLst>
                          </p:cTn>
                        </p:par>
                        <p:par>
                          <p:cTn id="183" fill="hold">
                            <p:stCondLst>
                              <p:cond delay="12325"/>
                            </p:stCondLst>
                            <p:childTnLst>
                              <p:par>
                                <p:cTn id="184" presetID="22" presetClass="entr" presetSubtype="8" fill="hold" nodeType="afterEffect">
                                  <p:stCondLst>
                                    <p:cond delay="0"/>
                                  </p:stCondLst>
                                  <p:childTnLst>
                                    <p:set>
                                      <p:cBhvr>
                                        <p:cTn id="185" dur="1" fill="hold">
                                          <p:stCondLst>
                                            <p:cond delay="0"/>
                                          </p:stCondLst>
                                        </p:cTn>
                                        <p:tgtEl>
                                          <p:spTgt spid="52"/>
                                        </p:tgtEl>
                                        <p:attrNameLst>
                                          <p:attrName>style.visibility</p:attrName>
                                        </p:attrNameLst>
                                      </p:cBhvr>
                                      <p:to>
                                        <p:strVal val="visible"/>
                                      </p:to>
                                    </p:set>
                                    <p:animEffect transition="in" filter="wipe(left)">
                                      <p:cBhvr>
                                        <p:cTn id="186" dur="500"/>
                                        <p:tgtEl>
                                          <p:spTgt spid="52"/>
                                        </p:tgtEl>
                                      </p:cBhvr>
                                    </p:animEffect>
                                  </p:childTnLst>
                                </p:cTn>
                              </p:par>
                            </p:childTnLst>
                          </p:cTn>
                        </p:par>
                        <p:par>
                          <p:cTn id="187" fill="hold">
                            <p:stCondLst>
                              <p:cond delay="12825"/>
                            </p:stCondLst>
                            <p:childTnLst>
                              <p:par>
                                <p:cTn id="188" presetID="31" presetClass="entr" presetSubtype="0" fill="hold" grpId="0" nodeType="afterEffect">
                                  <p:stCondLst>
                                    <p:cond delay="0"/>
                                  </p:stCondLst>
                                  <p:childTnLst>
                                    <p:set>
                                      <p:cBhvr>
                                        <p:cTn id="189" dur="1" fill="hold">
                                          <p:stCondLst>
                                            <p:cond delay="0"/>
                                          </p:stCondLst>
                                        </p:cTn>
                                        <p:tgtEl>
                                          <p:spTgt spid="31"/>
                                        </p:tgtEl>
                                        <p:attrNameLst>
                                          <p:attrName>style.visibility</p:attrName>
                                        </p:attrNameLst>
                                      </p:cBhvr>
                                      <p:to>
                                        <p:strVal val="visible"/>
                                      </p:to>
                                    </p:set>
                                    <p:anim calcmode="lin" valueType="num">
                                      <p:cBhvr>
                                        <p:cTn id="190" dur="500" fill="hold"/>
                                        <p:tgtEl>
                                          <p:spTgt spid="31"/>
                                        </p:tgtEl>
                                        <p:attrNameLst>
                                          <p:attrName>ppt_w</p:attrName>
                                        </p:attrNameLst>
                                      </p:cBhvr>
                                      <p:tavLst>
                                        <p:tav tm="0">
                                          <p:val>
                                            <p:fltVal val="0"/>
                                          </p:val>
                                        </p:tav>
                                        <p:tav tm="100000">
                                          <p:val>
                                            <p:strVal val="#ppt_w"/>
                                          </p:val>
                                        </p:tav>
                                      </p:tavLst>
                                    </p:anim>
                                    <p:anim calcmode="lin" valueType="num">
                                      <p:cBhvr>
                                        <p:cTn id="191" dur="500" fill="hold"/>
                                        <p:tgtEl>
                                          <p:spTgt spid="31"/>
                                        </p:tgtEl>
                                        <p:attrNameLst>
                                          <p:attrName>ppt_h</p:attrName>
                                        </p:attrNameLst>
                                      </p:cBhvr>
                                      <p:tavLst>
                                        <p:tav tm="0">
                                          <p:val>
                                            <p:fltVal val="0"/>
                                          </p:val>
                                        </p:tav>
                                        <p:tav tm="100000">
                                          <p:val>
                                            <p:strVal val="#ppt_h"/>
                                          </p:val>
                                        </p:tav>
                                      </p:tavLst>
                                    </p:anim>
                                    <p:anim calcmode="lin" valueType="num">
                                      <p:cBhvr>
                                        <p:cTn id="192" dur="500" fill="hold"/>
                                        <p:tgtEl>
                                          <p:spTgt spid="31"/>
                                        </p:tgtEl>
                                        <p:attrNameLst>
                                          <p:attrName>style.rotation</p:attrName>
                                        </p:attrNameLst>
                                      </p:cBhvr>
                                      <p:tavLst>
                                        <p:tav tm="0">
                                          <p:val>
                                            <p:fltVal val="90"/>
                                          </p:val>
                                        </p:tav>
                                        <p:tav tm="100000">
                                          <p:val>
                                            <p:fltVal val="0"/>
                                          </p:val>
                                        </p:tav>
                                      </p:tavLst>
                                    </p:anim>
                                    <p:animEffect transition="in" filter="fade">
                                      <p:cBhvr>
                                        <p:cTn id="193" dur="500"/>
                                        <p:tgtEl>
                                          <p:spTgt spid="31"/>
                                        </p:tgtEl>
                                      </p:cBhvr>
                                    </p:animEffect>
                                  </p:childTnLst>
                                </p:cTn>
                              </p:par>
                              <p:par>
                                <p:cTn id="194" presetID="31" presetClass="entr" presetSubtype="0" fill="hold" grpId="0" nodeType="withEffect">
                                  <p:stCondLst>
                                    <p:cond delay="0"/>
                                  </p:stCondLst>
                                  <p:childTnLst>
                                    <p:set>
                                      <p:cBhvr>
                                        <p:cTn id="195" dur="1" fill="hold">
                                          <p:stCondLst>
                                            <p:cond delay="0"/>
                                          </p:stCondLst>
                                        </p:cTn>
                                        <p:tgtEl>
                                          <p:spTgt spid="56"/>
                                        </p:tgtEl>
                                        <p:attrNameLst>
                                          <p:attrName>style.visibility</p:attrName>
                                        </p:attrNameLst>
                                      </p:cBhvr>
                                      <p:to>
                                        <p:strVal val="visible"/>
                                      </p:to>
                                    </p:set>
                                    <p:anim calcmode="lin" valueType="num">
                                      <p:cBhvr>
                                        <p:cTn id="196" dur="500" fill="hold"/>
                                        <p:tgtEl>
                                          <p:spTgt spid="56"/>
                                        </p:tgtEl>
                                        <p:attrNameLst>
                                          <p:attrName>ppt_w</p:attrName>
                                        </p:attrNameLst>
                                      </p:cBhvr>
                                      <p:tavLst>
                                        <p:tav tm="0">
                                          <p:val>
                                            <p:fltVal val="0"/>
                                          </p:val>
                                        </p:tav>
                                        <p:tav tm="100000">
                                          <p:val>
                                            <p:strVal val="#ppt_w"/>
                                          </p:val>
                                        </p:tav>
                                      </p:tavLst>
                                    </p:anim>
                                    <p:anim calcmode="lin" valueType="num">
                                      <p:cBhvr>
                                        <p:cTn id="197" dur="500" fill="hold"/>
                                        <p:tgtEl>
                                          <p:spTgt spid="56"/>
                                        </p:tgtEl>
                                        <p:attrNameLst>
                                          <p:attrName>ppt_h</p:attrName>
                                        </p:attrNameLst>
                                      </p:cBhvr>
                                      <p:tavLst>
                                        <p:tav tm="0">
                                          <p:val>
                                            <p:fltVal val="0"/>
                                          </p:val>
                                        </p:tav>
                                        <p:tav tm="100000">
                                          <p:val>
                                            <p:strVal val="#ppt_h"/>
                                          </p:val>
                                        </p:tav>
                                      </p:tavLst>
                                    </p:anim>
                                    <p:anim calcmode="lin" valueType="num">
                                      <p:cBhvr>
                                        <p:cTn id="198" dur="500" fill="hold"/>
                                        <p:tgtEl>
                                          <p:spTgt spid="56"/>
                                        </p:tgtEl>
                                        <p:attrNameLst>
                                          <p:attrName>style.rotation</p:attrName>
                                        </p:attrNameLst>
                                      </p:cBhvr>
                                      <p:tavLst>
                                        <p:tav tm="0">
                                          <p:val>
                                            <p:fltVal val="90"/>
                                          </p:val>
                                        </p:tav>
                                        <p:tav tm="100000">
                                          <p:val>
                                            <p:fltVal val="0"/>
                                          </p:val>
                                        </p:tav>
                                      </p:tavLst>
                                    </p:anim>
                                    <p:animEffect transition="in" filter="fade">
                                      <p:cBhvr>
                                        <p:cTn id="199" dur="500"/>
                                        <p:tgtEl>
                                          <p:spTgt spid="56"/>
                                        </p:tgtEl>
                                      </p:cBhvr>
                                    </p:animEffect>
                                  </p:childTnLst>
                                </p:cTn>
                              </p:par>
                              <p:par>
                                <p:cTn id="200" presetID="31" presetClass="entr" presetSubtype="0" fill="hold" grpId="0" nodeType="withEffect">
                                  <p:stCondLst>
                                    <p:cond delay="250"/>
                                  </p:stCondLst>
                                  <p:childTnLst>
                                    <p:set>
                                      <p:cBhvr>
                                        <p:cTn id="201" dur="1" fill="hold">
                                          <p:stCondLst>
                                            <p:cond delay="0"/>
                                          </p:stCondLst>
                                        </p:cTn>
                                        <p:tgtEl>
                                          <p:spTgt spid="84"/>
                                        </p:tgtEl>
                                        <p:attrNameLst>
                                          <p:attrName>style.visibility</p:attrName>
                                        </p:attrNameLst>
                                      </p:cBhvr>
                                      <p:to>
                                        <p:strVal val="visible"/>
                                      </p:to>
                                    </p:set>
                                    <p:anim calcmode="lin" valueType="num">
                                      <p:cBhvr>
                                        <p:cTn id="202" dur="500" fill="hold"/>
                                        <p:tgtEl>
                                          <p:spTgt spid="84"/>
                                        </p:tgtEl>
                                        <p:attrNameLst>
                                          <p:attrName>ppt_w</p:attrName>
                                        </p:attrNameLst>
                                      </p:cBhvr>
                                      <p:tavLst>
                                        <p:tav tm="0">
                                          <p:val>
                                            <p:fltVal val="0"/>
                                          </p:val>
                                        </p:tav>
                                        <p:tav tm="100000">
                                          <p:val>
                                            <p:strVal val="#ppt_w"/>
                                          </p:val>
                                        </p:tav>
                                      </p:tavLst>
                                    </p:anim>
                                    <p:anim calcmode="lin" valueType="num">
                                      <p:cBhvr>
                                        <p:cTn id="203" dur="500" fill="hold"/>
                                        <p:tgtEl>
                                          <p:spTgt spid="84"/>
                                        </p:tgtEl>
                                        <p:attrNameLst>
                                          <p:attrName>ppt_h</p:attrName>
                                        </p:attrNameLst>
                                      </p:cBhvr>
                                      <p:tavLst>
                                        <p:tav tm="0">
                                          <p:val>
                                            <p:fltVal val="0"/>
                                          </p:val>
                                        </p:tav>
                                        <p:tav tm="100000">
                                          <p:val>
                                            <p:strVal val="#ppt_h"/>
                                          </p:val>
                                        </p:tav>
                                      </p:tavLst>
                                    </p:anim>
                                    <p:anim calcmode="lin" valueType="num">
                                      <p:cBhvr>
                                        <p:cTn id="204" dur="500" fill="hold"/>
                                        <p:tgtEl>
                                          <p:spTgt spid="84"/>
                                        </p:tgtEl>
                                        <p:attrNameLst>
                                          <p:attrName>style.rotation</p:attrName>
                                        </p:attrNameLst>
                                      </p:cBhvr>
                                      <p:tavLst>
                                        <p:tav tm="0">
                                          <p:val>
                                            <p:fltVal val="90"/>
                                          </p:val>
                                        </p:tav>
                                        <p:tav tm="100000">
                                          <p:val>
                                            <p:fltVal val="0"/>
                                          </p:val>
                                        </p:tav>
                                      </p:tavLst>
                                    </p:anim>
                                    <p:animEffect transition="in" filter="fade">
                                      <p:cBhvr>
                                        <p:cTn id="205" dur="500"/>
                                        <p:tgtEl>
                                          <p:spTgt spid="84"/>
                                        </p:tgtEl>
                                      </p:cBhvr>
                                    </p:animEffect>
                                  </p:childTnLst>
                                </p:cTn>
                              </p:par>
                            </p:childTnLst>
                          </p:cTn>
                        </p:par>
                        <p:par>
                          <p:cTn id="206" fill="hold">
                            <p:stCondLst>
                              <p:cond delay="13575"/>
                            </p:stCondLst>
                            <p:childTnLst>
                              <p:par>
                                <p:cTn id="207" presetID="14" presetClass="entr" presetSubtype="10" fill="hold" grpId="0" nodeType="afterEffect">
                                  <p:stCondLst>
                                    <p:cond delay="0"/>
                                  </p:stCondLst>
                                  <p:iterate type="lt">
                                    <p:tmPct val="5000"/>
                                  </p:iterate>
                                  <p:childTnLst>
                                    <p:set>
                                      <p:cBhvr>
                                        <p:cTn id="208" dur="1" fill="hold">
                                          <p:stCondLst>
                                            <p:cond delay="0"/>
                                          </p:stCondLst>
                                        </p:cTn>
                                        <p:tgtEl>
                                          <p:spTgt spid="69">
                                            <p:txEl>
                                              <p:pRg st="0" end="0"/>
                                            </p:txEl>
                                          </p:spTgt>
                                        </p:tgtEl>
                                        <p:attrNameLst>
                                          <p:attrName>style.visibility</p:attrName>
                                        </p:attrNameLst>
                                      </p:cBhvr>
                                      <p:to>
                                        <p:strVal val="visible"/>
                                      </p:to>
                                    </p:set>
                                    <p:animEffect transition="in" filter="randombar(horizontal)">
                                      <p:cBhvr>
                                        <p:cTn id="209" dur="500"/>
                                        <p:tgtEl>
                                          <p:spTgt spid="69">
                                            <p:txEl>
                                              <p:pRg st="0" end="0"/>
                                            </p:txEl>
                                          </p:spTgt>
                                        </p:tgtEl>
                                      </p:cBhvr>
                                    </p:animEffect>
                                  </p:childTnLst>
                                </p:cTn>
                              </p:par>
                            </p:childTnLst>
                          </p:cTn>
                        </p:par>
                        <p:par>
                          <p:cTn id="210" fill="hold">
                            <p:stCondLst>
                              <p:cond delay="14150"/>
                            </p:stCondLst>
                            <p:childTnLst>
                              <p:par>
                                <p:cTn id="211" presetID="22" presetClass="entr" presetSubtype="8" fill="hold" nodeType="afterEffect">
                                  <p:stCondLst>
                                    <p:cond delay="0"/>
                                  </p:stCondLst>
                                  <p:childTnLst>
                                    <p:set>
                                      <p:cBhvr>
                                        <p:cTn id="212" dur="1" fill="hold">
                                          <p:stCondLst>
                                            <p:cond delay="0"/>
                                          </p:stCondLst>
                                        </p:cTn>
                                        <p:tgtEl>
                                          <p:spTgt spid="55"/>
                                        </p:tgtEl>
                                        <p:attrNameLst>
                                          <p:attrName>style.visibility</p:attrName>
                                        </p:attrNameLst>
                                      </p:cBhvr>
                                      <p:to>
                                        <p:strVal val="visible"/>
                                      </p:to>
                                    </p:set>
                                    <p:animEffect transition="in" filter="wipe(left)">
                                      <p:cBhvr>
                                        <p:cTn id="213" dur="500"/>
                                        <p:tgtEl>
                                          <p:spTgt spid="55"/>
                                        </p:tgtEl>
                                      </p:cBhvr>
                                    </p:animEffect>
                                  </p:childTnLst>
                                </p:cTn>
                              </p:par>
                            </p:childTnLst>
                          </p:cTn>
                        </p:par>
                        <p:par>
                          <p:cTn id="214" fill="hold">
                            <p:stCondLst>
                              <p:cond delay="14650"/>
                            </p:stCondLst>
                            <p:childTnLst>
                              <p:par>
                                <p:cTn id="215" presetID="31" presetClass="entr" presetSubtype="0" fill="hold" grpId="0" nodeType="afterEffect">
                                  <p:stCondLst>
                                    <p:cond delay="0"/>
                                  </p:stCondLst>
                                  <p:childTnLst>
                                    <p:set>
                                      <p:cBhvr>
                                        <p:cTn id="216" dur="1" fill="hold">
                                          <p:stCondLst>
                                            <p:cond delay="0"/>
                                          </p:stCondLst>
                                        </p:cTn>
                                        <p:tgtEl>
                                          <p:spTgt spid="33"/>
                                        </p:tgtEl>
                                        <p:attrNameLst>
                                          <p:attrName>style.visibility</p:attrName>
                                        </p:attrNameLst>
                                      </p:cBhvr>
                                      <p:to>
                                        <p:strVal val="visible"/>
                                      </p:to>
                                    </p:set>
                                    <p:anim calcmode="lin" valueType="num">
                                      <p:cBhvr>
                                        <p:cTn id="217" dur="500" fill="hold"/>
                                        <p:tgtEl>
                                          <p:spTgt spid="33"/>
                                        </p:tgtEl>
                                        <p:attrNameLst>
                                          <p:attrName>ppt_w</p:attrName>
                                        </p:attrNameLst>
                                      </p:cBhvr>
                                      <p:tavLst>
                                        <p:tav tm="0">
                                          <p:val>
                                            <p:fltVal val="0"/>
                                          </p:val>
                                        </p:tav>
                                        <p:tav tm="100000">
                                          <p:val>
                                            <p:strVal val="#ppt_w"/>
                                          </p:val>
                                        </p:tav>
                                      </p:tavLst>
                                    </p:anim>
                                    <p:anim calcmode="lin" valueType="num">
                                      <p:cBhvr>
                                        <p:cTn id="218" dur="500" fill="hold"/>
                                        <p:tgtEl>
                                          <p:spTgt spid="33"/>
                                        </p:tgtEl>
                                        <p:attrNameLst>
                                          <p:attrName>ppt_h</p:attrName>
                                        </p:attrNameLst>
                                      </p:cBhvr>
                                      <p:tavLst>
                                        <p:tav tm="0">
                                          <p:val>
                                            <p:fltVal val="0"/>
                                          </p:val>
                                        </p:tav>
                                        <p:tav tm="100000">
                                          <p:val>
                                            <p:strVal val="#ppt_h"/>
                                          </p:val>
                                        </p:tav>
                                      </p:tavLst>
                                    </p:anim>
                                    <p:anim calcmode="lin" valueType="num">
                                      <p:cBhvr>
                                        <p:cTn id="219" dur="500" fill="hold"/>
                                        <p:tgtEl>
                                          <p:spTgt spid="33"/>
                                        </p:tgtEl>
                                        <p:attrNameLst>
                                          <p:attrName>style.rotation</p:attrName>
                                        </p:attrNameLst>
                                      </p:cBhvr>
                                      <p:tavLst>
                                        <p:tav tm="0">
                                          <p:val>
                                            <p:fltVal val="90"/>
                                          </p:val>
                                        </p:tav>
                                        <p:tav tm="100000">
                                          <p:val>
                                            <p:fltVal val="0"/>
                                          </p:val>
                                        </p:tav>
                                      </p:tavLst>
                                    </p:anim>
                                    <p:animEffect transition="in" filter="fade">
                                      <p:cBhvr>
                                        <p:cTn id="220" dur="500"/>
                                        <p:tgtEl>
                                          <p:spTgt spid="33"/>
                                        </p:tgtEl>
                                      </p:cBhvr>
                                    </p:animEffect>
                                  </p:childTnLst>
                                </p:cTn>
                              </p:par>
                              <p:par>
                                <p:cTn id="221" presetID="31" presetClass="entr" presetSubtype="0" fill="hold" grpId="0" nodeType="withEffect">
                                  <p:stCondLst>
                                    <p:cond delay="0"/>
                                  </p:stCondLst>
                                  <p:childTnLst>
                                    <p:set>
                                      <p:cBhvr>
                                        <p:cTn id="222" dur="1" fill="hold">
                                          <p:stCondLst>
                                            <p:cond delay="0"/>
                                          </p:stCondLst>
                                        </p:cTn>
                                        <p:tgtEl>
                                          <p:spTgt spid="57"/>
                                        </p:tgtEl>
                                        <p:attrNameLst>
                                          <p:attrName>style.visibility</p:attrName>
                                        </p:attrNameLst>
                                      </p:cBhvr>
                                      <p:to>
                                        <p:strVal val="visible"/>
                                      </p:to>
                                    </p:set>
                                    <p:anim calcmode="lin" valueType="num">
                                      <p:cBhvr>
                                        <p:cTn id="223" dur="500" fill="hold"/>
                                        <p:tgtEl>
                                          <p:spTgt spid="57"/>
                                        </p:tgtEl>
                                        <p:attrNameLst>
                                          <p:attrName>ppt_w</p:attrName>
                                        </p:attrNameLst>
                                      </p:cBhvr>
                                      <p:tavLst>
                                        <p:tav tm="0">
                                          <p:val>
                                            <p:fltVal val="0"/>
                                          </p:val>
                                        </p:tav>
                                        <p:tav tm="100000">
                                          <p:val>
                                            <p:strVal val="#ppt_w"/>
                                          </p:val>
                                        </p:tav>
                                      </p:tavLst>
                                    </p:anim>
                                    <p:anim calcmode="lin" valueType="num">
                                      <p:cBhvr>
                                        <p:cTn id="224" dur="500" fill="hold"/>
                                        <p:tgtEl>
                                          <p:spTgt spid="57"/>
                                        </p:tgtEl>
                                        <p:attrNameLst>
                                          <p:attrName>ppt_h</p:attrName>
                                        </p:attrNameLst>
                                      </p:cBhvr>
                                      <p:tavLst>
                                        <p:tav tm="0">
                                          <p:val>
                                            <p:fltVal val="0"/>
                                          </p:val>
                                        </p:tav>
                                        <p:tav tm="100000">
                                          <p:val>
                                            <p:strVal val="#ppt_h"/>
                                          </p:val>
                                        </p:tav>
                                      </p:tavLst>
                                    </p:anim>
                                    <p:anim calcmode="lin" valueType="num">
                                      <p:cBhvr>
                                        <p:cTn id="225" dur="500" fill="hold"/>
                                        <p:tgtEl>
                                          <p:spTgt spid="57"/>
                                        </p:tgtEl>
                                        <p:attrNameLst>
                                          <p:attrName>style.rotation</p:attrName>
                                        </p:attrNameLst>
                                      </p:cBhvr>
                                      <p:tavLst>
                                        <p:tav tm="0">
                                          <p:val>
                                            <p:fltVal val="90"/>
                                          </p:val>
                                        </p:tav>
                                        <p:tav tm="100000">
                                          <p:val>
                                            <p:fltVal val="0"/>
                                          </p:val>
                                        </p:tav>
                                      </p:tavLst>
                                    </p:anim>
                                    <p:animEffect transition="in" filter="fade">
                                      <p:cBhvr>
                                        <p:cTn id="226" dur="500"/>
                                        <p:tgtEl>
                                          <p:spTgt spid="57"/>
                                        </p:tgtEl>
                                      </p:cBhvr>
                                    </p:animEffect>
                                  </p:childTnLst>
                                </p:cTn>
                              </p:par>
                              <p:par>
                                <p:cTn id="227" presetID="31" presetClass="entr" presetSubtype="0" fill="hold" grpId="0" nodeType="withEffect">
                                  <p:stCondLst>
                                    <p:cond delay="250"/>
                                  </p:stCondLst>
                                  <p:childTnLst>
                                    <p:set>
                                      <p:cBhvr>
                                        <p:cTn id="228" dur="1" fill="hold">
                                          <p:stCondLst>
                                            <p:cond delay="0"/>
                                          </p:stCondLst>
                                        </p:cTn>
                                        <p:tgtEl>
                                          <p:spTgt spid="85"/>
                                        </p:tgtEl>
                                        <p:attrNameLst>
                                          <p:attrName>style.visibility</p:attrName>
                                        </p:attrNameLst>
                                      </p:cBhvr>
                                      <p:to>
                                        <p:strVal val="visible"/>
                                      </p:to>
                                    </p:set>
                                    <p:anim calcmode="lin" valueType="num">
                                      <p:cBhvr>
                                        <p:cTn id="229" dur="500" fill="hold"/>
                                        <p:tgtEl>
                                          <p:spTgt spid="85"/>
                                        </p:tgtEl>
                                        <p:attrNameLst>
                                          <p:attrName>ppt_w</p:attrName>
                                        </p:attrNameLst>
                                      </p:cBhvr>
                                      <p:tavLst>
                                        <p:tav tm="0">
                                          <p:val>
                                            <p:fltVal val="0"/>
                                          </p:val>
                                        </p:tav>
                                        <p:tav tm="100000">
                                          <p:val>
                                            <p:strVal val="#ppt_w"/>
                                          </p:val>
                                        </p:tav>
                                      </p:tavLst>
                                    </p:anim>
                                    <p:anim calcmode="lin" valueType="num">
                                      <p:cBhvr>
                                        <p:cTn id="230" dur="500" fill="hold"/>
                                        <p:tgtEl>
                                          <p:spTgt spid="85"/>
                                        </p:tgtEl>
                                        <p:attrNameLst>
                                          <p:attrName>ppt_h</p:attrName>
                                        </p:attrNameLst>
                                      </p:cBhvr>
                                      <p:tavLst>
                                        <p:tav tm="0">
                                          <p:val>
                                            <p:fltVal val="0"/>
                                          </p:val>
                                        </p:tav>
                                        <p:tav tm="100000">
                                          <p:val>
                                            <p:strVal val="#ppt_h"/>
                                          </p:val>
                                        </p:tav>
                                      </p:tavLst>
                                    </p:anim>
                                    <p:anim calcmode="lin" valueType="num">
                                      <p:cBhvr>
                                        <p:cTn id="231" dur="500" fill="hold"/>
                                        <p:tgtEl>
                                          <p:spTgt spid="85"/>
                                        </p:tgtEl>
                                        <p:attrNameLst>
                                          <p:attrName>style.rotation</p:attrName>
                                        </p:attrNameLst>
                                      </p:cBhvr>
                                      <p:tavLst>
                                        <p:tav tm="0">
                                          <p:val>
                                            <p:fltVal val="90"/>
                                          </p:val>
                                        </p:tav>
                                        <p:tav tm="100000">
                                          <p:val>
                                            <p:fltVal val="0"/>
                                          </p:val>
                                        </p:tav>
                                      </p:tavLst>
                                    </p:anim>
                                    <p:animEffect transition="in" filter="fade">
                                      <p:cBhvr>
                                        <p:cTn id="232" dur="500"/>
                                        <p:tgtEl>
                                          <p:spTgt spid="85"/>
                                        </p:tgtEl>
                                      </p:cBhvr>
                                    </p:animEffect>
                                  </p:childTnLst>
                                </p:cTn>
                              </p:par>
                            </p:childTnLst>
                          </p:cTn>
                        </p:par>
                        <p:par>
                          <p:cTn id="233" fill="hold">
                            <p:stCondLst>
                              <p:cond delay="15400"/>
                            </p:stCondLst>
                            <p:childTnLst>
                              <p:par>
                                <p:cTn id="234" presetID="14" presetClass="entr" presetSubtype="10" fill="hold" grpId="0" nodeType="afterEffect">
                                  <p:stCondLst>
                                    <p:cond delay="0"/>
                                  </p:stCondLst>
                                  <p:iterate type="lt">
                                    <p:tmPct val="5000"/>
                                  </p:iterate>
                                  <p:childTnLst>
                                    <p:set>
                                      <p:cBhvr>
                                        <p:cTn id="235"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236" dur="500"/>
                                        <p:tgtEl>
                                          <p:spTgt spid="70">
                                            <p:txEl>
                                              <p:pRg st="0" end="0"/>
                                            </p:txEl>
                                          </p:spTgt>
                                        </p:tgtEl>
                                      </p:cBhvr>
                                    </p:animEffect>
                                  </p:childTnLst>
                                </p:cTn>
                              </p:par>
                            </p:childTnLst>
                          </p:cTn>
                        </p:par>
                        <p:par>
                          <p:cTn id="237" fill="hold">
                            <p:stCondLst>
                              <p:cond delay="15975"/>
                            </p:stCondLst>
                            <p:childTnLst>
                              <p:par>
                                <p:cTn id="238" presetID="22" presetClass="entr" presetSubtype="8" fill="hold" nodeType="afterEffect">
                                  <p:stCondLst>
                                    <p:cond delay="0"/>
                                  </p:stCondLst>
                                  <p:childTnLst>
                                    <p:set>
                                      <p:cBhvr>
                                        <p:cTn id="239" dur="1" fill="hold">
                                          <p:stCondLst>
                                            <p:cond delay="0"/>
                                          </p:stCondLst>
                                        </p:cTn>
                                        <p:tgtEl>
                                          <p:spTgt spid="58"/>
                                        </p:tgtEl>
                                        <p:attrNameLst>
                                          <p:attrName>style.visibility</p:attrName>
                                        </p:attrNameLst>
                                      </p:cBhvr>
                                      <p:to>
                                        <p:strVal val="visible"/>
                                      </p:to>
                                    </p:set>
                                    <p:animEffect transition="in" filter="wipe(left)">
                                      <p:cBhvr>
                                        <p:cTn id="240" dur="500"/>
                                        <p:tgtEl>
                                          <p:spTgt spid="58"/>
                                        </p:tgtEl>
                                      </p:cBhvr>
                                    </p:animEffect>
                                  </p:childTnLst>
                                </p:cTn>
                              </p:par>
                            </p:childTnLst>
                          </p:cTn>
                        </p:par>
                        <p:par>
                          <p:cTn id="241" fill="hold">
                            <p:stCondLst>
                              <p:cond delay="16475"/>
                            </p:stCondLst>
                            <p:childTnLst>
                              <p:par>
                                <p:cTn id="242" presetID="31" presetClass="entr" presetSubtype="0" fill="hold" grpId="0" nodeType="afterEffect">
                                  <p:stCondLst>
                                    <p:cond delay="0"/>
                                  </p:stCondLst>
                                  <p:childTnLst>
                                    <p:set>
                                      <p:cBhvr>
                                        <p:cTn id="243" dur="1" fill="hold">
                                          <p:stCondLst>
                                            <p:cond delay="0"/>
                                          </p:stCondLst>
                                        </p:cTn>
                                        <p:tgtEl>
                                          <p:spTgt spid="62">
                                            <p:txEl>
                                              <p:pRg st="0" end="0"/>
                                            </p:txEl>
                                          </p:spTgt>
                                        </p:tgtEl>
                                        <p:attrNameLst>
                                          <p:attrName>style.visibility</p:attrName>
                                        </p:attrNameLst>
                                      </p:cBhvr>
                                      <p:to>
                                        <p:strVal val="visible"/>
                                      </p:to>
                                    </p:set>
                                    <p:anim calcmode="lin" valueType="num">
                                      <p:cBhvr>
                                        <p:cTn id="244"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245" dur="500" fill="hold"/>
                                        <p:tgtEl>
                                          <p:spTgt spid="62">
                                            <p:txEl>
                                              <p:pRg st="0" end="0"/>
                                            </p:txEl>
                                          </p:spTgt>
                                        </p:tgtEl>
                                        <p:attrNameLst>
                                          <p:attrName>ppt_h</p:attrName>
                                        </p:attrNameLst>
                                      </p:cBhvr>
                                      <p:tavLst>
                                        <p:tav tm="0">
                                          <p:val>
                                            <p:fltVal val="0"/>
                                          </p:val>
                                        </p:tav>
                                        <p:tav tm="100000">
                                          <p:val>
                                            <p:strVal val="#ppt_h"/>
                                          </p:val>
                                        </p:tav>
                                      </p:tavLst>
                                    </p:anim>
                                    <p:anim calcmode="lin" valueType="num">
                                      <p:cBhvr>
                                        <p:cTn id="246" dur="500" fill="hold"/>
                                        <p:tgtEl>
                                          <p:spTgt spid="62">
                                            <p:txEl>
                                              <p:pRg st="0" end="0"/>
                                            </p:txEl>
                                          </p:spTgt>
                                        </p:tgtEl>
                                        <p:attrNameLst>
                                          <p:attrName>style.rotation</p:attrName>
                                        </p:attrNameLst>
                                      </p:cBhvr>
                                      <p:tavLst>
                                        <p:tav tm="0">
                                          <p:val>
                                            <p:fltVal val="90"/>
                                          </p:val>
                                        </p:tav>
                                        <p:tav tm="100000">
                                          <p:val>
                                            <p:fltVal val="0"/>
                                          </p:val>
                                        </p:tav>
                                      </p:tavLst>
                                    </p:anim>
                                    <p:animEffect transition="in" filter="fade">
                                      <p:cBhvr>
                                        <p:cTn id="247" dur="500"/>
                                        <p:tgtEl>
                                          <p:spTgt spid="62">
                                            <p:txEl>
                                              <p:pRg st="0" end="0"/>
                                            </p:txEl>
                                          </p:spTgt>
                                        </p:tgtEl>
                                      </p:cBhvr>
                                    </p:animEffect>
                                  </p:childTnLst>
                                </p:cTn>
                              </p:par>
                              <p:par>
                                <p:cTn id="248" presetID="31" presetClass="entr" presetSubtype="0" fill="hold" grpId="0" nodeType="withEffect">
                                  <p:stCondLst>
                                    <p:cond delay="0"/>
                                  </p:stCondLst>
                                  <p:childTnLst>
                                    <p:set>
                                      <p:cBhvr>
                                        <p:cTn id="249" dur="1" fill="hold">
                                          <p:stCondLst>
                                            <p:cond delay="0"/>
                                          </p:stCondLst>
                                        </p:cTn>
                                        <p:tgtEl>
                                          <p:spTgt spid="72"/>
                                        </p:tgtEl>
                                        <p:attrNameLst>
                                          <p:attrName>style.visibility</p:attrName>
                                        </p:attrNameLst>
                                      </p:cBhvr>
                                      <p:to>
                                        <p:strVal val="visible"/>
                                      </p:to>
                                    </p:set>
                                    <p:anim calcmode="lin" valueType="num">
                                      <p:cBhvr>
                                        <p:cTn id="250" dur="500" fill="hold"/>
                                        <p:tgtEl>
                                          <p:spTgt spid="72"/>
                                        </p:tgtEl>
                                        <p:attrNameLst>
                                          <p:attrName>ppt_w</p:attrName>
                                        </p:attrNameLst>
                                      </p:cBhvr>
                                      <p:tavLst>
                                        <p:tav tm="0">
                                          <p:val>
                                            <p:fltVal val="0"/>
                                          </p:val>
                                        </p:tav>
                                        <p:tav tm="100000">
                                          <p:val>
                                            <p:strVal val="#ppt_w"/>
                                          </p:val>
                                        </p:tav>
                                      </p:tavLst>
                                    </p:anim>
                                    <p:anim calcmode="lin" valueType="num">
                                      <p:cBhvr>
                                        <p:cTn id="251" dur="500" fill="hold"/>
                                        <p:tgtEl>
                                          <p:spTgt spid="72"/>
                                        </p:tgtEl>
                                        <p:attrNameLst>
                                          <p:attrName>ppt_h</p:attrName>
                                        </p:attrNameLst>
                                      </p:cBhvr>
                                      <p:tavLst>
                                        <p:tav tm="0">
                                          <p:val>
                                            <p:fltVal val="0"/>
                                          </p:val>
                                        </p:tav>
                                        <p:tav tm="100000">
                                          <p:val>
                                            <p:strVal val="#ppt_h"/>
                                          </p:val>
                                        </p:tav>
                                      </p:tavLst>
                                    </p:anim>
                                    <p:anim calcmode="lin" valueType="num">
                                      <p:cBhvr>
                                        <p:cTn id="252" dur="500" fill="hold"/>
                                        <p:tgtEl>
                                          <p:spTgt spid="72"/>
                                        </p:tgtEl>
                                        <p:attrNameLst>
                                          <p:attrName>style.rotation</p:attrName>
                                        </p:attrNameLst>
                                      </p:cBhvr>
                                      <p:tavLst>
                                        <p:tav tm="0">
                                          <p:val>
                                            <p:fltVal val="90"/>
                                          </p:val>
                                        </p:tav>
                                        <p:tav tm="100000">
                                          <p:val>
                                            <p:fltVal val="0"/>
                                          </p:val>
                                        </p:tav>
                                      </p:tavLst>
                                    </p:anim>
                                    <p:animEffect transition="in" filter="fade">
                                      <p:cBhvr>
                                        <p:cTn id="253" dur="500"/>
                                        <p:tgtEl>
                                          <p:spTgt spid="72"/>
                                        </p:tgtEl>
                                      </p:cBhvr>
                                    </p:animEffect>
                                  </p:childTnLst>
                                </p:cTn>
                              </p:par>
                            </p:childTnLst>
                          </p:cTn>
                        </p:par>
                        <p:par>
                          <p:cTn id="254" fill="hold">
                            <p:stCondLst>
                              <p:cond delay="16975"/>
                            </p:stCondLst>
                            <p:childTnLst>
                              <p:par>
                                <p:cTn id="255" presetID="10" presetClass="entr" presetSubtype="0" fill="hold" grpId="0" nodeType="afterEffect">
                                  <p:stCondLst>
                                    <p:cond delay="500"/>
                                  </p:stCondLst>
                                  <p:childTnLst>
                                    <p:set>
                                      <p:cBhvr>
                                        <p:cTn id="256" dur="1" fill="hold">
                                          <p:stCondLst>
                                            <p:cond delay="0"/>
                                          </p:stCondLst>
                                        </p:cTn>
                                        <p:tgtEl>
                                          <p:spTgt spid="71"/>
                                        </p:tgtEl>
                                        <p:attrNameLst>
                                          <p:attrName>style.visibility</p:attrName>
                                        </p:attrNameLst>
                                      </p:cBhvr>
                                      <p:to>
                                        <p:strVal val="visible"/>
                                      </p:to>
                                    </p:set>
                                    <p:animEffect transition="in" filter="fade">
                                      <p:cBhvr>
                                        <p:cTn id="257"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0" grpId="0" animBg="1"/>
      <p:bldP spid="51" grpId="0" animBg="1"/>
      <p:bldP spid="53" grpId="0" animBg="1"/>
      <p:bldP spid="54" grpId="0" animBg="1"/>
      <p:bldP spid="56" grpId="0" animBg="1"/>
      <p:bldP spid="57" grpId="0" animBg="1"/>
      <p:bldP spid="78" grpId="0" animBg="1"/>
      <p:bldP spid="79" grpId="0" animBg="1"/>
      <p:bldP spid="80" grpId="0" animBg="1"/>
      <p:bldP spid="81" grpId="0" animBg="1"/>
      <p:bldP spid="82" grpId="0" animBg="1"/>
      <p:bldP spid="83" grpId="0" animBg="1"/>
      <p:bldP spid="84" grpId="0" animBg="1"/>
      <p:bldP spid="85" grpId="0" animBg="1"/>
      <p:bldP spid="72" grpId="0" animBg="1"/>
      <p:bldP spid="4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0" grpId="0"/>
      <p:bldP spid="12" grpId="0"/>
      <p:bldP spid="14" grpId="0"/>
      <p:bldP spid="16" grpId="0"/>
      <p:bldP spid="27" grpId="0"/>
      <p:bldP spid="29" grpId="0"/>
      <p:bldP spid="31" grpId="0"/>
      <p:bldP spid="33" grpId="0"/>
      <p:bldP spid="61" grpId="0" build="p">
        <p:tmplLst>
          <p:tmpl lvl="1">
            <p:tnLst>
              <p:par>
                <p:cTn presetID="31"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 calcmode="lin" valueType="num">
                      <p:cBhvr>
                        <p:cTn dur="500" fill="hold"/>
                        <p:tgtEl>
                          <p:spTgt spid="61"/>
                        </p:tgtEl>
                        <p:attrNameLst>
                          <p:attrName>style.rotation</p:attrName>
                        </p:attrNameLst>
                      </p:cBhvr>
                      <p:tavLst>
                        <p:tav tm="0">
                          <p:val>
                            <p:fltVal val="90"/>
                          </p:val>
                        </p:tav>
                        <p:tav tm="100000">
                          <p:val>
                            <p:fltVal val="0"/>
                          </p:val>
                        </p:tav>
                      </p:tavLst>
                    </p:anim>
                    <p:animEffect transition="in" filter="fade">
                      <p:cBhvr>
                        <p:cTn dur="500"/>
                        <p:tgtEl>
                          <p:spTgt spid="61"/>
                        </p:tgtEl>
                      </p:cBhvr>
                    </p:animEffect>
                  </p:childTnLst>
                </p:cTn>
              </p:par>
            </p:tnLst>
          </p:tmpl>
        </p:tmplLst>
      </p:bldP>
      <p:bldP spid="62" grpId="0" build="p">
        <p:tmplLst>
          <p:tmpl lvl="1">
            <p:tnLst>
              <p:par>
                <p:cTn presetID="31"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500" fill="hold"/>
                        <p:tgtEl>
                          <p:spTgt spid="62"/>
                        </p:tgtEl>
                        <p:attrNameLst>
                          <p:attrName>ppt_w</p:attrName>
                        </p:attrNameLst>
                      </p:cBhvr>
                      <p:tavLst>
                        <p:tav tm="0">
                          <p:val>
                            <p:fltVal val="0"/>
                          </p:val>
                        </p:tav>
                        <p:tav tm="100000">
                          <p:val>
                            <p:strVal val="#ppt_w"/>
                          </p:val>
                        </p:tav>
                      </p:tavLst>
                    </p:anim>
                    <p:anim calcmode="lin" valueType="num">
                      <p:cBhvr>
                        <p:cTn dur="500" fill="hold"/>
                        <p:tgtEl>
                          <p:spTgt spid="62"/>
                        </p:tgtEl>
                        <p:attrNameLst>
                          <p:attrName>ppt_h</p:attrName>
                        </p:attrNameLst>
                      </p:cBhvr>
                      <p:tavLst>
                        <p:tav tm="0">
                          <p:val>
                            <p:fltVal val="0"/>
                          </p:val>
                        </p:tav>
                        <p:tav tm="100000">
                          <p:val>
                            <p:strVal val="#ppt_h"/>
                          </p:val>
                        </p:tav>
                      </p:tavLst>
                    </p:anim>
                    <p:anim calcmode="lin" valueType="num">
                      <p:cBhvr>
                        <p:cTn dur="500" fill="hold"/>
                        <p:tgtEl>
                          <p:spTgt spid="62"/>
                        </p:tgtEl>
                        <p:attrNameLst>
                          <p:attrName>style.rotation</p:attrName>
                        </p:attrNameLst>
                      </p:cBhvr>
                      <p:tavLst>
                        <p:tav tm="0">
                          <p:val>
                            <p:fltVal val="90"/>
                          </p:val>
                        </p:tav>
                        <p:tav tm="100000">
                          <p:val>
                            <p:fltVal val="0"/>
                          </p:val>
                        </p:tav>
                      </p:tavLst>
                    </p:anim>
                    <p:animEffect transition="in" filter="fade">
                      <p:cBhvr>
                        <p:cTn dur="50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6"/>
                        </p:tgtEl>
                        <p:attrNameLst>
                          <p:attrName>style.visibility</p:attrName>
                        </p:attrNameLst>
                      </p:cBhvr>
                      <p:to>
                        <p:strVal val="visible"/>
                      </p:to>
                    </p:set>
                    <p:animEffect transition="in" filter="randombar(horizontal)">
                      <p:cBhvr>
                        <p:cTn dur="50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8"/>
                        </p:tgtEl>
                        <p:attrNameLst>
                          <p:attrName>style.visibility</p:attrName>
                        </p:attrNameLst>
                      </p:cBhvr>
                      <p:to>
                        <p:strVal val="visible"/>
                      </p:to>
                    </p:set>
                    <p:animEffect transition="in" filter="randombar(horizontal)">
                      <p:cBhvr>
                        <p:cTn dur="500"/>
                        <p:tgtEl>
                          <p:spTgt spid="68"/>
                        </p:tgtEl>
                      </p:cBhvr>
                    </p:animEffect>
                  </p:childTnLst>
                </p:cTn>
              </p:par>
            </p:tnLst>
          </p:tmpl>
        </p:tmplLst>
      </p:bldP>
      <p:bldP spid="6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9"/>
                        </p:tgtEl>
                        <p:attrNameLst>
                          <p:attrName>style.visibility</p:attrName>
                        </p:attrNameLst>
                      </p:cBhvr>
                      <p:to>
                        <p:strVal val="visible"/>
                      </p:to>
                    </p:set>
                    <p:animEffect transition="in" filter="randombar(horizontal)">
                      <p:cBhvr>
                        <p:cTn dur="500"/>
                        <p:tgtEl>
                          <p:spTgt spid="69"/>
                        </p:tgtEl>
                      </p:cBhvr>
                    </p:animEffect>
                  </p:childTnLst>
                </p:cTn>
              </p:par>
            </p:tnLst>
          </p:tmpl>
        </p:tmplLst>
      </p:bldP>
      <p:bldP spid="7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p:tmplLst>
          <p:tmpl>
            <p:tnLst>
              <p:par>
                <p:cTn presetID="10" presetClass="entr" presetSubtype="0" fill="hold" nodeType="afterEffect">
                  <p:stCondLst>
                    <p:cond delay="50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low 3">
    <p:spTree>
      <p:nvGrpSpPr>
        <p:cNvPr id="1" name=""/>
        <p:cNvGrpSpPr/>
        <p:nvPr/>
      </p:nvGrpSpPr>
      <p:grpSpPr>
        <a:xfrm>
          <a:off x="0" y="0"/>
          <a:ext cx="0" cy="0"/>
          <a:chOff x="0" y="0"/>
          <a:chExt cx="0" cy="0"/>
        </a:xfrm>
      </p:grpSpPr>
      <p:sp>
        <p:nvSpPr>
          <p:cNvPr id="51" name="円/楕円 50"/>
          <p:cNvSpPr/>
          <p:nvPr userDrawn="1"/>
        </p:nvSpPr>
        <p:spPr>
          <a:xfrm>
            <a:off x="367735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94"/>
          <p:cNvSpPr/>
          <p:nvPr userDrawn="1"/>
        </p:nvSpPr>
        <p:spPr>
          <a:xfrm>
            <a:off x="570378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773020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円/楕円 96"/>
          <p:cNvSpPr/>
          <p:nvPr userDrawn="1"/>
        </p:nvSpPr>
        <p:spPr>
          <a:xfrm>
            <a:off x="975663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円/楕円 97"/>
          <p:cNvSpPr/>
          <p:nvPr userDrawn="1"/>
        </p:nvSpPr>
        <p:spPr>
          <a:xfrm>
            <a:off x="11783059"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円/楕円 98"/>
          <p:cNvSpPr/>
          <p:nvPr userDrawn="1"/>
        </p:nvSpPr>
        <p:spPr>
          <a:xfrm>
            <a:off x="13809484" y="5649684"/>
            <a:ext cx="713210" cy="713210"/>
          </a:xfrm>
          <a:prstGeom prst="ellipse">
            <a:avLst/>
          </a:prstGeom>
          <a:gradFill flip="none" rotWithShape="1">
            <a:gsLst>
              <a:gs pos="0">
                <a:schemeClr val="tx2">
                  <a:alpha val="92000"/>
                </a:schemeClr>
              </a:gs>
              <a:gs pos="21000">
                <a:srgbClr val="FFFFFF">
                  <a:alpha val="71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a:stCxn id="45" idx="6"/>
            <a:endCxn id="75" idx="2"/>
          </p:cNvCxnSpPr>
          <p:nvPr userDrawn="1"/>
        </p:nvCxnSpPr>
        <p:spPr>
          <a:xfrm>
            <a:off x="2185842" y="6006289"/>
            <a:ext cx="13828373" cy="0"/>
          </a:xfrm>
          <a:prstGeom prst="line">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75" name="円/楕円 74"/>
          <p:cNvSpPr/>
          <p:nvPr userDrawn="1"/>
        </p:nvSpPr>
        <p:spPr>
          <a:xfrm>
            <a:off x="16014215" y="5532096"/>
            <a:ext cx="948386" cy="948386"/>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37456" y="5532096"/>
            <a:ext cx="948386" cy="948386"/>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6" name="図プレースホルダー 9"/>
          <p:cNvSpPr>
            <a:spLocks noGrp="1"/>
          </p:cNvSpPr>
          <p:nvPr>
            <p:ph type="pic" sz="quarter" idx="16" hasCustomPrompt="1"/>
          </p:nvPr>
        </p:nvSpPr>
        <p:spPr>
          <a:xfrm>
            <a:off x="16211173" y="5728432"/>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61" name="テキスト プレースホルダー 5"/>
          <p:cNvSpPr>
            <a:spLocks noGrp="1"/>
          </p:cNvSpPr>
          <p:nvPr>
            <p:ph type="body" sz="quarter" idx="21" hasCustomPrompt="1"/>
          </p:nvPr>
        </p:nvSpPr>
        <p:spPr>
          <a:xfrm>
            <a:off x="4487462" y="6894673"/>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59" name="円/楕円 58"/>
          <p:cNvSpPr/>
          <p:nvPr userDrawn="1"/>
        </p:nvSpPr>
        <p:spPr>
          <a:xfrm>
            <a:off x="385566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790851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p:cNvSpPr/>
          <p:nvPr userDrawn="1"/>
        </p:nvSpPr>
        <p:spPr>
          <a:xfrm>
            <a:off x="11961362"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楕円 73"/>
          <p:cNvSpPr/>
          <p:nvPr userDrawn="1"/>
        </p:nvSpPr>
        <p:spPr>
          <a:xfrm>
            <a:off x="1398778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588208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userDrawn="1"/>
        </p:nvSpPr>
        <p:spPr>
          <a:xfrm>
            <a:off x="9934937" y="5827987"/>
            <a:ext cx="356605" cy="356605"/>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図プレースホルダー 9"/>
          <p:cNvSpPr>
            <a:spLocks noGrp="1"/>
          </p:cNvSpPr>
          <p:nvPr>
            <p:ph type="pic" sz="quarter" idx="22" hasCustomPrompt="1"/>
          </p:nvPr>
        </p:nvSpPr>
        <p:spPr>
          <a:xfrm>
            <a:off x="1434414" y="572843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cxnSp>
        <p:nvCxnSpPr>
          <p:cNvPr id="94" name="直線コネクタ 93"/>
          <p:cNvCxnSpPr>
            <a:stCxn id="51" idx="4"/>
            <a:endCxn id="109" idx="1"/>
          </p:cNvCxnSpPr>
          <p:nvPr userDrawn="1"/>
        </p:nvCxnSpPr>
        <p:spPr>
          <a:xfrm rot="16200000" flipH="1">
            <a:off x="3517908" y="6878949"/>
            <a:ext cx="1388716" cy="356605"/>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pic>
        <p:nvPicPr>
          <p:cNvPr id="109" name="図 10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90569" y="7546694"/>
            <a:ext cx="2699657" cy="409832"/>
          </a:xfrm>
          <a:prstGeom prst="rect">
            <a:avLst/>
          </a:prstGeom>
        </p:spPr>
      </p:pic>
      <p:sp>
        <p:nvSpPr>
          <p:cNvPr id="112" name="テキスト プレースホルダー 5"/>
          <p:cNvSpPr>
            <a:spLocks noGrp="1"/>
          </p:cNvSpPr>
          <p:nvPr>
            <p:ph type="body" sz="quarter" idx="14" hasCustomPrompt="1"/>
          </p:nvPr>
        </p:nvSpPr>
        <p:spPr>
          <a:xfrm>
            <a:off x="4479907" y="7693554"/>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13" name="テキスト プレースホルダー 5"/>
          <p:cNvSpPr>
            <a:spLocks noGrp="1"/>
          </p:cNvSpPr>
          <p:nvPr>
            <p:ph type="body" sz="quarter" idx="23" hasCustomPrompt="1"/>
          </p:nvPr>
        </p:nvSpPr>
        <p:spPr>
          <a:xfrm>
            <a:off x="2254737" y="2950644"/>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14" name="図 1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3198" y="3602665"/>
            <a:ext cx="2699657" cy="409832"/>
          </a:xfrm>
          <a:prstGeom prst="rect">
            <a:avLst/>
          </a:prstGeom>
        </p:spPr>
      </p:pic>
      <p:sp>
        <p:nvSpPr>
          <p:cNvPr id="115" name="テキスト プレースホルダー 5"/>
          <p:cNvSpPr>
            <a:spLocks noGrp="1"/>
          </p:cNvSpPr>
          <p:nvPr>
            <p:ph type="body" sz="quarter" idx="24" hasCustomPrompt="1"/>
          </p:nvPr>
        </p:nvSpPr>
        <p:spPr>
          <a:xfrm>
            <a:off x="2247182" y="3749525"/>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0" name="テキスト プレースホルダー 5"/>
          <p:cNvSpPr>
            <a:spLocks noGrp="1"/>
          </p:cNvSpPr>
          <p:nvPr>
            <p:ph type="body" sz="quarter" idx="25" hasCustomPrompt="1"/>
          </p:nvPr>
        </p:nvSpPr>
        <p:spPr>
          <a:xfrm>
            <a:off x="8523546" y="6912199"/>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1" name="図 1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41167" y="7564220"/>
            <a:ext cx="2699657" cy="409832"/>
          </a:xfrm>
          <a:prstGeom prst="rect">
            <a:avLst/>
          </a:prstGeom>
        </p:spPr>
      </p:pic>
      <p:sp>
        <p:nvSpPr>
          <p:cNvPr id="122" name="テキスト プレースホルダー 5"/>
          <p:cNvSpPr>
            <a:spLocks noGrp="1"/>
          </p:cNvSpPr>
          <p:nvPr>
            <p:ph type="body" sz="quarter" idx="26" hasCustomPrompt="1"/>
          </p:nvPr>
        </p:nvSpPr>
        <p:spPr>
          <a:xfrm>
            <a:off x="8515991" y="7711080"/>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3" name="テキスト プレースホルダー 5"/>
          <p:cNvSpPr>
            <a:spLocks noGrp="1"/>
          </p:cNvSpPr>
          <p:nvPr>
            <p:ph type="body" sz="quarter" idx="27" hasCustomPrompt="1"/>
          </p:nvPr>
        </p:nvSpPr>
        <p:spPr>
          <a:xfrm>
            <a:off x="6305335" y="2968170"/>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4" name="図 1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93796" y="3620191"/>
            <a:ext cx="2699657" cy="409832"/>
          </a:xfrm>
          <a:prstGeom prst="rect">
            <a:avLst/>
          </a:prstGeom>
        </p:spPr>
      </p:pic>
      <p:sp>
        <p:nvSpPr>
          <p:cNvPr id="125" name="テキスト プレースホルダー 5"/>
          <p:cNvSpPr>
            <a:spLocks noGrp="1"/>
          </p:cNvSpPr>
          <p:nvPr>
            <p:ph type="body" sz="quarter" idx="28" hasCustomPrompt="1"/>
          </p:nvPr>
        </p:nvSpPr>
        <p:spPr>
          <a:xfrm>
            <a:off x="6297780" y="3767051"/>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6" name="テキスト プレースホルダー 5"/>
          <p:cNvSpPr>
            <a:spLocks noGrp="1"/>
          </p:cNvSpPr>
          <p:nvPr>
            <p:ph type="body" sz="quarter" idx="29" hasCustomPrompt="1"/>
          </p:nvPr>
        </p:nvSpPr>
        <p:spPr>
          <a:xfrm>
            <a:off x="12600328" y="6921952"/>
            <a:ext cx="3348480" cy="856937"/>
          </a:xfrm>
        </p:spPr>
        <p:txBody>
          <a:bodyPr anchor="b">
            <a:noAutofit/>
          </a:bodyPr>
          <a:lstStyle>
            <a:lvl1pPr algn="l">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27" name="図 12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03435" y="7573973"/>
            <a:ext cx="2699657" cy="409832"/>
          </a:xfrm>
          <a:prstGeom prst="rect">
            <a:avLst/>
          </a:prstGeom>
        </p:spPr>
      </p:pic>
      <p:sp>
        <p:nvSpPr>
          <p:cNvPr id="128" name="テキスト プレースホルダー 5"/>
          <p:cNvSpPr>
            <a:spLocks noGrp="1"/>
          </p:cNvSpPr>
          <p:nvPr>
            <p:ph type="body" sz="quarter" idx="30" hasCustomPrompt="1"/>
          </p:nvPr>
        </p:nvSpPr>
        <p:spPr>
          <a:xfrm>
            <a:off x="12592773" y="7720833"/>
            <a:ext cx="3356036" cy="163952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29" name="テキスト プレースホルダー 5"/>
          <p:cNvSpPr>
            <a:spLocks noGrp="1"/>
          </p:cNvSpPr>
          <p:nvPr>
            <p:ph type="body" sz="quarter" idx="31" hasCustomPrompt="1"/>
          </p:nvPr>
        </p:nvSpPr>
        <p:spPr>
          <a:xfrm>
            <a:off x="10353089" y="2977923"/>
            <a:ext cx="3348480" cy="856937"/>
          </a:xfrm>
        </p:spPr>
        <p:txBody>
          <a:bodyPr anchor="b">
            <a:noAutofit/>
          </a:bodyPr>
          <a:lstStyle>
            <a:lvl1pPr algn="r">
              <a:spcBef>
                <a:spcPts val="0"/>
              </a:spcBef>
              <a:defRPr sz="36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pic>
        <p:nvPicPr>
          <p:cNvPr id="130" name="図 1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41550" y="3629944"/>
            <a:ext cx="2699657" cy="409832"/>
          </a:xfrm>
          <a:prstGeom prst="rect">
            <a:avLst/>
          </a:prstGeom>
        </p:spPr>
      </p:pic>
      <p:sp>
        <p:nvSpPr>
          <p:cNvPr id="131" name="テキスト プレースホルダー 5"/>
          <p:cNvSpPr>
            <a:spLocks noGrp="1"/>
          </p:cNvSpPr>
          <p:nvPr>
            <p:ph type="body" sz="quarter" idx="32" hasCustomPrompt="1"/>
          </p:nvPr>
        </p:nvSpPr>
        <p:spPr>
          <a:xfrm>
            <a:off x="10345534" y="3776804"/>
            <a:ext cx="3356036" cy="1639520"/>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cxnSp>
        <p:nvCxnSpPr>
          <p:cNvPr id="132" name="直線コネクタ 93"/>
          <p:cNvCxnSpPr>
            <a:stCxn id="95" idx="0"/>
            <a:endCxn id="114" idx="3"/>
          </p:cNvCxnSpPr>
          <p:nvPr userDrawn="1"/>
        </p:nvCxnSpPr>
        <p:spPr>
          <a:xfrm rot="16200000" flipV="1">
            <a:off x="4980571" y="4569866"/>
            <a:ext cx="1842103" cy="317534"/>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36" name="直線コネクタ 93"/>
          <p:cNvCxnSpPr>
            <a:stCxn id="96" idx="4"/>
            <a:endCxn id="121" idx="1"/>
          </p:cNvCxnSpPr>
          <p:nvPr userDrawn="1"/>
        </p:nvCxnSpPr>
        <p:spPr>
          <a:xfrm rot="16200000" flipH="1">
            <a:off x="7560869" y="6888838"/>
            <a:ext cx="1406242" cy="354353"/>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39" name="直線コネクタ 93"/>
          <p:cNvCxnSpPr>
            <a:stCxn id="98" idx="4"/>
            <a:endCxn id="127" idx="1"/>
          </p:cNvCxnSpPr>
          <p:nvPr userDrawn="1"/>
        </p:nvCxnSpPr>
        <p:spPr>
          <a:xfrm rot="16200000" flipH="1">
            <a:off x="11613552" y="6889005"/>
            <a:ext cx="1415995" cy="363771"/>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42" name="直線コネクタ 93"/>
          <p:cNvCxnSpPr>
            <a:stCxn id="97" idx="0"/>
            <a:endCxn id="124" idx="3"/>
          </p:cNvCxnSpPr>
          <p:nvPr userDrawn="1"/>
        </p:nvCxnSpPr>
        <p:spPr>
          <a:xfrm rot="16200000" flipV="1">
            <a:off x="9041058" y="4577503"/>
            <a:ext cx="1824577" cy="319786"/>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cxnSp>
        <p:nvCxnSpPr>
          <p:cNvPr id="145" name="直線コネクタ 93"/>
          <p:cNvCxnSpPr>
            <a:stCxn id="99" idx="0"/>
            <a:endCxn id="130" idx="3"/>
          </p:cNvCxnSpPr>
          <p:nvPr userDrawn="1"/>
        </p:nvCxnSpPr>
        <p:spPr>
          <a:xfrm rot="16200000" flipV="1">
            <a:off x="13096236" y="4579831"/>
            <a:ext cx="1814824" cy="324882"/>
          </a:xfrm>
          <a:prstGeom prst="bentConnector2">
            <a:avLst/>
          </a:prstGeom>
          <a:ln w="38100">
            <a:solidFill>
              <a:srgbClr val="FFFFFF">
                <a:alpha val="50196"/>
              </a:srgbClr>
            </a:solidFill>
            <a:prstDash val="sysDot"/>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87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93"/>
                                        </p:tgtEl>
                                        <p:attrNameLst>
                                          <p:attrName>style.visibility</p:attrName>
                                        </p:attrNameLst>
                                      </p:cBhvr>
                                      <p:to>
                                        <p:strVal val="visible"/>
                                      </p:to>
                                    </p:set>
                                    <p:anim calcmode="lin" valueType="num">
                                      <p:cBhvr>
                                        <p:cTn id="16" dur="500" fill="hold"/>
                                        <p:tgtEl>
                                          <p:spTgt spid="93"/>
                                        </p:tgtEl>
                                        <p:attrNameLst>
                                          <p:attrName>ppt_w</p:attrName>
                                        </p:attrNameLst>
                                      </p:cBhvr>
                                      <p:tavLst>
                                        <p:tav tm="0">
                                          <p:val>
                                            <p:fltVal val="0"/>
                                          </p:val>
                                        </p:tav>
                                        <p:tav tm="100000">
                                          <p:val>
                                            <p:strVal val="#ppt_w"/>
                                          </p:val>
                                        </p:tav>
                                      </p:tavLst>
                                    </p:anim>
                                    <p:anim calcmode="lin" valueType="num">
                                      <p:cBhvr>
                                        <p:cTn id="17" dur="500" fill="hold"/>
                                        <p:tgtEl>
                                          <p:spTgt spid="93"/>
                                        </p:tgtEl>
                                        <p:attrNameLst>
                                          <p:attrName>ppt_h</p:attrName>
                                        </p:attrNameLst>
                                      </p:cBhvr>
                                      <p:tavLst>
                                        <p:tav tm="0">
                                          <p:val>
                                            <p:fltVal val="0"/>
                                          </p:val>
                                        </p:tav>
                                        <p:tav tm="100000">
                                          <p:val>
                                            <p:strVal val="#ppt_h"/>
                                          </p:val>
                                        </p:tav>
                                      </p:tavLst>
                                    </p:anim>
                                    <p:animEffect transition="in" filter="fade">
                                      <p:cBhvr>
                                        <p:cTn id="18" dur="500"/>
                                        <p:tgtEl>
                                          <p:spTgt spid="93"/>
                                        </p:tgtEl>
                                      </p:cBhvr>
                                    </p:animEffect>
                                  </p:childTnLst>
                                </p:cTn>
                              </p:par>
                            </p:childTnLst>
                          </p:cTn>
                        </p:par>
                        <p:par>
                          <p:cTn id="19" fill="hold">
                            <p:stCondLst>
                              <p:cond delay="1375"/>
                            </p:stCondLst>
                            <p:childTnLst>
                              <p:par>
                                <p:cTn id="20" presetID="22" presetClass="entr" presetSubtype="8"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childTnLst>
                          </p:cTn>
                        </p:par>
                        <p:par>
                          <p:cTn id="23" fill="hold">
                            <p:stCondLst>
                              <p:cond delay="1875"/>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375"/>
                            </p:stCondLst>
                            <p:childTnLst>
                              <p:par>
                                <p:cTn id="35" presetID="2" presetClass="entr" presetSubtype="8" decel="10000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750" fill="hold"/>
                                        <p:tgtEl>
                                          <p:spTgt spid="59"/>
                                        </p:tgtEl>
                                        <p:attrNameLst>
                                          <p:attrName>ppt_x</p:attrName>
                                        </p:attrNameLst>
                                      </p:cBhvr>
                                      <p:tavLst>
                                        <p:tav tm="0">
                                          <p:val>
                                            <p:strVal val="0-#ppt_w/2"/>
                                          </p:val>
                                        </p:tav>
                                        <p:tav tm="100000">
                                          <p:val>
                                            <p:strVal val="#ppt_x"/>
                                          </p:val>
                                        </p:tav>
                                      </p:tavLst>
                                    </p:anim>
                                    <p:anim calcmode="lin" valueType="num">
                                      <p:cBhvr additive="base">
                                        <p:cTn id="38" dur="750" fill="hold"/>
                                        <p:tgtEl>
                                          <p:spTgt spid="59"/>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750" fill="hold"/>
                                        <p:tgtEl>
                                          <p:spTgt spid="76"/>
                                        </p:tgtEl>
                                        <p:attrNameLst>
                                          <p:attrName>ppt_x</p:attrName>
                                        </p:attrNameLst>
                                      </p:cBhvr>
                                      <p:tavLst>
                                        <p:tav tm="0">
                                          <p:val>
                                            <p:strVal val="0-#ppt_w/2"/>
                                          </p:val>
                                        </p:tav>
                                        <p:tav tm="100000">
                                          <p:val>
                                            <p:strVal val="#ppt_x"/>
                                          </p:val>
                                        </p:tav>
                                      </p:tavLst>
                                    </p:anim>
                                    <p:anim calcmode="lin" valueType="num">
                                      <p:cBhvr additive="base">
                                        <p:cTn id="42" dur="750" fill="hold"/>
                                        <p:tgtEl>
                                          <p:spTgt spid="76"/>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750" fill="hold"/>
                                        <p:tgtEl>
                                          <p:spTgt spid="60"/>
                                        </p:tgtEl>
                                        <p:attrNameLst>
                                          <p:attrName>ppt_x</p:attrName>
                                        </p:attrNameLst>
                                      </p:cBhvr>
                                      <p:tavLst>
                                        <p:tav tm="0">
                                          <p:val>
                                            <p:strVal val="0-#ppt_w/2"/>
                                          </p:val>
                                        </p:tav>
                                        <p:tav tm="100000">
                                          <p:val>
                                            <p:strVal val="#ppt_x"/>
                                          </p:val>
                                        </p:tav>
                                      </p:tavLst>
                                    </p:anim>
                                    <p:anim calcmode="lin" valueType="num">
                                      <p:cBhvr additive="base">
                                        <p:cTn id="46" dur="750" fill="hold"/>
                                        <p:tgtEl>
                                          <p:spTgt spid="60"/>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750" fill="hold"/>
                                        <p:tgtEl>
                                          <p:spTgt spid="77"/>
                                        </p:tgtEl>
                                        <p:attrNameLst>
                                          <p:attrName>ppt_x</p:attrName>
                                        </p:attrNameLst>
                                      </p:cBhvr>
                                      <p:tavLst>
                                        <p:tav tm="0">
                                          <p:val>
                                            <p:strVal val="0-#ppt_w/2"/>
                                          </p:val>
                                        </p:tav>
                                        <p:tav tm="100000">
                                          <p:val>
                                            <p:strVal val="#ppt_x"/>
                                          </p:val>
                                        </p:tav>
                                      </p:tavLst>
                                    </p:anim>
                                    <p:anim calcmode="lin" valueType="num">
                                      <p:cBhvr additive="base">
                                        <p:cTn id="50" dur="750" fill="hold"/>
                                        <p:tgtEl>
                                          <p:spTgt spid="77"/>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750" fill="hold"/>
                                        <p:tgtEl>
                                          <p:spTgt spid="73"/>
                                        </p:tgtEl>
                                        <p:attrNameLst>
                                          <p:attrName>ppt_x</p:attrName>
                                        </p:attrNameLst>
                                      </p:cBhvr>
                                      <p:tavLst>
                                        <p:tav tm="0">
                                          <p:val>
                                            <p:strVal val="0-#ppt_w/2"/>
                                          </p:val>
                                        </p:tav>
                                        <p:tav tm="100000">
                                          <p:val>
                                            <p:strVal val="#ppt_x"/>
                                          </p:val>
                                        </p:tav>
                                      </p:tavLst>
                                    </p:anim>
                                    <p:anim calcmode="lin" valueType="num">
                                      <p:cBhvr additive="base">
                                        <p:cTn id="54" dur="750" fill="hold"/>
                                        <p:tgtEl>
                                          <p:spTgt spid="73"/>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750" fill="hold"/>
                                        <p:tgtEl>
                                          <p:spTgt spid="74"/>
                                        </p:tgtEl>
                                        <p:attrNameLst>
                                          <p:attrName>ppt_x</p:attrName>
                                        </p:attrNameLst>
                                      </p:cBhvr>
                                      <p:tavLst>
                                        <p:tav tm="0">
                                          <p:val>
                                            <p:strVal val="0-#ppt_w/2"/>
                                          </p:val>
                                        </p:tav>
                                        <p:tav tm="100000">
                                          <p:val>
                                            <p:strVal val="#ppt_x"/>
                                          </p:val>
                                        </p:tav>
                                      </p:tavLst>
                                    </p:anim>
                                    <p:anim calcmode="lin" valueType="num">
                                      <p:cBhvr additive="base">
                                        <p:cTn id="58" dur="750" fill="hold"/>
                                        <p:tgtEl>
                                          <p:spTgt spid="74"/>
                                        </p:tgtEl>
                                        <p:attrNameLst>
                                          <p:attrName>ppt_y</p:attrName>
                                        </p:attrNameLst>
                                      </p:cBhvr>
                                      <p:tavLst>
                                        <p:tav tm="0">
                                          <p:val>
                                            <p:strVal val="#ppt_y"/>
                                          </p:val>
                                        </p:tav>
                                        <p:tav tm="100000">
                                          <p:val>
                                            <p:strVal val="#ppt_y"/>
                                          </p:val>
                                        </p:tav>
                                      </p:tavLst>
                                    </p:anim>
                                  </p:childTnLst>
                                </p:cTn>
                              </p:par>
                            </p:childTnLst>
                          </p:cTn>
                        </p:par>
                        <p:par>
                          <p:cTn id="59" fill="hold">
                            <p:stCondLst>
                              <p:cond delay="3125"/>
                            </p:stCondLst>
                            <p:childTnLst>
                              <p:par>
                                <p:cTn id="60" presetID="6" presetClass="entr" presetSubtype="16"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circle(in)">
                                      <p:cBhvr>
                                        <p:cTn id="62" dur="1000"/>
                                        <p:tgtEl>
                                          <p:spTgt spid="51"/>
                                        </p:tgtEl>
                                      </p:cBhvr>
                                    </p:animEffect>
                                  </p:childTnLst>
                                </p:cTn>
                              </p:par>
                              <p:par>
                                <p:cTn id="63" presetID="22" presetClass="entr" presetSubtype="1" fill="hold" nodeType="withEffect">
                                  <p:stCondLst>
                                    <p:cond delay="250"/>
                                  </p:stCondLst>
                                  <p:childTnLst>
                                    <p:set>
                                      <p:cBhvr>
                                        <p:cTn id="64" dur="1" fill="hold">
                                          <p:stCondLst>
                                            <p:cond delay="0"/>
                                          </p:stCondLst>
                                        </p:cTn>
                                        <p:tgtEl>
                                          <p:spTgt spid="94"/>
                                        </p:tgtEl>
                                        <p:attrNameLst>
                                          <p:attrName>style.visibility</p:attrName>
                                        </p:attrNameLst>
                                      </p:cBhvr>
                                      <p:to>
                                        <p:strVal val="visible"/>
                                      </p:to>
                                    </p:set>
                                    <p:animEffect transition="in" filter="wipe(up)">
                                      <p:cBhvr>
                                        <p:cTn id="65" dur="500"/>
                                        <p:tgtEl>
                                          <p:spTgt spid="94"/>
                                        </p:tgtEl>
                                      </p:cBhvr>
                                    </p:animEffect>
                                  </p:childTnLst>
                                </p:cTn>
                              </p:par>
                            </p:childTnLst>
                          </p:cTn>
                        </p:par>
                        <p:par>
                          <p:cTn id="66" fill="hold">
                            <p:stCondLst>
                              <p:cond delay="4125"/>
                            </p:stCondLst>
                            <p:childTnLst>
                              <p:par>
                                <p:cTn id="67" presetID="22" presetClass="entr" presetSubtype="8" fill="hold" nodeType="afterEffect">
                                  <p:stCondLst>
                                    <p:cond delay="0"/>
                                  </p:stCondLst>
                                  <p:childTnLst>
                                    <p:set>
                                      <p:cBhvr>
                                        <p:cTn id="68" dur="1" fill="hold">
                                          <p:stCondLst>
                                            <p:cond delay="0"/>
                                          </p:stCondLst>
                                        </p:cTn>
                                        <p:tgtEl>
                                          <p:spTgt spid="109"/>
                                        </p:tgtEl>
                                        <p:attrNameLst>
                                          <p:attrName>style.visibility</p:attrName>
                                        </p:attrNameLst>
                                      </p:cBhvr>
                                      <p:to>
                                        <p:strVal val="visible"/>
                                      </p:to>
                                    </p:set>
                                    <p:animEffect transition="in" filter="wipe(left)">
                                      <p:cBhvr>
                                        <p:cTn id="69" dur="500"/>
                                        <p:tgtEl>
                                          <p:spTgt spid="109"/>
                                        </p:tgtEl>
                                      </p:cBhvr>
                                    </p:animEffect>
                                  </p:childTnLst>
                                </p:cTn>
                              </p:par>
                              <p:par>
                                <p:cTn id="70" presetID="14" presetClass="entr" presetSubtype="10" fill="hold" grpId="0" nodeType="withEffect">
                                  <p:stCondLst>
                                    <p:cond delay="0"/>
                                  </p:stCondLst>
                                  <p:iterate type="lt">
                                    <p:tmPct val="7000"/>
                                  </p:iterate>
                                  <p:childTnLst>
                                    <p:set>
                                      <p:cBhvr>
                                        <p:cTn id="71"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72" dur="500"/>
                                        <p:tgtEl>
                                          <p:spTgt spid="61">
                                            <p:txEl>
                                              <p:pRg st="0" end="0"/>
                                            </p:txEl>
                                          </p:spTgt>
                                        </p:tgtEl>
                                      </p:cBhvr>
                                    </p:animEffect>
                                  </p:childTnLst>
                                </p:cTn>
                              </p:par>
                            </p:childTnLst>
                          </p:cTn>
                        </p:par>
                        <p:par>
                          <p:cTn id="73" fill="hold">
                            <p:stCondLst>
                              <p:cond delay="4730"/>
                            </p:stCondLst>
                            <p:childTnLst>
                              <p:par>
                                <p:cTn id="74" presetID="10" presetClass="entr" presetSubtype="0" fill="hold" grpId="0" nodeType="afterEffect">
                                  <p:stCondLst>
                                    <p:cond delay="0"/>
                                  </p:stCondLst>
                                  <p:childTnLst>
                                    <p:set>
                                      <p:cBhvr>
                                        <p:cTn id="75" dur="1" fill="hold">
                                          <p:stCondLst>
                                            <p:cond delay="0"/>
                                          </p:stCondLst>
                                        </p:cTn>
                                        <p:tgtEl>
                                          <p:spTgt spid="112">
                                            <p:txEl>
                                              <p:pRg st="0" end="0"/>
                                            </p:txEl>
                                          </p:spTgt>
                                        </p:tgtEl>
                                        <p:attrNameLst>
                                          <p:attrName>style.visibility</p:attrName>
                                        </p:attrNameLst>
                                      </p:cBhvr>
                                      <p:to>
                                        <p:strVal val="visible"/>
                                      </p:to>
                                    </p:set>
                                    <p:animEffect transition="in" filter="fade">
                                      <p:cBhvr>
                                        <p:cTn id="76" dur="500"/>
                                        <p:tgtEl>
                                          <p:spTgt spid="112">
                                            <p:txEl>
                                              <p:pRg st="0" end="0"/>
                                            </p:txEl>
                                          </p:spTgt>
                                        </p:tgtEl>
                                      </p:cBhvr>
                                    </p:animEffect>
                                  </p:childTnLst>
                                </p:cTn>
                              </p:par>
                            </p:childTnLst>
                          </p:cTn>
                        </p:par>
                        <p:par>
                          <p:cTn id="77" fill="hold">
                            <p:stCondLst>
                              <p:cond delay="5230"/>
                            </p:stCondLst>
                            <p:childTnLst>
                              <p:par>
                                <p:cTn id="78" presetID="6" presetClass="entr" presetSubtype="16" fill="hold" grpId="0" nodeType="after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circle(in)">
                                      <p:cBhvr>
                                        <p:cTn id="80" dur="1000"/>
                                        <p:tgtEl>
                                          <p:spTgt spid="95"/>
                                        </p:tgtEl>
                                      </p:cBhvr>
                                    </p:animEffect>
                                  </p:childTnLst>
                                </p:cTn>
                              </p:par>
                              <p:par>
                                <p:cTn id="81" presetID="22" presetClass="entr" presetSubtype="4" fill="hold" nodeType="withEffect">
                                  <p:stCondLst>
                                    <p:cond delay="250"/>
                                  </p:stCondLst>
                                  <p:childTnLst>
                                    <p:set>
                                      <p:cBhvr>
                                        <p:cTn id="82" dur="1" fill="hold">
                                          <p:stCondLst>
                                            <p:cond delay="0"/>
                                          </p:stCondLst>
                                        </p:cTn>
                                        <p:tgtEl>
                                          <p:spTgt spid="132"/>
                                        </p:tgtEl>
                                        <p:attrNameLst>
                                          <p:attrName>style.visibility</p:attrName>
                                        </p:attrNameLst>
                                      </p:cBhvr>
                                      <p:to>
                                        <p:strVal val="visible"/>
                                      </p:to>
                                    </p:set>
                                    <p:animEffect transition="in" filter="wipe(down)">
                                      <p:cBhvr>
                                        <p:cTn id="83" dur="500"/>
                                        <p:tgtEl>
                                          <p:spTgt spid="132"/>
                                        </p:tgtEl>
                                      </p:cBhvr>
                                    </p:animEffect>
                                  </p:childTnLst>
                                </p:cTn>
                              </p:par>
                            </p:childTnLst>
                          </p:cTn>
                        </p:par>
                        <p:par>
                          <p:cTn id="84" fill="hold">
                            <p:stCondLst>
                              <p:cond delay="6230"/>
                            </p:stCondLst>
                            <p:childTnLst>
                              <p:par>
                                <p:cTn id="85" presetID="22" presetClass="entr" presetSubtype="2" fill="hold" nodeType="afterEffect">
                                  <p:stCondLst>
                                    <p:cond delay="0"/>
                                  </p:stCondLst>
                                  <p:childTnLst>
                                    <p:set>
                                      <p:cBhvr>
                                        <p:cTn id="86" dur="1" fill="hold">
                                          <p:stCondLst>
                                            <p:cond delay="0"/>
                                          </p:stCondLst>
                                        </p:cTn>
                                        <p:tgtEl>
                                          <p:spTgt spid="114"/>
                                        </p:tgtEl>
                                        <p:attrNameLst>
                                          <p:attrName>style.visibility</p:attrName>
                                        </p:attrNameLst>
                                      </p:cBhvr>
                                      <p:to>
                                        <p:strVal val="visible"/>
                                      </p:to>
                                    </p:set>
                                    <p:animEffect transition="in" filter="wipe(right)">
                                      <p:cBhvr>
                                        <p:cTn id="87" dur="500"/>
                                        <p:tgtEl>
                                          <p:spTgt spid="114"/>
                                        </p:tgtEl>
                                      </p:cBhvr>
                                    </p:animEffect>
                                  </p:childTnLst>
                                </p:cTn>
                              </p:par>
                              <p:par>
                                <p:cTn id="88" presetID="14" presetClass="entr" presetSubtype="10" fill="hold" grpId="0" nodeType="withEffect">
                                  <p:stCondLst>
                                    <p:cond delay="0"/>
                                  </p:stCondLst>
                                  <p:iterate type="lt">
                                    <p:tmPct val="7000"/>
                                  </p:iterate>
                                  <p:childTnLst>
                                    <p:set>
                                      <p:cBhvr>
                                        <p:cTn id="89" dur="1" fill="hold">
                                          <p:stCondLst>
                                            <p:cond delay="0"/>
                                          </p:stCondLst>
                                        </p:cTn>
                                        <p:tgtEl>
                                          <p:spTgt spid="113">
                                            <p:txEl>
                                              <p:pRg st="0" end="0"/>
                                            </p:txEl>
                                          </p:spTgt>
                                        </p:tgtEl>
                                        <p:attrNameLst>
                                          <p:attrName>style.visibility</p:attrName>
                                        </p:attrNameLst>
                                      </p:cBhvr>
                                      <p:to>
                                        <p:strVal val="visible"/>
                                      </p:to>
                                    </p:set>
                                    <p:animEffect transition="in" filter="randombar(horizontal)">
                                      <p:cBhvr>
                                        <p:cTn id="90" dur="500"/>
                                        <p:tgtEl>
                                          <p:spTgt spid="113">
                                            <p:txEl>
                                              <p:pRg st="0" end="0"/>
                                            </p:txEl>
                                          </p:spTgt>
                                        </p:tgtEl>
                                      </p:cBhvr>
                                    </p:animEffect>
                                  </p:childTnLst>
                                </p:cTn>
                              </p:par>
                            </p:childTnLst>
                          </p:cTn>
                        </p:par>
                        <p:par>
                          <p:cTn id="91" fill="hold">
                            <p:stCondLst>
                              <p:cond delay="6835"/>
                            </p:stCondLst>
                            <p:childTnLst>
                              <p:par>
                                <p:cTn id="92" presetID="10" presetClass="entr" presetSubtype="0" fill="hold" grpId="0" nodeType="afterEffect">
                                  <p:stCondLst>
                                    <p:cond delay="0"/>
                                  </p:stCondLst>
                                  <p:childTnLst>
                                    <p:set>
                                      <p:cBhvr>
                                        <p:cTn id="93" dur="1" fill="hold">
                                          <p:stCondLst>
                                            <p:cond delay="0"/>
                                          </p:stCondLst>
                                        </p:cTn>
                                        <p:tgtEl>
                                          <p:spTgt spid="115">
                                            <p:txEl>
                                              <p:pRg st="0" end="0"/>
                                            </p:txEl>
                                          </p:spTgt>
                                        </p:tgtEl>
                                        <p:attrNameLst>
                                          <p:attrName>style.visibility</p:attrName>
                                        </p:attrNameLst>
                                      </p:cBhvr>
                                      <p:to>
                                        <p:strVal val="visible"/>
                                      </p:to>
                                    </p:set>
                                    <p:animEffect transition="in" filter="fade">
                                      <p:cBhvr>
                                        <p:cTn id="94" dur="500"/>
                                        <p:tgtEl>
                                          <p:spTgt spid="115">
                                            <p:txEl>
                                              <p:pRg st="0" end="0"/>
                                            </p:txEl>
                                          </p:spTgt>
                                        </p:tgtEl>
                                      </p:cBhvr>
                                    </p:animEffect>
                                  </p:childTnLst>
                                </p:cTn>
                              </p:par>
                            </p:childTnLst>
                          </p:cTn>
                        </p:par>
                        <p:par>
                          <p:cTn id="95" fill="hold">
                            <p:stCondLst>
                              <p:cond delay="7335"/>
                            </p:stCondLst>
                            <p:childTnLst>
                              <p:par>
                                <p:cTn id="96" presetID="6" presetClass="entr" presetSubtype="16" fill="hold" grpId="0" nodeType="afterEffect">
                                  <p:stCondLst>
                                    <p:cond delay="0"/>
                                  </p:stCondLst>
                                  <p:childTnLst>
                                    <p:set>
                                      <p:cBhvr>
                                        <p:cTn id="97" dur="1" fill="hold">
                                          <p:stCondLst>
                                            <p:cond delay="0"/>
                                          </p:stCondLst>
                                        </p:cTn>
                                        <p:tgtEl>
                                          <p:spTgt spid="96"/>
                                        </p:tgtEl>
                                        <p:attrNameLst>
                                          <p:attrName>style.visibility</p:attrName>
                                        </p:attrNameLst>
                                      </p:cBhvr>
                                      <p:to>
                                        <p:strVal val="visible"/>
                                      </p:to>
                                    </p:set>
                                    <p:animEffect transition="in" filter="circle(in)">
                                      <p:cBhvr>
                                        <p:cTn id="98" dur="1000"/>
                                        <p:tgtEl>
                                          <p:spTgt spid="96"/>
                                        </p:tgtEl>
                                      </p:cBhvr>
                                    </p:animEffect>
                                  </p:childTnLst>
                                </p:cTn>
                              </p:par>
                              <p:par>
                                <p:cTn id="99" presetID="22" presetClass="entr" presetSubtype="1" fill="hold" nodeType="withEffect">
                                  <p:stCondLst>
                                    <p:cond delay="250"/>
                                  </p:stCondLst>
                                  <p:childTnLst>
                                    <p:set>
                                      <p:cBhvr>
                                        <p:cTn id="100" dur="1" fill="hold">
                                          <p:stCondLst>
                                            <p:cond delay="0"/>
                                          </p:stCondLst>
                                        </p:cTn>
                                        <p:tgtEl>
                                          <p:spTgt spid="136"/>
                                        </p:tgtEl>
                                        <p:attrNameLst>
                                          <p:attrName>style.visibility</p:attrName>
                                        </p:attrNameLst>
                                      </p:cBhvr>
                                      <p:to>
                                        <p:strVal val="visible"/>
                                      </p:to>
                                    </p:set>
                                    <p:animEffect transition="in" filter="wipe(up)">
                                      <p:cBhvr>
                                        <p:cTn id="101" dur="500"/>
                                        <p:tgtEl>
                                          <p:spTgt spid="136"/>
                                        </p:tgtEl>
                                      </p:cBhvr>
                                    </p:animEffect>
                                  </p:childTnLst>
                                </p:cTn>
                              </p:par>
                            </p:childTnLst>
                          </p:cTn>
                        </p:par>
                        <p:par>
                          <p:cTn id="102" fill="hold">
                            <p:stCondLst>
                              <p:cond delay="8335"/>
                            </p:stCondLst>
                            <p:childTnLst>
                              <p:par>
                                <p:cTn id="103" presetID="22" presetClass="entr" presetSubtype="8" fill="hold" nodeType="afterEffect">
                                  <p:stCondLst>
                                    <p:cond delay="0"/>
                                  </p:stCondLst>
                                  <p:childTnLst>
                                    <p:set>
                                      <p:cBhvr>
                                        <p:cTn id="104" dur="1" fill="hold">
                                          <p:stCondLst>
                                            <p:cond delay="0"/>
                                          </p:stCondLst>
                                        </p:cTn>
                                        <p:tgtEl>
                                          <p:spTgt spid="121"/>
                                        </p:tgtEl>
                                        <p:attrNameLst>
                                          <p:attrName>style.visibility</p:attrName>
                                        </p:attrNameLst>
                                      </p:cBhvr>
                                      <p:to>
                                        <p:strVal val="visible"/>
                                      </p:to>
                                    </p:set>
                                    <p:animEffect transition="in" filter="wipe(left)">
                                      <p:cBhvr>
                                        <p:cTn id="105" dur="500"/>
                                        <p:tgtEl>
                                          <p:spTgt spid="121"/>
                                        </p:tgtEl>
                                      </p:cBhvr>
                                    </p:animEffect>
                                  </p:childTnLst>
                                </p:cTn>
                              </p:par>
                              <p:par>
                                <p:cTn id="106" presetID="14" presetClass="entr" presetSubtype="10" fill="hold" grpId="0" nodeType="withEffect">
                                  <p:stCondLst>
                                    <p:cond delay="0"/>
                                  </p:stCondLst>
                                  <p:iterate type="lt">
                                    <p:tmPct val="7000"/>
                                  </p:iterate>
                                  <p:childTnLst>
                                    <p:set>
                                      <p:cBhvr>
                                        <p:cTn id="107" dur="1" fill="hold">
                                          <p:stCondLst>
                                            <p:cond delay="0"/>
                                          </p:stCondLst>
                                        </p:cTn>
                                        <p:tgtEl>
                                          <p:spTgt spid="120">
                                            <p:txEl>
                                              <p:pRg st="0" end="0"/>
                                            </p:txEl>
                                          </p:spTgt>
                                        </p:tgtEl>
                                        <p:attrNameLst>
                                          <p:attrName>style.visibility</p:attrName>
                                        </p:attrNameLst>
                                      </p:cBhvr>
                                      <p:to>
                                        <p:strVal val="visible"/>
                                      </p:to>
                                    </p:set>
                                    <p:animEffect transition="in" filter="randombar(horizontal)">
                                      <p:cBhvr>
                                        <p:cTn id="108" dur="500"/>
                                        <p:tgtEl>
                                          <p:spTgt spid="120">
                                            <p:txEl>
                                              <p:pRg st="0" end="0"/>
                                            </p:txEl>
                                          </p:spTgt>
                                        </p:tgtEl>
                                      </p:cBhvr>
                                    </p:animEffect>
                                  </p:childTnLst>
                                </p:cTn>
                              </p:par>
                            </p:childTnLst>
                          </p:cTn>
                        </p:par>
                        <p:par>
                          <p:cTn id="109" fill="hold">
                            <p:stCondLst>
                              <p:cond delay="8940"/>
                            </p:stCondLst>
                            <p:childTnLst>
                              <p:par>
                                <p:cTn id="110" presetID="10" presetClass="entr" presetSubtype="0" fill="hold" grpId="0" nodeType="afterEffect">
                                  <p:stCondLst>
                                    <p:cond delay="0"/>
                                  </p:stCondLst>
                                  <p:childTnLst>
                                    <p:set>
                                      <p:cBhvr>
                                        <p:cTn id="111" dur="1" fill="hold">
                                          <p:stCondLst>
                                            <p:cond delay="0"/>
                                          </p:stCondLst>
                                        </p:cTn>
                                        <p:tgtEl>
                                          <p:spTgt spid="122">
                                            <p:txEl>
                                              <p:pRg st="0" end="0"/>
                                            </p:txEl>
                                          </p:spTgt>
                                        </p:tgtEl>
                                        <p:attrNameLst>
                                          <p:attrName>style.visibility</p:attrName>
                                        </p:attrNameLst>
                                      </p:cBhvr>
                                      <p:to>
                                        <p:strVal val="visible"/>
                                      </p:to>
                                    </p:set>
                                    <p:animEffect transition="in" filter="fade">
                                      <p:cBhvr>
                                        <p:cTn id="112" dur="500"/>
                                        <p:tgtEl>
                                          <p:spTgt spid="122">
                                            <p:txEl>
                                              <p:pRg st="0" end="0"/>
                                            </p:txEl>
                                          </p:spTgt>
                                        </p:tgtEl>
                                      </p:cBhvr>
                                    </p:animEffect>
                                  </p:childTnLst>
                                </p:cTn>
                              </p:par>
                            </p:childTnLst>
                          </p:cTn>
                        </p:par>
                        <p:par>
                          <p:cTn id="113" fill="hold">
                            <p:stCondLst>
                              <p:cond delay="9440"/>
                            </p:stCondLst>
                            <p:childTnLst>
                              <p:par>
                                <p:cTn id="114" presetID="6" presetClass="entr" presetSubtype="16" fill="hold" grpId="0" nodeType="afterEffect">
                                  <p:stCondLst>
                                    <p:cond delay="0"/>
                                  </p:stCondLst>
                                  <p:childTnLst>
                                    <p:set>
                                      <p:cBhvr>
                                        <p:cTn id="115" dur="1" fill="hold">
                                          <p:stCondLst>
                                            <p:cond delay="0"/>
                                          </p:stCondLst>
                                        </p:cTn>
                                        <p:tgtEl>
                                          <p:spTgt spid="97"/>
                                        </p:tgtEl>
                                        <p:attrNameLst>
                                          <p:attrName>style.visibility</p:attrName>
                                        </p:attrNameLst>
                                      </p:cBhvr>
                                      <p:to>
                                        <p:strVal val="visible"/>
                                      </p:to>
                                    </p:set>
                                    <p:animEffect transition="in" filter="circle(in)">
                                      <p:cBhvr>
                                        <p:cTn id="116" dur="1000"/>
                                        <p:tgtEl>
                                          <p:spTgt spid="97"/>
                                        </p:tgtEl>
                                      </p:cBhvr>
                                    </p:animEffect>
                                  </p:childTnLst>
                                </p:cTn>
                              </p:par>
                              <p:par>
                                <p:cTn id="117" presetID="22" presetClass="entr" presetSubtype="4" fill="hold" nodeType="withEffect">
                                  <p:stCondLst>
                                    <p:cond delay="250"/>
                                  </p:stCondLst>
                                  <p:childTnLst>
                                    <p:set>
                                      <p:cBhvr>
                                        <p:cTn id="118" dur="1" fill="hold">
                                          <p:stCondLst>
                                            <p:cond delay="0"/>
                                          </p:stCondLst>
                                        </p:cTn>
                                        <p:tgtEl>
                                          <p:spTgt spid="142"/>
                                        </p:tgtEl>
                                        <p:attrNameLst>
                                          <p:attrName>style.visibility</p:attrName>
                                        </p:attrNameLst>
                                      </p:cBhvr>
                                      <p:to>
                                        <p:strVal val="visible"/>
                                      </p:to>
                                    </p:set>
                                    <p:animEffect transition="in" filter="wipe(down)">
                                      <p:cBhvr>
                                        <p:cTn id="119" dur="500"/>
                                        <p:tgtEl>
                                          <p:spTgt spid="142"/>
                                        </p:tgtEl>
                                      </p:cBhvr>
                                    </p:animEffect>
                                  </p:childTnLst>
                                </p:cTn>
                              </p:par>
                            </p:childTnLst>
                          </p:cTn>
                        </p:par>
                        <p:par>
                          <p:cTn id="120" fill="hold">
                            <p:stCondLst>
                              <p:cond delay="10440"/>
                            </p:stCondLst>
                            <p:childTnLst>
                              <p:par>
                                <p:cTn id="121" presetID="22" presetClass="entr" presetSubtype="2" fill="hold" nodeType="afterEffect">
                                  <p:stCondLst>
                                    <p:cond delay="0"/>
                                  </p:stCondLst>
                                  <p:childTnLst>
                                    <p:set>
                                      <p:cBhvr>
                                        <p:cTn id="122" dur="1" fill="hold">
                                          <p:stCondLst>
                                            <p:cond delay="0"/>
                                          </p:stCondLst>
                                        </p:cTn>
                                        <p:tgtEl>
                                          <p:spTgt spid="124"/>
                                        </p:tgtEl>
                                        <p:attrNameLst>
                                          <p:attrName>style.visibility</p:attrName>
                                        </p:attrNameLst>
                                      </p:cBhvr>
                                      <p:to>
                                        <p:strVal val="visible"/>
                                      </p:to>
                                    </p:set>
                                    <p:animEffect transition="in" filter="wipe(right)">
                                      <p:cBhvr>
                                        <p:cTn id="123" dur="500"/>
                                        <p:tgtEl>
                                          <p:spTgt spid="124"/>
                                        </p:tgtEl>
                                      </p:cBhvr>
                                    </p:animEffect>
                                  </p:childTnLst>
                                </p:cTn>
                              </p:par>
                              <p:par>
                                <p:cTn id="124" presetID="14" presetClass="entr" presetSubtype="10" fill="hold" grpId="0" nodeType="withEffect">
                                  <p:stCondLst>
                                    <p:cond delay="0"/>
                                  </p:stCondLst>
                                  <p:iterate type="lt">
                                    <p:tmPct val="7000"/>
                                  </p:iterate>
                                  <p:childTnLst>
                                    <p:set>
                                      <p:cBhvr>
                                        <p:cTn id="125" dur="1" fill="hold">
                                          <p:stCondLst>
                                            <p:cond delay="0"/>
                                          </p:stCondLst>
                                        </p:cTn>
                                        <p:tgtEl>
                                          <p:spTgt spid="123">
                                            <p:txEl>
                                              <p:pRg st="0" end="0"/>
                                            </p:txEl>
                                          </p:spTgt>
                                        </p:tgtEl>
                                        <p:attrNameLst>
                                          <p:attrName>style.visibility</p:attrName>
                                        </p:attrNameLst>
                                      </p:cBhvr>
                                      <p:to>
                                        <p:strVal val="visible"/>
                                      </p:to>
                                    </p:set>
                                    <p:animEffect transition="in" filter="randombar(horizontal)">
                                      <p:cBhvr>
                                        <p:cTn id="126" dur="500"/>
                                        <p:tgtEl>
                                          <p:spTgt spid="123">
                                            <p:txEl>
                                              <p:pRg st="0" end="0"/>
                                            </p:txEl>
                                          </p:spTgt>
                                        </p:tgtEl>
                                      </p:cBhvr>
                                    </p:animEffect>
                                  </p:childTnLst>
                                </p:cTn>
                              </p:par>
                            </p:childTnLst>
                          </p:cTn>
                        </p:par>
                        <p:par>
                          <p:cTn id="127" fill="hold">
                            <p:stCondLst>
                              <p:cond delay="11045"/>
                            </p:stCondLst>
                            <p:childTnLst>
                              <p:par>
                                <p:cTn id="128" presetID="10" presetClass="entr" presetSubtype="0" fill="hold" grpId="0" nodeType="afterEffect">
                                  <p:stCondLst>
                                    <p:cond delay="0"/>
                                  </p:stCondLst>
                                  <p:childTnLst>
                                    <p:set>
                                      <p:cBhvr>
                                        <p:cTn id="129" dur="1" fill="hold">
                                          <p:stCondLst>
                                            <p:cond delay="0"/>
                                          </p:stCondLst>
                                        </p:cTn>
                                        <p:tgtEl>
                                          <p:spTgt spid="125">
                                            <p:txEl>
                                              <p:pRg st="0" end="0"/>
                                            </p:txEl>
                                          </p:spTgt>
                                        </p:tgtEl>
                                        <p:attrNameLst>
                                          <p:attrName>style.visibility</p:attrName>
                                        </p:attrNameLst>
                                      </p:cBhvr>
                                      <p:to>
                                        <p:strVal val="visible"/>
                                      </p:to>
                                    </p:set>
                                    <p:animEffect transition="in" filter="fade">
                                      <p:cBhvr>
                                        <p:cTn id="130" dur="500"/>
                                        <p:tgtEl>
                                          <p:spTgt spid="125">
                                            <p:txEl>
                                              <p:pRg st="0" end="0"/>
                                            </p:txEl>
                                          </p:spTgt>
                                        </p:tgtEl>
                                      </p:cBhvr>
                                    </p:animEffect>
                                  </p:childTnLst>
                                </p:cTn>
                              </p:par>
                            </p:childTnLst>
                          </p:cTn>
                        </p:par>
                        <p:par>
                          <p:cTn id="131" fill="hold">
                            <p:stCondLst>
                              <p:cond delay="11545"/>
                            </p:stCondLst>
                            <p:childTnLst>
                              <p:par>
                                <p:cTn id="132" presetID="6" presetClass="entr" presetSubtype="16" fill="hold" grpId="0" nodeType="afterEffect">
                                  <p:stCondLst>
                                    <p:cond delay="0"/>
                                  </p:stCondLst>
                                  <p:childTnLst>
                                    <p:set>
                                      <p:cBhvr>
                                        <p:cTn id="133" dur="1" fill="hold">
                                          <p:stCondLst>
                                            <p:cond delay="0"/>
                                          </p:stCondLst>
                                        </p:cTn>
                                        <p:tgtEl>
                                          <p:spTgt spid="98"/>
                                        </p:tgtEl>
                                        <p:attrNameLst>
                                          <p:attrName>style.visibility</p:attrName>
                                        </p:attrNameLst>
                                      </p:cBhvr>
                                      <p:to>
                                        <p:strVal val="visible"/>
                                      </p:to>
                                    </p:set>
                                    <p:animEffect transition="in" filter="circle(in)">
                                      <p:cBhvr>
                                        <p:cTn id="134" dur="1000"/>
                                        <p:tgtEl>
                                          <p:spTgt spid="98"/>
                                        </p:tgtEl>
                                      </p:cBhvr>
                                    </p:animEffect>
                                  </p:childTnLst>
                                </p:cTn>
                              </p:par>
                              <p:par>
                                <p:cTn id="135" presetID="22" presetClass="entr" presetSubtype="1" fill="hold" nodeType="withEffect">
                                  <p:stCondLst>
                                    <p:cond delay="250"/>
                                  </p:stCondLst>
                                  <p:childTnLst>
                                    <p:set>
                                      <p:cBhvr>
                                        <p:cTn id="136" dur="1" fill="hold">
                                          <p:stCondLst>
                                            <p:cond delay="0"/>
                                          </p:stCondLst>
                                        </p:cTn>
                                        <p:tgtEl>
                                          <p:spTgt spid="139"/>
                                        </p:tgtEl>
                                        <p:attrNameLst>
                                          <p:attrName>style.visibility</p:attrName>
                                        </p:attrNameLst>
                                      </p:cBhvr>
                                      <p:to>
                                        <p:strVal val="visible"/>
                                      </p:to>
                                    </p:set>
                                    <p:animEffect transition="in" filter="wipe(up)">
                                      <p:cBhvr>
                                        <p:cTn id="137" dur="500"/>
                                        <p:tgtEl>
                                          <p:spTgt spid="139"/>
                                        </p:tgtEl>
                                      </p:cBhvr>
                                    </p:animEffect>
                                  </p:childTnLst>
                                </p:cTn>
                              </p:par>
                            </p:childTnLst>
                          </p:cTn>
                        </p:par>
                        <p:par>
                          <p:cTn id="138" fill="hold">
                            <p:stCondLst>
                              <p:cond delay="12545"/>
                            </p:stCondLst>
                            <p:childTnLst>
                              <p:par>
                                <p:cTn id="139" presetID="22" presetClass="entr" presetSubtype="8" fill="hold" nodeType="after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wipe(left)">
                                      <p:cBhvr>
                                        <p:cTn id="141" dur="500"/>
                                        <p:tgtEl>
                                          <p:spTgt spid="127"/>
                                        </p:tgtEl>
                                      </p:cBhvr>
                                    </p:animEffect>
                                  </p:childTnLst>
                                </p:cTn>
                              </p:par>
                              <p:par>
                                <p:cTn id="142" presetID="14" presetClass="entr" presetSubtype="10" fill="hold" grpId="0" nodeType="withEffect">
                                  <p:stCondLst>
                                    <p:cond delay="0"/>
                                  </p:stCondLst>
                                  <p:iterate type="lt">
                                    <p:tmPct val="7000"/>
                                  </p:iterate>
                                  <p:childTnLst>
                                    <p:set>
                                      <p:cBhvr>
                                        <p:cTn id="143" dur="1" fill="hold">
                                          <p:stCondLst>
                                            <p:cond delay="0"/>
                                          </p:stCondLst>
                                        </p:cTn>
                                        <p:tgtEl>
                                          <p:spTgt spid="126">
                                            <p:txEl>
                                              <p:pRg st="0" end="0"/>
                                            </p:txEl>
                                          </p:spTgt>
                                        </p:tgtEl>
                                        <p:attrNameLst>
                                          <p:attrName>style.visibility</p:attrName>
                                        </p:attrNameLst>
                                      </p:cBhvr>
                                      <p:to>
                                        <p:strVal val="visible"/>
                                      </p:to>
                                    </p:set>
                                    <p:animEffect transition="in" filter="randombar(horizontal)">
                                      <p:cBhvr>
                                        <p:cTn id="144" dur="500"/>
                                        <p:tgtEl>
                                          <p:spTgt spid="126">
                                            <p:txEl>
                                              <p:pRg st="0" end="0"/>
                                            </p:txEl>
                                          </p:spTgt>
                                        </p:tgtEl>
                                      </p:cBhvr>
                                    </p:animEffect>
                                  </p:childTnLst>
                                </p:cTn>
                              </p:par>
                            </p:childTnLst>
                          </p:cTn>
                        </p:par>
                        <p:par>
                          <p:cTn id="145" fill="hold">
                            <p:stCondLst>
                              <p:cond delay="13150"/>
                            </p:stCondLst>
                            <p:childTnLst>
                              <p:par>
                                <p:cTn id="146" presetID="10" presetClass="entr" presetSubtype="0" fill="hold" grpId="0" nodeType="afterEffect">
                                  <p:stCondLst>
                                    <p:cond delay="0"/>
                                  </p:stCondLst>
                                  <p:childTnLst>
                                    <p:set>
                                      <p:cBhvr>
                                        <p:cTn id="147" dur="1" fill="hold">
                                          <p:stCondLst>
                                            <p:cond delay="0"/>
                                          </p:stCondLst>
                                        </p:cTn>
                                        <p:tgtEl>
                                          <p:spTgt spid="128">
                                            <p:txEl>
                                              <p:pRg st="0" end="0"/>
                                            </p:txEl>
                                          </p:spTgt>
                                        </p:tgtEl>
                                        <p:attrNameLst>
                                          <p:attrName>style.visibility</p:attrName>
                                        </p:attrNameLst>
                                      </p:cBhvr>
                                      <p:to>
                                        <p:strVal val="visible"/>
                                      </p:to>
                                    </p:set>
                                    <p:animEffect transition="in" filter="fade">
                                      <p:cBhvr>
                                        <p:cTn id="148" dur="500"/>
                                        <p:tgtEl>
                                          <p:spTgt spid="128">
                                            <p:txEl>
                                              <p:pRg st="0" end="0"/>
                                            </p:txEl>
                                          </p:spTgt>
                                        </p:tgtEl>
                                      </p:cBhvr>
                                    </p:animEffect>
                                  </p:childTnLst>
                                </p:cTn>
                              </p:par>
                            </p:childTnLst>
                          </p:cTn>
                        </p:par>
                        <p:par>
                          <p:cTn id="149" fill="hold">
                            <p:stCondLst>
                              <p:cond delay="13650"/>
                            </p:stCondLst>
                            <p:childTnLst>
                              <p:par>
                                <p:cTn id="150" presetID="6" presetClass="entr" presetSubtype="16" fill="hold" grpId="0" nodeType="afterEffect">
                                  <p:stCondLst>
                                    <p:cond delay="0"/>
                                  </p:stCondLst>
                                  <p:childTnLst>
                                    <p:set>
                                      <p:cBhvr>
                                        <p:cTn id="151" dur="1" fill="hold">
                                          <p:stCondLst>
                                            <p:cond delay="0"/>
                                          </p:stCondLst>
                                        </p:cTn>
                                        <p:tgtEl>
                                          <p:spTgt spid="99"/>
                                        </p:tgtEl>
                                        <p:attrNameLst>
                                          <p:attrName>style.visibility</p:attrName>
                                        </p:attrNameLst>
                                      </p:cBhvr>
                                      <p:to>
                                        <p:strVal val="visible"/>
                                      </p:to>
                                    </p:set>
                                    <p:animEffect transition="in" filter="circle(in)">
                                      <p:cBhvr>
                                        <p:cTn id="152" dur="1000"/>
                                        <p:tgtEl>
                                          <p:spTgt spid="99"/>
                                        </p:tgtEl>
                                      </p:cBhvr>
                                    </p:animEffect>
                                  </p:childTnLst>
                                </p:cTn>
                              </p:par>
                              <p:par>
                                <p:cTn id="153" presetID="22" presetClass="entr" presetSubtype="4" fill="hold" nodeType="withEffect">
                                  <p:stCondLst>
                                    <p:cond delay="250"/>
                                  </p:stCondLst>
                                  <p:childTnLst>
                                    <p:set>
                                      <p:cBhvr>
                                        <p:cTn id="154" dur="1" fill="hold">
                                          <p:stCondLst>
                                            <p:cond delay="0"/>
                                          </p:stCondLst>
                                        </p:cTn>
                                        <p:tgtEl>
                                          <p:spTgt spid="145"/>
                                        </p:tgtEl>
                                        <p:attrNameLst>
                                          <p:attrName>style.visibility</p:attrName>
                                        </p:attrNameLst>
                                      </p:cBhvr>
                                      <p:to>
                                        <p:strVal val="visible"/>
                                      </p:to>
                                    </p:set>
                                    <p:animEffect transition="in" filter="wipe(down)">
                                      <p:cBhvr>
                                        <p:cTn id="155" dur="500"/>
                                        <p:tgtEl>
                                          <p:spTgt spid="145"/>
                                        </p:tgtEl>
                                      </p:cBhvr>
                                    </p:animEffect>
                                  </p:childTnLst>
                                </p:cTn>
                              </p:par>
                            </p:childTnLst>
                          </p:cTn>
                        </p:par>
                        <p:par>
                          <p:cTn id="156" fill="hold">
                            <p:stCondLst>
                              <p:cond delay="14650"/>
                            </p:stCondLst>
                            <p:childTnLst>
                              <p:par>
                                <p:cTn id="157" presetID="22" presetClass="entr" presetSubtype="2" fill="hold" nodeType="afterEffect">
                                  <p:stCondLst>
                                    <p:cond delay="0"/>
                                  </p:stCondLst>
                                  <p:childTnLst>
                                    <p:set>
                                      <p:cBhvr>
                                        <p:cTn id="158" dur="1" fill="hold">
                                          <p:stCondLst>
                                            <p:cond delay="0"/>
                                          </p:stCondLst>
                                        </p:cTn>
                                        <p:tgtEl>
                                          <p:spTgt spid="130"/>
                                        </p:tgtEl>
                                        <p:attrNameLst>
                                          <p:attrName>style.visibility</p:attrName>
                                        </p:attrNameLst>
                                      </p:cBhvr>
                                      <p:to>
                                        <p:strVal val="visible"/>
                                      </p:to>
                                    </p:set>
                                    <p:animEffect transition="in" filter="wipe(right)">
                                      <p:cBhvr>
                                        <p:cTn id="159" dur="500"/>
                                        <p:tgtEl>
                                          <p:spTgt spid="130"/>
                                        </p:tgtEl>
                                      </p:cBhvr>
                                    </p:animEffect>
                                  </p:childTnLst>
                                </p:cTn>
                              </p:par>
                              <p:par>
                                <p:cTn id="160" presetID="14" presetClass="entr" presetSubtype="10" fill="hold" grpId="0" nodeType="withEffect">
                                  <p:stCondLst>
                                    <p:cond delay="0"/>
                                  </p:stCondLst>
                                  <p:iterate type="lt">
                                    <p:tmPct val="7000"/>
                                  </p:iterate>
                                  <p:childTnLst>
                                    <p:set>
                                      <p:cBhvr>
                                        <p:cTn id="161" dur="1" fill="hold">
                                          <p:stCondLst>
                                            <p:cond delay="0"/>
                                          </p:stCondLst>
                                        </p:cTn>
                                        <p:tgtEl>
                                          <p:spTgt spid="129">
                                            <p:txEl>
                                              <p:pRg st="0" end="0"/>
                                            </p:txEl>
                                          </p:spTgt>
                                        </p:tgtEl>
                                        <p:attrNameLst>
                                          <p:attrName>style.visibility</p:attrName>
                                        </p:attrNameLst>
                                      </p:cBhvr>
                                      <p:to>
                                        <p:strVal val="visible"/>
                                      </p:to>
                                    </p:set>
                                    <p:animEffect transition="in" filter="randombar(horizontal)">
                                      <p:cBhvr>
                                        <p:cTn id="162" dur="500"/>
                                        <p:tgtEl>
                                          <p:spTgt spid="129">
                                            <p:txEl>
                                              <p:pRg st="0" end="0"/>
                                            </p:txEl>
                                          </p:spTgt>
                                        </p:tgtEl>
                                      </p:cBhvr>
                                    </p:animEffect>
                                  </p:childTnLst>
                                </p:cTn>
                              </p:par>
                            </p:childTnLst>
                          </p:cTn>
                        </p:par>
                        <p:par>
                          <p:cTn id="163" fill="hold">
                            <p:stCondLst>
                              <p:cond delay="15255"/>
                            </p:stCondLst>
                            <p:childTnLst>
                              <p:par>
                                <p:cTn id="164" presetID="10" presetClass="entr" presetSubtype="0" fill="hold" grpId="0" nodeType="afterEffect">
                                  <p:stCondLst>
                                    <p:cond delay="0"/>
                                  </p:stCondLst>
                                  <p:childTnLst>
                                    <p:set>
                                      <p:cBhvr>
                                        <p:cTn id="165" dur="1" fill="hold">
                                          <p:stCondLst>
                                            <p:cond delay="0"/>
                                          </p:stCondLst>
                                        </p:cTn>
                                        <p:tgtEl>
                                          <p:spTgt spid="131">
                                            <p:txEl>
                                              <p:pRg st="0" end="0"/>
                                            </p:txEl>
                                          </p:spTgt>
                                        </p:tgtEl>
                                        <p:attrNameLst>
                                          <p:attrName>style.visibility</p:attrName>
                                        </p:attrNameLst>
                                      </p:cBhvr>
                                      <p:to>
                                        <p:strVal val="visible"/>
                                      </p:to>
                                    </p:set>
                                    <p:animEffect transition="in" filter="fade">
                                      <p:cBhvr>
                                        <p:cTn id="166" dur="500"/>
                                        <p:tgtEl>
                                          <p:spTgt spid="1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95" grpId="0" animBg="1"/>
      <p:bldP spid="96" grpId="0" animBg="1"/>
      <p:bldP spid="97" grpId="0" animBg="1"/>
      <p:bldP spid="98" grpId="0" animBg="1"/>
      <p:bldP spid="99" grpId="0" animBg="1"/>
      <p:bldP spid="75" grpId="0" animBg="1"/>
      <p:bldP spid="4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6" grpId="0"/>
      <p:bldP spid="61"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59" grpId="0" animBg="1"/>
      <p:bldP spid="60" grpId="0" animBg="1"/>
      <p:bldP spid="73" grpId="0" animBg="1"/>
      <p:bldP spid="74" grpId="0" animBg="1"/>
      <p:bldP spid="76" grpId="0" animBg="1"/>
      <p:bldP spid="77" grpId="0" animBg="1"/>
      <p:bldP spid="93" grpId="0"/>
      <p:bldP spid="112" grpId="0" build="p">
        <p:tmplLst>
          <p:tmpl lvl="1">
            <p:tnLst>
              <p:par>
                <p:cTn presetID="10" presetClass="entr" presetSubtype="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13"/>
                        </p:tgtEl>
                        <p:attrNameLst>
                          <p:attrName>style.visibility</p:attrName>
                        </p:attrNameLst>
                      </p:cBhvr>
                      <p:to>
                        <p:strVal val="visible"/>
                      </p:to>
                    </p:set>
                    <p:animEffect transition="in" filter="randombar(horizontal)">
                      <p:cBhvr>
                        <p:cTn dur="500"/>
                        <p:tgtEl>
                          <p:spTgt spid="113"/>
                        </p:tgtEl>
                      </p:cBhvr>
                    </p:animEffect>
                  </p:childTnLst>
                </p:cTn>
              </p:par>
            </p:tnLst>
          </p:tmpl>
        </p:tmplLst>
      </p:bldP>
      <p:bldP spid="115" grpId="0" build="p">
        <p:tmplLst>
          <p:tmpl lvl="1">
            <p:tnLst>
              <p:par>
                <p:cTn presetID="10" presetClass="entr" presetSubtype="0"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childTnLst>
                </p:cTn>
              </p:par>
            </p:tnLst>
          </p:tmpl>
        </p:tmplLst>
      </p:bldP>
      <p:bldP spid="120"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0"/>
                        </p:tgtEl>
                        <p:attrNameLst>
                          <p:attrName>style.visibility</p:attrName>
                        </p:attrNameLst>
                      </p:cBhvr>
                      <p:to>
                        <p:strVal val="visible"/>
                      </p:to>
                    </p:set>
                    <p:animEffect transition="in" filter="randombar(horizontal)">
                      <p:cBhvr>
                        <p:cTn dur="500"/>
                        <p:tgtEl>
                          <p:spTgt spid="120"/>
                        </p:tgtEl>
                      </p:cBhvr>
                    </p:animEffect>
                  </p:childTnLst>
                </p:cTn>
              </p:par>
            </p:tnLst>
          </p:tmpl>
        </p:tmplLst>
      </p:bldP>
      <p:bldP spid="122" grpId="0" build="p">
        <p:tmplLst>
          <p:tmpl lvl="1">
            <p:tnLst>
              <p:par>
                <p:cTn presetID="10" presetClass="entr" presetSubtype="0" fill="hold" nodeType="afterEffect">
                  <p:stCondLst>
                    <p:cond delay="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childTnLst>
                </p:cTn>
              </p:par>
            </p:tnLst>
          </p:tmpl>
        </p:tmplLst>
      </p:bldP>
      <p:bldP spid="123"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3"/>
                        </p:tgtEl>
                        <p:attrNameLst>
                          <p:attrName>style.visibility</p:attrName>
                        </p:attrNameLst>
                      </p:cBhvr>
                      <p:to>
                        <p:strVal val="visible"/>
                      </p:to>
                    </p:set>
                    <p:animEffect transition="in" filter="randombar(horizontal)">
                      <p:cBhvr>
                        <p:cTn dur="500"/>
                        <p:tgtEl>
                          <p:spTgt spid="123"/>
                        </p:tgtEl>
                      </p:cBhvr>
                    </p:animEffect>
                  </p:childTnLst>
                </p:cTn>
              </p:par>
            </p:tnLst>
          </p:tmpl>
        </p:tmplLst>
      </p:bldP>
      <p:bldP spid="125" grpId="0" build="p">
        <p:tmplLst>
          <p:tmpl lvl="1">
            <p:tnLst>
              <p:par>
                <p:cTn presetID="10" presetClass="entr" presetSubtype="0" fill="hold" nodeType="afterEffect">
                  <p:stCondLst>
                    <p:cond delay="0"/>
                  </p:stCondLst>
                  <p:childTnLst>
                    <p:set>
                      <p:cBhvr>
                        <p:cTn dur="1" fill="hold">
                          <p:stCondLst>
                            <p:cond delay="0"/>
                          </p:stCondLst>
                        </p:cTn>
                        <p:tgtEl>
                          <p:spTgt spid="125"/>
                        </p:tgtEl>
                        <p:attrNameLst>
                          <p:attrName>style.visibility</p:attrName>
                        </p:attrNameLst>
                      </p:cBhvr>
                      <p:to>
                        <p:strVal val="visible"/>
                      </p:to>
                    </p:set>
                    <p:animEffect transition="in" filter="fade">
                      <p:cBhvr>
                        <p:cTn dur="500"/>
                        <p:tgtEl>
                          <p:spTgt spid="125"/>
                        </p:tgtEl>
                      </p:cBhvr>
                    </p:animEffect>
                  </p:childTnLst>
                </p:cTn>
              </p:par>
            </p:tnLst>
          </p:tmpl>
        </p:tmplLst>
      </p:bldP>
      <p:bldP spid="126"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6"/>
                        </p:tgtEl>
                        <p:attrNameLst>
                          <p:attrName>style.visibility</p:attrName>
                        </p:attrNameLst>
                      </p:cBhvr>
                      <p:to>
                        <p:strVal val="visible"/>
                      </p:to>
                    </p:set>
                    <p:animEffect transition="in" filter="randombar(horizontal)">
                      <p:cBhvr>
                        <p:cTn dur="500"/>
                        <p:tgtEl>
                          <p:spTgt spid="126"/>
                        </p:tgtEl>
                      </p:cBhvr>
                    </p:animEffect>
                  </p:childTnLst>
                </p:cTn>
              </p:par>
            </p:tnLst>
          </p:tmpl>
        </p:tmplLst>
      </p:bldP>
      <p:bldP spid="128" grpId="0" build="p">
        <p:tmplLst>
          <p:tmpl lvl="1">
            <p:tnLst>
              <p:par>
                <p:cTn presetID="10" presetClass="entr" presetSubtype="0" fill="hold" nodeType="afterEffect">
                  <p:stCondLst>
                    <p:cond delay="0"/>
                  </p:stCondLst>
                  <p:childTnLst>
                    <p:set>
                      <p:cBhvr>
                        <p:cTn dur="1" fill="hold">
                          <p:stCondLst>
                            <p:cond delay="0"/>
                          </p:stCondLst>
                        </p:cTn>
                        <p:tgtEl>
                          <p:spTgt spid="128"/>
                        </p:tgtEl>
                        <p:attrNameLst>
                          <p:attrName>style.visibility</p:attrName>
                        </p:attrNameLst>
                      </p:cBhvr>
                      <p:to>
                        <p:strVal val="visible"/>
                      </p:to>
                    </p:set>
                    <p:animEffect transition="in" filter="fade">
                      <p:cBhvr>
                        <p:cTn dur="500"/>
                        <p:tgtEl>
                          <p:spTgt spid="128"/>
                        </p:tgtEl>
                      </p:cBhvr>
                    </p:animEffect>
                  </p:childTnLst>
                </p:cTn>
              </p:par>
            </p:tnLst>
          </p:tmpl>
        </p:tmplLst>
      </p:bldP>
      <p:bldP spid="129" grpId="0" build="p">
        <p:tmplLst>
          <p:tmpl lvl="1">
            <p:tnLst>
              <p:par>
                <p:cTn presetID="14" presetClass="entr" presetSubtype="10" fill="hold" nodeType="withEffect">
                  <p:stCondLst>
                    <p:cond delay="0"/>
                  </p:stCondLst>
                  <p:iterate type="lt">
                    <p:tmPct val="7000"/>
                  </p:iterate>
                  <p:childTnLst>
                    <p:set>
                      <p:cBhvr>
                        <p:cTn dur="1" fill="hold">
                          <p:stCondLst>
                            <p:cond delay="0"/>
                          </p:stCondLst>
                        </p:cTn>
                        <p:tgtEl>
                          <p:spTgt spid="129"/>
                        </p:tgtEl>
                        <p:attrNameLst>
                          <p:attrName>style.visibility</p:attrName>
                        </p:attrNameLst>
                      </p:cBhvr>
                      <p:to>
                        <p:strVal val="visible"/>
                      </p:to>
                    </p:set>
                    <p:animEffect transition="in" filter="randombar(horizontal)">
                      <p:cBhvr>
                        <p:cTn dur="500"/>
                        <p:tgtEl>
                          <p:spTgt spid="129"/>
                        </p:tgtEl>
                      </p:cBhvr>
                    </p:animEffect>
                  </p:childTnLst>
                </p:cTn>
              </p:par>
            </p:tnLst>
          </p:tmpl>
        </p:tmplLst>
      </p:bldP>
      <p:bldP spid="131" grpId="0" build="p">
        <p:tmplLst>
          <p:tmpl lvl="1">
            <p:tnLst>
              <p:par>
                <p:cTn presetID="10" presetClass="entr" presetSubtype="0"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Effect transition="in" filter="fade">
                      <p:cBhvr>
                        <p:cTn dur="500"/>
                        <p:tgtEl>
                          <p:spTgt spid="131"/>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Servic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1237456"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3" hasCustomPrompt="1"/>
          </p:nvPr>
        </p:nvSpPr>
        <p:spPr>
          <a:xfrm>
            <a:off x="2692274"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7456"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3" name="対角する 2 つの角を丸めた四角形 22"/>
          <p:cNvSpPr/>
          <p:nvPr userDrawn="1"/>
        </p:nvSpPr>
        <p:spPr>
          <a:xfrm>
            <a:off x="5255274"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9"/>
          <p:cNvSpPr>
            <a:spLocks noGrp="1"/>
          </p:cNvSpPr>
          <p:nvPr>
            <p:ph type="pic" sz="quarter" idx="16" hasCustomPrompt="1"/>
          </p:nvPr>
        </p:nvSpPr>
        <p:spPr>
          <a:xfrm>
            <a:off x="6710092"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5255274"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5253776"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7" name="対角する 2 つの角を丸めた四角形 26"/>
          <p:cNvSpPr/>
          <p:nvPr userDrawn="1"/>
        </p:nvSpPr>
        <p:spPr>
          <a:xfrm>
            <a:off x="9280958"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9"/>
          <p:cNvSpPr>
            <a:spLocks noGrp="1"/>
          </p:cNvSpPr>
          <p:nvPr>
            <p:ph type="pic" sz="quarter" idx="19" hasCustomPrompt="1"/>
          </p:nvPr>
        </p:nvSpPr>
        <p:spPr>
          <a:xfrm>
            <a:off x="10735776"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9280958"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9279460"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1" name="対角する 2 つの角を丸めた四角形 30"/>
          <p:cNvSpPr/>
          <p:nvPr userDrawn="1"/>
        </p:nvSpPr>
        <p:spPr>
          <a:xfrm>
            <a:off x="13298776" y="4189264"/>
            <a:ext cx="3750180" cy="1686792"/>
          </a:xfrm>
          <a:prstGeom prst="round2DiagRect">
            <a:avLst>
              <a:gd name="adj1" fmla="val 12560"/>
              <a:gd name="adj2" fmla="val 0"/>
            </a:avLst>
          </a:prstGeom>
          <a:gradFill>
            <a:gsLst>
              <a:gs pos="0">
                <a:schemeClr val="tx2">
                  <a:alpha val="85000"/>
                </a:schemeClr>
              </a:gs>
              <a:gs pos="24000">
                <a:srgbClr val="FFFFFF">
                  <a:alpha val="49000"/>
                </a:srgbClr>
              </a:gs>
              <a:gs pos="67000">
                <a:schemeClr val="tx2">
                  <a:alpha val="22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9"/>
          <p:cNvSpPr>
            <a:spLocks noGrp="1"/>
          </p:cNvSpPr>
          <p:nvPr>
            <p:ph type="pic" sz="quarter" idx="22" hasCustomPrompt="1"/>
          </p:nvPr>
        </p:nvSpPr>
        <p:spPr>
          <a:xfrm>
            <a:off x="14753594" y="4611443"/>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5"/>
          <p:cNvSpPr>
            <a:spLocks noGrp="1"/>
          </p:cNvSpPr>
          <p:nvPr>
            <p:ph type="body" sz="quarter" idx="23" hasCustomPrompt="1"/>
          </p:nvPr>
        </p:nvSpPr>
        <p:spPr>
          <a:xfrm>
            <a:off x="13298776" y="3224369"/>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3297278" y="5970959"/>
            <a:ext cx="3748131" cy="2909805"/>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35905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18" dur="500"/>
                                        <p:tgtEl>
                                          <p:spTgt spid="17">
                                            <p:txEl>
                                              <p:pRg st="0" end="0"/>
                                            </p:txEl>
                                          </p:spTgt>
                                        </p:tgtEl>
                                      </p:cBhvr>
                                    </p:animEffect>
                                  </p:childTnLst>
                                </p:cTn>
                              </p:par>
                            </p:childTnLst>
                          </p:cTn>
                        </p:par>
                        <p:par>
                          <p:cTn id="19" fill="hold">
                            <p:stCondLst>
                              <p:cond delay="2050"/>
                            </p:stCondLst>
                            <p:childTnLst>
                              <p:par>
                                <p:cTn id="20" presetID="10" presetClass="entr" presetSubtype="0" fill="hold" grpId="0" nodeType="after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750"/>
                                        <p:tgtEl>
                                          <p:spTgt spid="18">
                                            <p:txEl>
                                              <p:pRg st="0" end="0"/>
                                            </p:txEl>
                                          </p:spTgt>
                                        </p:tgtEl>
                                      </p:cBhvr>
                                    </p:animEffect>
                                  </p:childTnLst>
                                </p:cTn>
                              </p:par>
                            </p:childTnLst>
                          </p:cTn>
                        </p:par>
                        <p:par>
                          <p:cTn id="23" fill="hold">
                            <p:stCondLst>
                              <p:cond delay="2800"/>
                            </p:stCondLst>
                            <p:childTnLst>
                              <p:par>
                                <p:cTn id="24" presetID="14" presetClass="entr" presetSubtype="1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childTnLst>
                          </p:cTn>
                        </p:par>
                        <p:par>
                          <p:cTn id="30" fill="hold">
                            <p:stCondLst>
                              <p:cond delay="330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3" dur="500"/>
                                        <p:tgtEl>
                                          <p:spTgt spid="25">
                                            <p:txEl>
                                              <p:pRg st="0" end="0"/>
                                            </p:txEl>
                                          </p:spTgt>
                                        </p:tgtEl>
                                      </p:cBhvr>
                                    </p:animEffect>
                                  </p:childTnLst>
                                </p:cTn>
                              </p:par>
                            </p:childTnLst>
                          </p:cTn>
                        </p:par>
                        <p:par>
                          <p:cTn id="34" fill="hold">
                            <p:stCondLst>
                              <p:cond delay="3975"/>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750"/>
                                        <p:tgtEl>
                                          <p:spTgt spid="26">
                                            <p:txEl>
                                              <p:pRg st="0" end="0"/>
                                            </p:txEl>
                                          </p:spTgt>
                                        </p:tgtEl>
                                      </p:cBhvr>
                                    </p:animEffect>
                                  </p:childTnLst>
                                </p:cTn>
                              </p:par>
                            </p:childTnLst>
                          </p:cTn>
                        </p:par>
                        <p:par>
                          <p:cTn id="38" fill="hold">
                            <p:stCondLst>
                              <p:cond delay="4725"/>
                            </p:stCondLst>
                            <p:childTnLst>
                              <p:par>
                                <p:cTn id="39" presetID="14" presetClass="entr" presetSubtype="1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randombar(horizontal)">
                                      <p:cBhvr>
                                        <p:cTn id="44" dur="500"/>
                                        <p:tgtEl>
                                          <p:spTgt spid="28"/>
                                        </p:tgtEl>
                                      </p:cBhvr>
                                    </p:animEffect>
                                  </p:childTnLst>
                                </p:cTn>
                              </p:par>
                            </p:childTnLst>
                          </p:cTn>
                        </p:par>
                        <p:par>
                          <p:cTn id="45" fill="hold">
                            <p:stCondLst>
                              <p:cond delay="5225"/>
                            </p:stCondLst>
                            <p:childTnLst>
                              <p:par>
                                <p:cTn id="46" presetID="14" presetClass="entr" presetSubtype="10" fill="hold" grpId="0" nodeType="afterEffect">
                                  <p:stCondLst>
                                    <p:cond delay="0"/>
                                  </p:stCondLst>
                                  <p:iterate type="lt">
                                    <p:tmPct val="5000"/>
                                  </p:iterate>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8" dur="500"/>
                                        <p:tgtEl>
                                          <p:spTgt spid="29">
                                            <p:txEl>
                                              <p:pRg st="0" end="0"/>
                                            </p:txEl>
                                          </p:spTgt>
                                        </p:tgtEl>
                                      </p:cBhvr>
                                    </p:animEffect>
                                  </p:childTnLst>
                                </p:cTn>
                              </p:par>
                            </p:childTnLst>
                          </p:cTn>
                        </p:par>
                        <p:par>
                          <p:cTn id="49" fill="hold">
                            <p:stCondLst>
                              <p:cond delay="5900"/>
                            </p:stCondLst>
                            <p:childTnLst>
                              <p:par>
                                <p:cTn id="50" presetID="10" presetClass="entr" presetSubtype="0" fill="hold" grpId="0" nodeType="afterEffect">
                                  <p:stCondLst>
                                    <p:cond delay="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750"/>
                                        <p:tgtEl>
                                          <p:spTgt spid="30">
                                            <p:txEl>
                                              <p:pRg st="0" end="0"/>
                                            </p:txEl>
                                          </p:spTgt>
                                        </p:tgtEl>
                                      </p:cBhvr>
                                    </p:animEffect>
                                  </p:childTnLst>
                                </p:cTn>
                              </p:par>
                            </p:childTnLst>
                          </p:cTn>
                        </p:par>
                        <p:par>
                          <p:cTn id="53" fill="hold">
                            <p:stCondLst>
                              <p:cond delay="6650"/>
                            </p:stCondLst>
                            <p:childTnLst>
                              <p:par>
                                <p:cTn id="54" presetID="14" presetClass="entr" presetSubtype="10"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randombar(horizontal)">
                                      <p:cBhvr>
                                        <p:cTn id="56" dur="500"/>
                                        <p:tgtEl>
                                          <p:spTgt spid="31"/>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randombar(horizontal)">
                                      <p:cBhvr>
                                        <p:cTn id="59" dur="500"/>
                                        <p:tgtEl>
                                          <p:spTgt spid="32"/>
                                        </p:tgtEl>
                                      </p:cBhvr>
                                    </p:animEffect>
                                  </p:childTnLst>
                                </p:cTn>
                              </p:par>
                            </p:childTnLst>
                          </p:cTn>
                        </p:par>
                        <p:par>
                          <p:cTn id="60" fill="hold">
                            <p:stCondLst>
                              <p:cond delay="715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63" dur="500"/>
                                        <p:tgtEl>
                                          <p:spTgt spid="33">
                                            <p:txEl>
                                              <p:pRg st="0" end="0"/>
                                            </p:txEl>
                                          </p:spTgt>
                                        </p:tgtEl>
                                      </p:cBhvr>
                                    </p:animEffect>
                                  </p:childTnLst>
                                </p:cTn>
                              </p:par>
                            </p:childTnLst>
                          </p:cTn>
                        </p:par>
                        <p:par>
                          <p:cTn id="64" fill="hold">
                            <p:stCondLst>
                              <p:cond delay="7825"/>
                            </p:stCondLst>
                            <p:childTnLst>
                              <p:par>
                                <p:cTn id="65" presetID="10" presetClass="entr" presetSubtype="0" fill="hold" grpId="0" nodeType="afterEffect">
                                  <p:stCondLst>
                                    <p:cond delay="0"/>
                                  </p:stCondLst>
                                  <p:childTnLst>
                                    <p:set>
                                      <p:cBhvr>
                                        <p:cTn id="66" dur="1" fill="hold">
                                          <p:stCondLst>
                                            <p:cond delay="0"/>
                                          </p:stCondLst>
                                        </p:cTn>
                                        <p:tgtEl>
                                          <p:spTgt spid="34">
                                            <p:txEl>
                                              <p:pRg st="0" end="0"/>
                                            </p:txEl>
                                          </p:spTgt>
                                        </p:tgtEl>
                                        <p:attrNameLst>
                                          <p:attrName>style.visibility</p:attrName>
                                        </p:attrNameLst>
                                      </p:cBhvr>
                                      <p:to>
                                        <p:strVal val="visible"/>
                                      </p:to>
                                    </p:set>
                                    <p:animEffect transition="in" filter="fade">
                                      <p:cBhvr>
                                        <p:cTn id="67" dur="75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3" grpId="0" animBg="1"/>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7" grpId="0" animBg="1"/>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1" grpId="0" animBg="1"/>
      <p:bldP spid="32" grpId="0"/>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750"/>
                        <p:tgtEl>
                          <p:spTgt spid="34"/>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35" name="正方形/長方形 34"/>
          <p:cNvSpPr/>
          <p:nvPr userDrawn="1"/>
        </p:nvSpPr>
        <p:spPr>
          <a:xfrm>
            <a:off x="0" y="3167211"/>
            <a:ext cx="18286413" cy="3071356"/>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2544794"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7456"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4" name="図プレースホルダー 9"/>
          <p:cNvSpPr>
            <a:spLocks noGrp="1"/>
          </p:cNvSpPr>
          <p:nvPr>
            <p:ph type="pic" sz="quarter" idx="16" hasCustomPrompt="1"/>
          </p:nvPr>
        </p:nvSpPr>
        <p:spPr>
          <a:xfrm>
            <a:off x="6562612"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5255274"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5253776"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8" name="図プレースホルダー 9"/>
          <p:cNvSpPr>
            <a:spLocks noGrp="1"/>
          </p:cNvSpPr>
          <p:nvPr>
            <p:ph type="pic" sz="quarter" idx="19" hasCustomPrompt="1"/>
          </p:nvPr>
        </p:nvSpPr>
        <p:spPr>
          <a:xfrm>
            <a:off x="10588296"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9280958"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9279460"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2" name="図プレースホルダー 9"/>
          <p:cNvSpPr>
            <a:spLocks noGrp="1"/>
          </p:cNvSpPr>
          <p:nvPr>
            <p:ph type="pic" sz="quarter" idx="22" hasCustomPrompt="1"/>
          </p:nvPr>
        </p:nvSpPr>
        <p:spPr>
          <a:xfrm>
            <a:off x="14606114" y="3650058"/>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5"/>
          <p:cNvSpPr>
            <a:spLocks noGrp="1"/>
          </p:cNvSpPr>
          <p:nvPr>
            <p:ph type="body" sz="quarter" idx="23" hasCustomPrompt="1"/>
          </p:nvPr>
        </p:nvSpPr>
        <p:spPr>
          <a:xfrm>
            <a:off x="13298776" y="4981267"/>
            <a:ext cx="3750180" cy="964895"/>
          </a:xfrm>
        </p:spPr>
        <p:txBody>
          <a:bodyPr anchor="ctr">
            <a:noAutofit/>
          </a:bodyPr>
          <a:lstStyle>
            <a:lvl1pPr algn="ctr">
              <a:spcBef>
                <a:spcPts val="0"/>
              </a:spcBef>
              <a:defRPr sz="4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3297278" y="6356554"/>
            <a:ext cx="3748131" cy="2713703"/>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91923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barn(outVertical)">
                                      <p:cBhvr>
                                        <p:cTn id="11" dur="500"/>
                                        <p:tgtEl>
                                          <p:spTgt spid="35"/>
                                        </p:tgtEl>
                                      </p:cBhvr>
                                    </p:animEffect>
                                  </p:childTnLst>
                                </p:cTn>
                              </p:par>
                            </p:childTnLst>
                          </p:cTn>
                        </p:par>
                        <p:par>
                          <p:cTn id="12" fill="hold">
                            <p:stCondLst>
                              <p:cond delay="1375"/>
                            </p:stCondLst>
                            <p:childTnLst>
                              <p:par>
                                <p:cTn id="13" presetID="14" presetClass="entr" presetSubtype="1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1875"/>
                            </p:stCondLst>
                            <p:childTnLst>
                              <p:par>
                                <p:cTn id="17" presetID="14" presetClass="entr" presetSubtype="10" fill="hold" grpId="0" nodeType="afterEffect">
                                  <p:stCondLst>
                                    <p:cond delay="0"/>
                                  </p:stCondLst>
                                  <p:iterate type="lt">
                                    <p:tmPct val="5000"/>
                                  </p:iterate>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19" dur="500"/>
                                        <p:tgtEl>
                                          <p:spTgt spid="17">
                                            <p:txEl>
                                              <p:pRg st="0" end="0"/>
                                            </p:txEl>
                                          </p:spTgt>
                                        </p:tgtEl>
                                      </p:cBhvr>
                                    </p:animEffect>
                                  </p:childTnLst>
                                </p:cTn>
                              </p:par>
                            </p:childTnLst>
                          </p:cTn>
                        </p:par>
                        <p:par>
                          <p:cTn id="20" fill="hold">
                            <p:stCondLst>
                              <p:cond delay="2550"/>
                            </p:stCondLst>
                            <p:childTnLst>
                              <p:par>
                                <p:cTn id="21" presetID="10" presetClass="entr" presetSubtype="0" fill="hold" grpId="0"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fade">
                                      <p:cBhvr>
                                        <p:cTn id="23" dur="750"/>
                                        <p:tgtEl>
                                          <p:spTgt spid="18">
                                            <p:txEl>
                                              <p:pRg st="0" end="0"/>
                                            </p:txEl>
                                          </p:spTgt>
                                        </p:tgtEl>
                                      </p:cBhvr>
                                    </p:animEffect>
                                  </p:childTnLst>
                                </p:cTn>
                              </p:par>
                            </p:childTnLst>
                          </p:cTn>
                        </p:par>
                        <p:par>
                          <p:cTn id="24" fill="hold">
                            <p:stCondLst>
                              <p:cond delay="3300"/>
                            </p:stCondLst>
                            <p:childTnLst>
                              <p:par>
                                <p:cTn id="25" presetID="14" presetClass="entr" presetSubtype="1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par>
                          <p:cTn id="28" fill="hold">
                            <p:stCondLst>
                              <p:cond delay="3800"/>
                            </p:stCondLst>
                            <p:childTnLst>
                              <p:par>
                                <p:cTn id="29" presetID="14" presetClass="entr" presetSubtype="10" fill="hold" grpId="0" nodeType="afterEffect">
                                  <p:stCondLst>
                                    <p:cond delay="0"/>
                                  </p:stCondLst>
                                  <p:iterate type="lt">
                                    <p:tmPct val="5000"/>
                                  </p:iterate>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1" dur="500"/>
                                        <p:tgtEl>
                                          <p:spTgt spid="25">
                                            <p:txEl>
                                              <p:pRg st="0" end="0"/>
                                            </p:txEl>
                                          </p:spTgt>
                                        </p:tgtEl>
                                      </p:cBhvr>
                                    </p:animEffect>
                                  </p:childTnLst>
                                </p:cTn>
                              </p:par>
                            </p:childTnLst>
                          </p:cTn>
                        </p:par>
                        <p:par>
                          <p:cTn id="32" fill="hold">
                            <p:stCondLst>
                              <p:cond delay="4475"/>
                            </p:stCondLst>
                            <p:childTnLst>
                              <p:par>
                                <p:cTn id="33" presetID="10" presetClass="entr" presetSubtype="0" fill="hold" grpId="0" nodeType="after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750"/>
                                        <p:tgtEl>
                                          <p:spTgt spid="26">
                                            <p:txEl>
                                              <p:pRg st="0" end="0"/>
                                            </p:txEl>
                                          </p:spTgt>
                                        </p:tgtEl>
                                      </p:cBhvr>
                                    </p:animEffect>
                                  </p:childTnLst>
                                </p:cTn>
                              </p:par>
                            </p:childTnLst>
                          </p:cTn>
                        </p:par>
                        <p:par>
                          <p:cTn id="36" fill="hold">
                            <p:stCondLst>
                              <p:cond delay="5225"/>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par>
                          <p:cTn id="40" fill="hold">
                            <p:stCondLst>
                              <p:cond delay="5725"/>
                            </p:stCondLst>
                            <p:childTnLst>
                              <p:par>
                                <p:cTn id="41" presetID="14" presetClass="entr" presetSubtype="10" fill="hold" grpId="0" nodeType="afterEffect">
                                  <p:stCondLst>
                                    <p:cond delay="0"/>
                                  </p:stCondLst>
                                  <p:iterate type="lt">
                                    <p:tmPct val="5000"/>
                                  </p:iterate>
                                  <p:childTnLst>
                                    <p:set>
                                      <p:cBhvr>
                                        <p:cTn id="4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3" dur="500"/>
                                        <p:tgtEl>
                                          <p:spTgt spid="29">
                                            <p:txEl>
                                              <p:pRg st="0" end="0"/>
                                            </p:txEl>
                                          </p:spTgt>
                                        </p:tgtEl>
                                      </p:cBhvr>
                                    </p:animEffect>
                                  </p:childTnLst>
                                </p:cTn>
                              </p:par>
                            </p:childTnLst>
                          </p:cTn>
                        </p:par>
                        <p:par>
                          <p:cTn id="44" fill="hold">
                            <p:stCondLst>
                              <p:cond delay="6400"/>
                            </p:stCondLst>
                            <p:childTnLst>
                              <p:par>
                                <p:cTn id="45" presetID="10" presetClass="entr" presetSubtype="0" fill="hold" grpId="0" nodeType="after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animEffect transition="in" filter="fade">
                                      <p:cBhvr>
                                        <p:cTn id="47" dur="750"/>
                                        <p:tgtEl>
                                          <p:spTgt spid="30">
                                            <p:txEl>
                                              <p:pRg st="0" end="0"/>
                                            </p:txEl>
                                          </p:spTgt>
                                        </p:tgtEl>
                                      </p:cBhvr>
                                    </p:animEffect>
                                  </p:childTnLst>
                                </p:cTn>
                              </p:par>
                            </p:childTnLst>
                          </p:cTn>
                        </p:par>
                        <p:par>
                          <p:cTn id="48" fill="hold">
                            <p:stCondLst>
                              <p:cond delay="715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7650"/>
                            </p:stCondLst>
                            <p:childTnLst>
                              <p:par>
                                <p:cTn id="53" presetID="14" presetClass="entr" presetSubtype="10" fill="hold" grpId="0" nodeType="afterEffect">
                                  <p:stCondLst>
                                    <p:cond delay="0"/>
                                  </p:stCondLst>
                                  <p:iterate type="lt">
                                    <p:tmPct val="5000"/>
                                  </p:iterate>
                                  <p:childTnLst>
                                    <p:set>
                                      <p:cBhvr>
                                        <p:cTn id="54"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55" dur="500"/>
                                        <p:tgtEl>
                                          <p:spTgt spid="33">
                                            <p:txEl>
                                              <p:pRg st="0" end="0"/>
                                            </p:txEl>
                                          </p:spTgt>
                                        </p:tgtEl>
                                      </p:cBhvr>
                                    </p:animEffect>
                                  </p:childTnLst>
                                </p:cTn>
                              </p:par>
                            </p:childTnLst>
                          </p:cTn>
                        </p:par>
                        <p:par>
                          <p:cTn id="56" fill="hold">
                            <p:stCondLst>
                              <p:cond delay="8325"/>
                            </p:stCondLst>
                            <p:childTnLst>
                              <p:par>
                                <p:cTn id="57" presetID="10" presetClass="entr" presetSubtype="0" fill="hold" grpId="0" nodeType="afterEffect">
                                  <p:stCondLst>
                                    <p:cond delay="0"/>
                                  </p:stCondLst>
                                  <p:childTnLst>
                                    <p:set>
                                      <p:cBhvr>
                                        <p:cTn id="58" dur="1" fill="hold">
                                          <p:stCondLst>
                                            <p:cond delay="0"/>
                                          </p:stCondLst>
                                        </p:cTn>
                                        <p:tgtEl>
                                          <p:spTgt spid="34">
                                            <p:txEl>
                                              <p:pRg st="0" end="0"/>
                                            </p:txEl>
                                          </p:spTgt>
                                        </p:tgtEl>
                                        <p:attrNameLst>
                                          <p:attrName>style.visibility</p:attrName>
                                        </p:attrNameLst>
                                      </p:cBhvr>
                                      <p:to>
                                        <p:strVal val="visible"/>
                                      </p:to>
                                    </p:set>
                                    <p:animEffect transition="in" filter="fade">
                                      <p:cBhvr>
                                        <p:cTn id="59" dur="75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2" grpId="0"/>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750"/>
                        <p:tgtEl>
                          <p:spTgt spid="34"/>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sp>
        <p:nvSpPr>
          <p:cNvPr id="3" name="円/楕円 2"/>
          <p:cNvSpPr/>
          <p:nvPr userDrawn="1"/>
        </p:nvSpPr>
        <p:spPr>
          <a:xfrm>
            <a:off x="4619697" y="619991"/>
            <a:ext cx="9047018" cy="9047018"/>
          </a:xfrm>
          <a:prstGeom prst="ellipse">
            <a:avLst/>
          </a:prstGeom>
          <a:gradFill>
            <a:gsLst>
              <a:gs pos="0">
                <a:schemeClr val="tx2">
                  <a:alpha val="64000"/>
                </a:schemeClr>
              </a:gs>
              <a:gs pos="31000">
                <a:srgbClr val="FFFFFF">
                  <a:alpha val="71000"/>
                </a:srgbClr>
              </a:gs>
              <a:gs pos="88000">
                <a:srgbClr val="FFFFFF">
                  <a:alpha val="45000"/>
                </a:srgbClr>
              </a:gs>
              <a:gs pos="67000">
                <a:schemeClr val="tx2">
                  <a:alpha val="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5674771" y="1675065"/>
            <a:ext cx="6936871" cy="6936871"/>
          </a:xfrm>
          <a:prstGeom prst="ellipse">
            <a:avLst/>
          </a:prstGeom>
          <a:gradFill>
            <a:gsLst>
              <a:gs pos="0">
                <a:schemeClr val="tx2"/>
              </a:gs>
              <a:gs pos="31000">
                <a:srgbClr val="FFFFFF"/>
              </a:gs>
              <a:gs pos="88000">
                <a:srgbClr val="FFFFFF">
                  <a:alpha val="60000"/>
                </a:srgbClr>
              </a:gs>
              <a:gs pos="67000">
                <a:schemeClr val="tx2">
                  <a:alpha val="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5872257" y="3972958"/>
            <a:ext cx="6541899" cy="1762823"/>
          </a:xfrm>
          <a:prstGeom prst="rect">
            <a:avLst/>
          </a:prstGeom>
        </p:spPr>
        <p:txBody>
          <a:bodyPr anchor="b">
            <a:noAutofit/>
          </a:bodyPr>
          <a:lstStyle>
            <a:lvl1pPr algn="ctr">
              <a:defRPr sz="9600" kern="0" spc="300" baseline="0">
                <a:solidFill>
                  <a:schemeClr val="bg1"/>
                </a:solidFill>
                <a:effectLst>
                  <a:innerShdw blurRad="63500" dist="50800">
                    <a:prstClr val="black">
                      <a:alpha val="50000"/>
                    </a:prstClr>
                  </a:inn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5869977" y="5459554"/>
            <a:ext cx="6546459" cy="783172"/>
          </a:xfrm>
        </p:spPr>
        <p:txBody>
          <a:bodyPr>
            <a:noAutofit/>
          </a:bodyPr>
          <a:lstStyle>
            <a:lvl1pPr algn="ctr">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テキスト プレースホルダー 5"/>
          <p:cNvSpPr>
            <a:spLocks noGrp="1"/>
          </p:cNvSpPr>
          <p:nvPr>
            <p:ph type="body" sz="quarter" idx="13" hasCustomPrompt="1"/>
          </p:nvPr>
        </p:nvSpPr>
        <p:spPr>
          <a:xfrm>
            <a:off x="12829309" y="8026400"/>
            <a:ext cx="5084618" cy="2040663"/>
          </a:xfrm>
        </p:spPr>
        <p:txBody>
          <a:bodyPr anchor="b">
            <a:noAutofit/>
          </a:bodyPr>
          <a:lstStyle>
            <a:lvl1pPr algn="r">
              <a:spcBef>
                <a:spcPts val="0"/>
              </a:spcBef>
              <a:defRPr sz="2800" i="0" spc="0" baseline="0">
                <a:solidFill>
                  <a:schemeClr val="accent2"/>
                </a:solidFill>
                <a:effectLst/>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158192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56" presetClass="entr" presetSubtype="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by="(-#ppt_w*2)" calcmode="lin" valueType="num">
                                      <p:cBhvr rctx="PPT">
                                        <p:cTn id="15" dur="500" autoRev="1" fill="hold">
                                          <p:stCondLst>
                                            <p:cond delay="0"/>
                                          </p:stCondLst>
                                        </p:cTn>
                                        <p:tgtEl>
                                          <p:spTgt spid="2"/>
                                        </p:tgtEl>
                                        <p:attrNameLst>
                                          <p:attrName>ppt_w</p:attrName>
                                        </p:attrNameLst>
                                      </p:cBhvr>
                                    </p:anim>
                                    <p:anim by="(#ppt_w*0.50)" calcmode="lin" valueType="num">
                                      <p:cBhvr>
                                        <p:cTn id="16" dur="500" decel="50000" autoRev="1" fill="hold">
                                          <p:stCondLst>
                                            <p:cond delay="0"/>
                                          </p:stCondLst>
                                        </p:cTn>
                                        <p:tgtEl>
                                          <p:spTgt spid="2"/>
                                        </p:tgtEl>
                                        <p:attrNameLst>
                                          <p:attrName>ppt_x</p:attrName>
                                        </p:attrNameLst>
                                      </p:cBhvr>
                                    </p:anim>
                                    <p:anim from="(-#ppt_h/2)" to="(#ppt_y)" calcmode="lin" valueType="num">
                                      <p:cBhvr>
                                        <p:cTn id="17" dur="1000" fill="hold">
                                          <p:stCondLst>
                                            <p:cond delay="0"/>
                                          </p:stCondLst>
                                        </p:cTn>
                                        <p:tgtEl>
                                          <p:spTgt spid="2"/>
                                        </p:tgtEl>
                                        <p:attrNameLst>
                                          <p:attrName>ppt_y</p:attrName>
                                        </p:attrNameLst>
                                      </p:cBhvr>
                                    </p:anim>
                                    <p:animRot by="21600000">
                                      <p:cBhvr>
                                        <p:cTn id="18" dur="1000" fill="hold">
                                          <p:stCondLst>
                                            <p:cond delay="0"/>
                                          </p:stCondLst>
                                        </p:cTn>
                                        <p:tgtEl>
                                          <p:spTgt spid="2"/>
                                        </p:tgtEl>
                                        <p:attrNameLst>
                                          <p:attrName>r</p:attrName>
                                        </p:attrNameLst>
                                      </p:cBhvr>
                                    </p:animRot>
                                  </p:childTnLst>
                                </p:cTn>
                              </p:par>
                              <p:par>
                                <p:cTn id="19" presetID="56" presetClass="entr" presetSubtype="0" fill="hold" grpId="0" nodeType="withEffect">
                                  <p:stCondLst>
                                    <p:cond delay="500"/>
                                  </p:stCondLst>
                                  <p:iterate type="lt">
                                    <p:tmPct val="4000"/>
                                  </p:iterate>
                                  <p:childTnLst>
                                    <p:set>
                                      <p:cBhvr>
                                        <p:cTn id="20" dur="1" fill="hold">
                                          <p:stCondLst>
                                            <p:cond delay="0"/>
                                          </p:stCondLst>
                                        </p:cTn>
                                        <p:tgtEl>
                                          <p:spTgt spid="6">
                                            <p:txEl>
                                              <p:pRg st="0" end="0"/>
                                            </p:txEl>
                                          </p:spTgt>
                                        </p:tgtEl>
                                        <p:attrNameLst>
                                          <p:attrName>style.visibility</p:attrName>
                                        </p:attrNameLst>
                                      </p:cBhvr>
                                      <p:to>
                                        <p:strVal val="visible"/>
                                      </p:to>
                                    </p:set>
                                    <p:anim by="(-#ppt_w*2)" calcmode="lin" valueType="num">
                                      <p:cBhvr rctx="PPT">
                                        <p:cTn id="21" dur="500" autoRev="1" fill="hold">
                                          <p:stCondLst>
                                            <p:cond delay="0"/>
                                          </p:stCondLst>
                                        </p:cTn>
                                        <p:tgtEl>
                                          <p:spTgt spid="6">
                                            <p:txEl>
                                              <p:pRg st="0" end="0"/>
                                            </p:txEl>
                                          </p:spTgt>
                                        </p:tgtEl>
                                        <p:attrNameLst>
                                          <p:attrName>ppt_w</p:attrName>
                                        </p:attrNameLst>
                                      </p:cBhvr>
                                    </p:anim>
                                    <p:anim by="(#ppt_w*0.50)" calcmode="lin" valueType="num">
                                      <p:cBhvr>
                                        <p:cTn id="22" dur="500" decel="50000" autoRev="1" fill="hold">
                                          <p:stCondLst>
                                            <p:cond delay="0"/>
                                          </p:stCondLst>
                                        </p:cTn>
                                        <p:tgtEl>
                                          <p:spTgt spid="6">
                                            <p:txEl>
                                              <p:pRg st="0" end="0"/>
                                            </p:txEl>
                                          </p:spTgt>
                                        </p:tgtEl>
                                        <p:attrNameLst>
                                          <p:attrName>ppt_x</p:attrName>
                                        </p:attrNameLst>
                                      </p:cBhvr>
                                    </p:anim>
                                    <p:anim from="(-#ppt_h/2)" to="(#ppt_y)" calcmode="lin" valueType="num">
                                      <p:cBhvr>
                                        <p:cTn id="23" dur="1000" fill="hold">
                                          <p:stCondLst>
                                            <p:cond delay="0"/>
                                          </p:stCondLst>
                                        </p:cTn>
                                        <p:tgtEl>
                                          <p:spTgt spid="6">
                                            <p:txEl>
                                              <p:pRg st="0" end="0"/>
                                            </p:txEl>
                                          </p:spTgt>
                                        </p:tgtEl>
                                        <p:attrNameLst>
                                          <p:attrName>ppt_y</p:attrName>
                                        </p:attrNameLst>
                                      </p:cBhvr>
                                    </p:anim>
                                    <p:animRot by="21600000">
                                      <p:cBhvr>
                                        <p:cTn id="24" dur="1000" fill="hold">
                                          <p:stCondLst>
                                            <p:cond delay="0"/>
                                          </p:stCondLst>
                                        </p:cTn>
                                        <p:tgtEl>
                                          <p:spTgt spid="6">
                                            <p:txEl>
                                              <p:pRg st="0" end="0"/>
                                            </p:txEl>
                                          </p:spTgt>
                                        </p:tgtEl>
                                        <p:attrNameLst>
                                          <p:attrName>r</p:attrName>
                                        </p:attrNameLst>
                                      </p:cBhvr>
                                    </p:animRot>
                                  </p:childTnLst>
                                </p:cTn>
                              </p:par>
                            </p:childTnLst>
                          </p:cTn>
                        </p:par>
                        <p:par>
                          <p:cTn id="25" fill="hold">
                            <p:stCondLst>
                              <p:cond delay="2100"/>
                            </p:stCondLst>
                            <p:childTnLst>
                              <p:par>
                                <p:cTn id="26" presetID="14" presetClass="entr" presetSubtype="10" fill="hold" grpId="0" nodeType="afterEffect">
                                  <p:stCondLst>
                                    <p:cond delay="500"/>
                                  </p:stCondLst>
                                  <p:iterate type="lt">
                                    <p:tmPct val="10000"/>
                                  </p:iterate>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2" grpId="0"/>
      <p:bldP spid="6"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6"/>
                        </p:tgtEl>
                        <p:attrNameLst>
                          <p:attrName>style.visibility</p:attrName>
                        </p:attrNameLst>
                      </p:cBhvr>
                      <p:to>
                        <p:strVal val="visible"/>
                      </p:to>
                    </p:set>
                    <p:anim by="(-#ppt_w*2)" calcmode="lin" valueType="num">
                      <p:cBhvr rctx="PPT">
                        <p:cTn dur="500" autoRev="1" fill="hold">
                          <p:stCondLst>
                            <p:cond delay="0"/>
                          </p:stCondLst>
                        </p:cTn>
                        <p:tgtEl>
                          <p:spTgt spid="6"/>
                        </p:tgtEl>
                        <p:attrNameLst>
                          <p:attrName>ppt_w</p:attrName>
                        </p:attrNameLst>
                      </p:cBhvr>
                    </p:anim>
                    <p:anim by="(#ppt_w*0.50)" calcmode="lin" valueType="num">
                      <p:cBhvr>
                        <p:cTn dur="500" decel="50000" autoRev="1" fill="hold">
                          <p:stCondLst>
                            <p:cond delay="0"/>
                          </p:stCondLst>
                        </p:cTn>
                        <p:tgtEl>
                          <p:spTgt spid="6"/>
                        </p:tgtEl>
                        <p:attrNameLst>
                          <p:attrName>ppt_x</p:attrName>
                        </p:attrNameLst>
                      </p:cBhvr>
                    </p:anim>
                    <p:anim from="(-#ppt_h/2)" to="(#ppt_y)" calcmode="lin" valueType="num">
                      <p:cBhvr>
                        <p:cTn dur="1000" fill="hold">
                          <p:stCondLst>
                            <p:cond delay="0"/>
                          </p:stCondLst>
                        </p:cTn>
                        <p:tgtEl>
                          <p:spTgt spid="6"/>
                        </p:tgtEl>
                        <p:attrNameLst>
                          <p:attrName>ppt_y</p:attrName>
                        </p:attrNameLst>
                      </p:cBhvr>
                    </p:anim>
                    <p:animRot by="21600000">
                      <p:cBhvr>
                        <p:cTn dur="1000" fill="hold">
                          <p:stCondLst>
                            <p:cond delay="0"/>
                          </p:stCondLst>
                        </p:cTn>
                        <p:tgtEl>
                          <p:spTgt spid="6"/>
                        </p:tgtEl>
                        <p:attrNameLst>
                          <p:attrName>r</p:attrName>
                        </p:attrNameLst>
                      </p:cBhvr>
                    </p:animRot>
                  </p:childTnLst>
                </p:cTn>
              </p:par>
            </p:tnLst>
          </p:tmpl>
        </p:tmplLst>
      </p:bldP>
      <p:bldP spid="8"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4 Services 2">
    <p:spTree>
      <p:nvGrpSpPr>
        <p:cNvPr id="1" name=""/>
        <p:cNvGrpSpPr/>
        <p:nvPr/>
      </p:nvGrpSpPr>
      <p:grpSpPr>
        <a:xfrm>
          <a:off x="0" y="0"/>
          <a:ext cx="0" cy="0"/>
          <a:chOff x="0" y="0"/>
          <a:chExt cx="0" cy="0"/>
        </a:xfrm>
      </p:grpSpPr>
      <p:sp>
        <p:nvSpPr>
          <p:cNvPr id="20" name="円/楕円 19"/>
          <p:cNvSpPr/>
          <p:nvPr userDrawn="1"/>
        </p:nvSpPr>
        <p:spPr>
          <a:xfrm>
            <a:off x="1287037"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2500569"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477388"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5958"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1" name="円/楕円 20"/>
          <p:cNvSpPr/>
          <p:nvPr userDrawn="1"/>
        </p:nvSpPr>
        <p:spPr>
          <a:xfrm>
            <a:off x="5284552"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16" hasCustomPrompt="1"/>
          </p:nvPr>
        </p:nvSpPr>
        <p:spPr>
          <a:xfrm>
            <a:off x="6498084"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テキスト プレースホルダー 5"/>
          <p:cNvSpPr>
            <a:spLocks noGrp="1"/>
          </p:cNvSpPr>
          <p:nvPr>
            <p:ph type="body" sz="quarter" idx="17" hasCustomPrompt="1"/>
          </p:nvPr>
        </p:nvSpPr>
        <p:spPr>
          <a:xfrm>
            <a:off x="5474903"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18" hasCustomPrompt="1"/>
          </p:nvPr>
        </p:nvSpPr>
        <p:spPr>
          <a:xfrm>
            <a:off x="5233473"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1" name="円/楕円 30"/>
          <p:cNvSpPr/>
          <p:nvPr userDrawn="1"/>
        </p:nvSpPr>
        <p:spPr>
          <a:xfrm>
            <a:off x="9322675"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9"/>
          <p:cNvSpPr>
            <a:spLocks noGrp="1"/>
          </p:cNvSpPr>
          <p:nvPr>
            <p:ph type="pic" sz="quarter" idx="19" hasCustomPrompt="1"/>
          </p:nvPr>
        </p:nvSpPr>
        <p:spPr>
          <a:xfrm>
            <a:off x="10536207"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7" name="テキスト プレースホルダー 5"/>
          <p:cNvSpPr>
            <a:spLocks noGrp="1"/>
          </p:cNvSpPr>
          <p:nvPr>
            <p:ph type="body" sz="quarter" idx="20" hasCustomPrompt="1"/>
          </p:nvPr>
        </p:nvSpPr>
        <p:spPr>
          <a:xfrm>
            <a:off x="9513026"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1" hasCustomPrompt="1"/>
          </p:nvPr>
        </p:nvSpPr>
        <p:spPr>
          <a:xfrm>
            <a:off x="9271596"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9" name="円/楕円 38"/>
          <p:cNvSpPr/>
          <p:nvPr userDrawn="1"/>
        </p:nvSpPr>
        <p:spPr>
          <a:xfrm>
            <a:off x="13351904" y="3021369"/>
            <a:ext cx="3645972" cy="3645972"/>
          </a:xfrm>
          <a:prstGeom prst="ellipse">
            <a:avLst/>
          </a:prstGeom>
          <a:gradFill flip="none" rotWithShape="1">
            <a:gsLst>
              <a:gs pos="0">
                <a:schemeClr val="tx2"/>
              </a:gs>
              <a:gs pos="21000">
                <a:srgbClr val="FFFFFF">
                  <a:alpha val="90000"/>
                </a:srgbClr>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9"/>
          <p:cNvSpPr>
            <a:spLocks noGrp="1"/>
          </p:cNvSpPr>
          <p:nvPr>
            <p:ph type="pic" sz="quarter" idx="22" hasCustomPrompt="1"/>
          </p:nvPr>
        </p:nvSpPr>
        <p:spPr>
          <a:xfrm>
            <a:off x="14565436" y="3857875"/>
            <a:ext cx="1218909" cy="122164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41" name="テキスト プレースホルダー 5"/>
          <p:cNvSpPr>
            <a:spLocks noGrp="1"/>
          </p:cNvSpPr>
          <p:nvPr>
            <p:ph type="body" sz="quarter" idx="23" hasCustomPrompt="1"/>
          </p:nvPr>
        </p:nvSpPr>
        <p:spPr>
          <a:xfrm>
            <a:off x="13542255" y="5050542"/>
            <a:ext cx="3265271" cy="964895"/>
          </a:xfrm>
        </p:spPr>
        <p:txBody>
          <a:bodyPr anchor="ctr">
            <a:noAutofit/>
          </a:bodyPr>
          <a:lstStyle>
            <a:lvl1pPr algn="ct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4" hasCustomPrompt="1"/>
          </p:nvPr>
        </p:nvSpPr>
        <p:spPr>
          <a:xfrm>
            <a:off x="13300825" y="6788725"/>
            <a:ext cx="3748131" cy="2382982"/>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153794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250"/>
                                  </p:stCondLst>
                                  <p:iterate type="lt">
                                    <p:tmPct val="5000"/>
                                  </p:iterate>
                                  <p:childTnLst>
                                    <p:set>
                                      <p:cBhvr>
                                        <p:cTn id="20" dur="1" fill="hold">
                                          <p:stCondLst>
                                            <p:cond delay="0"/>
                                          </p:stCondLst>
                                        </p:cTn>
                                        <p:tgtEl>
                                          <p:spTgt spid="17">
                                            <p:txEl>
                                              <p:pRg st="0" end="0"/>
                                            </p:txEl>
                                          </p:spTgt>
                                        </p:tgtEl>
                                        <p:attrNameLst>
                                          <p:attrName>style.visibility</p:attrName>
                                        </p:attrNameLst>
                                      </p:cBhvr>
                                      <p:to>
                                        <p:strVal val="visible"/>
                                      </p:to>
                                    </p:set>
                                    <p:anim calcmode="lin" valueType="num">
                                      <p:cBhvr>
                                        <p:cTn id="21"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17">
                                            <p:txEl>
                                              <p:pRg st="0" end="0"/>
                                            </p:txEl>
                                          </p:spTgt>
                                        </p:tgtEl>
                                      </p:cBhvr>
                                    </p:animEffect>
                                  </p:childTnLst>
                                </p:cTn>
                              </p:par>
                            </p:childTnLst>
                          </p:cTn>
                        </p:par>
                        <p:par>
                          <p:cTn id="24" fill="hold">
                            <p:stCondLst>
                              <p:cond delay="1800"/>
                            </p:stCondLst>
                            <p:childTnLst>
                              <p:par>
                                <p:cTn id="25" presetID="10" presetClass="entr" presetSubtype="0"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500"/>
                                        <p:tgtEl>
                                          <p:spTgt spid="18">
                                            <p:txEl>
                                              <p:pRg st="0" end="0"/>
                                            </p:txEl>
                                          </p:spTgt>
                                        </p:tgtEl>
                                      </p:cBhvr>
                                    </p:animEffect>
                                  </p:childTnLst>
                                </p:cTn>
                              </p:par>
                            </p:childTnLst>
                          </p:cTn>
                        </p:par>
                        <p:par>
                          <p:cTn id="28" fill="hold">
                            <p:stCondLst>
                              <p:cond delay="23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250"/>
                                  </p:stCondLst>
                                  <p:iterate type="lt">
                                    <p:tmPct val="5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p:cTn id="4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23">
                                            <p:txEl>
                                              <p:pRg st="0" end="0"/>
                                            </p:txEl>
                                          </p:spTgt>
                                        </p:tgtEl>
                                      </p:cBhvr>
                                    </p:animEffect>
                                  </p:childTnLst>
                                </p:cTn>
                              </p:par>
                            </p:childTnLst>
                          </p:cTn>
                        </p:par>
                        <p:par>
                          <p:cTn id="44" fill="hold">
                            <p:stCondLst>
                              <p:cond delay="3225"/>
                            </p:stCondLst>
                            <p:childTnLst>
                              <p:par>
                                <p:cTn id="45" presetID="10" presetClass="entr" presetSubtype="0" fill="hold" grpId="0" nodeType="afterEffect">
                                  <p:stCondLst>
                                    <p:cond delay="0"/>
                                  </p:stCondLst>
                                  <p:childTnLst>
                                    <p:set>
                                      <p:cBhvr>
                                        <p:cTn id="46" dur="1" fill="hold">
                                          <p:stCondLst>
                                            <p:cond delay="0"/>
                                          </p:stCondLst>
                                        </p:cTn>
                                        <p:tgtEl>
                                          <p:spTgt spid="27">
                                            <p:txEl>
                                              <p:pRg st="0" end="0"/>
                                            </p:txEl>
                                          </p:spTgt>
                                        </p:tgtEl>
                                        <p:attrNameLst>
                                          <p:attrName>style.visibility</p:attrName>
                                        </p:attrNameLst>
                                      </p:cBhvr>
                                      <p:to>
                                        <p:strVal val="visible"/>
                                      </p:to>
                                    </p:set>
                                    <p:animEffect transition="in" filter="fade">
                                      <p:cBhvr>
                                        <p:cTn id="47" dur="500"/>
                                        <p:tgtEl>
                                          <p:spTgt spid="27">
                                            <p:txEl>
                                              <p:pRg st="0" end="0"/>
                                            </p:txEl>
                                          </p:spTgt>
                                        </p:tgtEl>
                                      </p:cBhvr>
                                    </p:animEffect>
                                  </p:childTnLst>
                                </p:cTn>
                              </p:par>
                            </p:childTnLst>
                          </p:cTn>
                        </p:par>
                        <p:par>
                          <p:cTn id="48" fill="hold">
                            <p:stCondLst>
                              <p:cond delay="3725"/>
                            </p:stCondLst>
                            <p:childTnLst>
                              <p:par>
                                <p:cTn id="49" presetID="53" presetClass="entr" presetSubtype="16"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p:cTn id="56" dur="500" fill="hold"/>
                                        <p:tgtEl>
                                          <p:spTgt spid="36"/>
                                        </p:tgtEl>
                                        <p:attrNameLst>
                                          <p:attrName>ppt_w</p:attrName>
                                        </p:attrNameLst>
                                      </p:cBhvr>
                                      <p:tavLst>
                                        <p:tav tm="0">
                                          <p:val>
                                            <p:fltVal val="0"/>
                                          </p:val>
                                        </p:tav>
                                        <p:tav tm="100000">
                                          <p:val>
                                            <p:strVal val="#ppt_w"/>
                                          </p:val>
                                        </p:tav>
                                      </p:tavLst>
                                    </p:anim>
                                    <p:anim calcmode="lin" valueType="num">
                                      <p:cBhvr>
                                        <p:cTn id="57" dur="500" fill="hold"/>
                                        <p:tgtEl>
                                          <p:spTgt spid="36"/>
                                        </p:tgtEl>
                                        <p:attrNameLst>
                                          <p:attrName>ppt_h</p:attrName>
                                        </p:attrNameLst>
                                      </p:cBhvr>
                                      <p:tavLst>
                                        <p:tav tm="0">
                                          <p:val>
                                            <p:fltVal val="0"/>
                                          </p:val>
                                        </p:tav>
                                        <p:tav tm="100000">
                                          <p:val>
                                            <p:strVal val="#ppt_h"/>
                                          </p:val>
                                        </p:tav>
                                      </p:tavLst>
                                    </p:anim>
                                    <p:animEffect transition="in" filter="fade">
                                      <p:cBhvr>
                                        <p:cTn id="58" dur="500"/>
                                        <p:tgtEl>
                                          <p:spTgt spid="36"/>
                                        </p:tgtEl>
                                      </p:cBhvr>
                                    </p:animEffect>
                                  </p:childTnLst>
                                </p:cTn>
                              </p:par>
                              <p:par>
                                <p:cTn id="59" presetID="53" presetClass="entr" presetSubtype="16" fill="hold" grpId="0" nodeType="withEffect">
                                  <p:stCondLst>
                                    <p:cond delay="250"/>
                                  </p:stCondLst>
                                  <p:iterate type="lt">
                                    <p:tmPct val="5000"/>
                                  </p:iterate>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p:cTn id="61"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37">
                                            <p:txEl>
                                              <p:pRg st="0" end="0"/>
                                            </p:txEl>
                                          </p:spTgt>
                                        </p:tgtEl>
                                      </p:cBhvr>
                                    </p:animEffect>
                                  </p:childTnLst>
                                </p:cTn>
                              </p:par>
                            </p:childTnLst>
                          </p:cTn>
                        </p:par>
                        <p:par>
                          <p:cTn id="64" fill="hold">
                            <p:stCondLst>
                              <p:cond delay="4650"/>
                            </p:stCondLst>
                            <p:childTnLst>
                              <p:par>
                                <p:cTn id="65" presetID="10" presetClass="entr" presetSubtype="0" fill="hold" grpId="0" nodeType="afterEffect">
                                  <p:stCondLst>
                                    <p:cond delay="0"/>
                                  </p:stCondLst>
                                  <p:childTnLst>
                                    <p:set>
                                      <p:cBhvr>
                                        <p:cTn id="66" dur="1" fill="hold">
                                          <p:stCondLst>
                                            <p:cond delay="0"/>
                                          </p:stCondLst>
                                        </p:cTn>
                                        <p:tgtEl>
                                          <p:spTgt spid="38">
                                            <p:txEl>
                                              <p:pRg st="0" end="0"/>
                                            </p:txEl>
                                          </p:spTgt>
                                        </p:tgtEl>
                                        <p:attrNameLst>
                                          <p:attrName>style.visibility</p:attrName>
                                        </p:attrNameLst>
                                      </p:cBhvr>
                                      <p:to>
                                        <p:strVal val="visible"/>
                                      </p:to>
                                    </p:set>
                                    <p:animEffect transition="in" filter="fade">
                                      <p:cBhvr>
                                        <p:cTn id="67" dur="500"/>
                                        <p:tgtEl>
                                          <p:spTgt spid="38">
                                            <p:txEl>
                                              <p:pRg st="0" end="0"/>
                                            </p:txEl>
                                          </p:spTgt>
                                        </p:tgtEl>
                                      </p:cBhvr>
                                    </p:animEffect>
                                  </p:childTnLst>
                                </p:cTn>
                              </p:par>
                            </p:childTnLst>
                          </p:cTn>
                        </p:par>
                        <p:par>
                          <p:cTn id="68" fill="hold">
                            <p:stCondLst>
                              <p:cond delay="5150"/>
                            </p:stCondLst>
                            <p:childTnLst>
                              <p:par>
                                <p:cTn id="69" presetID="53" presetClass="entr" presetSubtype="16"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500" fill="hold"/>
                                        <p:tgtEl>
                                          <p:spTgt spid="40"/>
                                        </p:tgtEl>
                                        <p:attrNameLst>
                                          <p:attrName>ppt_w</p:attrName>
                                        </p:attrNameLst>
                                      </p:cBhvr>
                                      <p:tavLst>
                                        <p:tav tm="0">
                                          <p:val>
                                            <p:fltVal val="0"/>
                                          </p:val>
                                        </p:tav>
                                        <p:tav tm="100000">
                                          <p:val>
                                            <p:strVal val="#ppt_w"/>
                                          </p:val>
                                        </p:tav>
                                      </p:tavLst>
                                    </p:anim>
                                    <p:anim calcmode="lin" valueType="num">
                                      <p:cBhvr>
                                        <p:cTn id="77" dur="500" fill="hold"/>
                                        <p:tgtEl>
                                          <p:spTgt spid="40"/>
                                        </p:tgtEl>
                                        <p:attrNameLst>
                                          <p:attrName>ppt_h</p:attrName>
                                        </p:attrNameLst>
                                      </p:cBhvr>
                                      <p:tavLst>
                                        <p:tav tm="0">
                                          <p:val>
                                            <p:fltVal val="0"/>
                                          </p:val>
                                        </p:tav>
                                        <p:tav tm="100000">
                                          <p:val>
                                            <p:strVal val="#ppt_h"/>
                                          </p:val>
                                        </p:tav>
                                      </p:tavLst>
                                    </p:anim>
                                    <p:animEffect transition="in" filter="fade">
                                      <p:cBhvr>
                                        <p:cTn id="78" dur="500"/>
                                        <p:tgtEl>
                                          <p:spTgt spid="40"/>
                                        </p:tgtEl>
                                      </p:cBhvr>
                                    </p:animEffect>
                                  </p:childTnLst>
                                </p:cTn>
                              </p:par>
                              <p:par>
                                <p:cTn id="79" presetID="53" presetClass="entr" presetSubtype="16" fill="hold" grpId="0" nodeType="withEffect">
                                  <p:stCondLst>
                                    <p:cond delay="250"/>
                                  </p:stCondLst>
                                  <p:iterate type="lt">
                                    <p:tmPct val="5000"/>
                                  </p:iterate>
                                  <p:childTnLst>
                                    <p:set>
                                      <p:cBhvr>
                                        <p:cTn id="80" dur="1" fill="hold">
                                          <p:stCondLst>
                                            <p:cond delay="0"/>
                                          </p:stCondLst>
                                        </p:cTn>
                                        <p:tgtEl>
                                          <p:spTgt spid="41">
                                            <p:txEl>
                                              <p:pRg st="0" end="0"/>
                                            </p:txEl>
                                          </p:spTgt>
                                        </p:tgtEl>
                                        <p:attrNameLst>
                                          <p:attrName>style.visibility</p:attrName>
                                        </p:attrNameLst>
                                      </p:cBhvr>
                                      <p:to>
                                        <p:strVal val="visible"/>
                                      </p:to>
                                    </p:set>
                                    <p:anim calcmode="lin" valueType="num">
                                      <p:cBhvr>
                                        <p:cTn id="81"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1">
                                            <p:txEl>
                                              <p:pRg st="0" end="0"/>
                                            </p:txEl>
                                          </p:spTgt>
                                        </p:tgtEl>
                                      </p:cBhvr>
                                    </p:animEffect>
                                  </p:childTnLst>
                                </p:cTn>
                              </p:par>
                            </p:childTnLst>
                          </p:cTn>
                        </p:par>
                        <p:par>
                          <p:cTn id="84" fill="hold">
                            <p:stCondLst>
                              <p:cond delay="6075"/>
                            </p:stCondLst>
                            <p:childTnLst>
                              <p:par>
                                <p:cTn id="85" presetID="10" presetClass="entr" presetSubtype="0" fill="hold" grpId="0" nodeType="afterEffect">
                                  <p:stCondLst>
                                    <p:cond delay="0"/>
                                  </p:stCondLst>
                                  <p:childTnLst>
                                    <p:set>
                                      <p:cBhvr>
                                        <p:cTn id="86" dur="1" fill="hold">
                                          <p:stCondLst>
                                            <p:cond delay="0"/>
                                          </p:stCondLst>
                                        </p:cTn>
                                        <p:tgtEl>
                                          <p:spTgt spid="42">
                                            <p:txEl>
                                              <p:pRg st="0" end="0"/>
                                            </p:txEl>
                                          </p:spTgt>
                                        </p:tgtEl>
                                        <p:attrNameLst>
                                          <p:attrName>style.visibility</p:attrName>
                                        </p:attrNameLst>
                                      </p:cBhvr>
                                      <p:to>
                                        <p:strVal val="visible"/>
                                      </p:to>
                                    </p:set>
                                    <p:animEffect transition="in" filter="fade">
                                      <p:cBhvr>
                                        <p:cTn id="87"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17"/>
                        </p:tgtEl>
                        <p:attrNameLst>
                          <p:attrName>style.visibility</p:attrName>
                        </p:attrNameLst>
                      </p:cBhvr>
                      <p:to>
                        <p:strVal val="visible"/>
                      </p:to>
                    </p:set>
                    <p:anim calcmode="lin" valueType="num">
                      <p:cBhvr>
                        <p:cTn dur="500" fill="hold"/>
                        <p:tgtEl>
                          <p:spTgt spid="17"/>
                        </p:tgtEl>
                        <p:attrNameLst>
                          <p:attrName>ppt_w</p:attrName>
                        </p:attrNameLst>
                      </p:cBhvr>
                      <p:tavLst>
                        <p:tav tm="0">
                          <p:val>
                            <p:fltVal val="0"/>
                          </p:val>
                        </p:tav>
                        <p:tav tm="100000">
                          <p:val>
                            <p:strVal val="#ppt_w"/>
                          </p:val>
                        </p:tav>
                      </p:tavLst>
                    </p:anim>
                    <p:anim calcmode="lin" valueType="num">
                      <p:cBhvr>
                        <p:cTn dur="500" fill="hold"/>
                        <p:tgtEl>
                          <p:spTgt spid="17"/>
                        </p:tgtEl>
                        <p:attrNameLst>
                          <p:attrName>ppt_h</p:attrName>
                        </p:attrNameLst>
                      </p:cBhvr>
                      <p:tavLst>
                        <p:tav tm="0">
                          <p:val>
                            <p:fltVal val="0"/>
                          </p:val>
                        </p:tav>
                        <p:tav tm="100000">
                          <p:val>
                            <p:strVal val="#ppt_h"/>
                          </p:val>
                        </p:tav>
                      </p:tavLst>
                    </p:anim>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1" grpId="0" animBg="1"/>
      <p:bldP spid="22" grpId="0"/>
      <p:bldP spid="23"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1" grpId="0" animBg="1"/>
      <p:bldP spid="36" grpId="0"/>
      <p:bldP spid="37"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animBg="1"/>
      <p:bldP spid="40" grpId="0"/>
      <p:bldP spid="41"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cons">
    <p:spTree>
      <p:nvGrpSpPr>
        <p:cNvPr id="1" name=""/>
        <p:cNvGrpSpPr/>
        <p:nvPr/>
      </p:nvGrpSpPr>
      <p:grpSpPr>
        <a:xfrm>
          <a:off x="0" y="0"/>
          <a:ext cx="0" cy="0"/>
          <a:chOff x="0" y="0"/>
          <a:chExt cx="0" cy="0"/>
        </a:xfrm>
      </p:grpSpPr>
      <p:sp>
        <p:nvSpPr>
          <p:cNvPr id="35" name="正方形/長方形 34"/>
          <p:cNvSpPr/>
          <p:nvPr userDrawn="1"/>
        </p:nvSpPr>
        <p:spPr>
          <a:xfrm>
            <a:off x="0" y="4439265"/>
            <a:ext cx="18286413" cy="5847734"/>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図プレースホルダー 9"/>
          <p:cNvSpPr>
            <a:spLocks noGrp="1"/>
          </p:cNvSpPr>
          <p:nvPr>
            <p:ph type="pic" sz="quarter" idx="13" hasCustomPrompt="1"/>
          </p:nvPr>
        </p:nvSpPr>
        <p:spPr>
          <a:xfrm>
            <a:off x="3033436"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4" hasCustomPrompt="1"/>
          </p:nvPr>
        </p:nvSpPr>
        <p:spPr>
          <a:xfrm>
            <a:off x="1236707"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238023"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4" name="図プレースホルダー 9"/>
          <p:cNvSpPr>
            <a:spLocks noGrp="1"/>
          </p:cNvSpPr>
          <p:nvPr>
            <p:ph type="pic" sz="quarter" idx="16" hasCustomPrompt="1"/>
          </p:nvPr>
        </p:nvSpPr>
        <p:spPr>
          <a:xfrm>
            <a:off x="8530249"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7" hasCustomPrompt="1"/>
          </p:nvPr>
        </p:nvSpPr>
        <p:spPr>
          <a:xfrm>
            <a:off x="6733520"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18" hasCustomPrompt="1"/>
          </p:nvPr>
        </p:nvSpPr>
        <p:spPr>
          <a:xfrm>
            <a:off x="6734836"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28" name="図プレースホルダー 9"/>
          <p:cNvSpPr>
            <a:spLocks noGrp="1"/>
          </p:cNvSpPr>
          <p:nvPr>
            <p:ph type="pic" sz="quarter" idx="19" hasCustomPrompt="1"/>
          </p:nvPr>
        </p:nvSpPr>
        <p:spPr>
          <a:xfrm>
            <a:off x="14027061" y="4876913"/>
            <a:ext cx="1225166" cy="122791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12230332" y="6307901"/>
            <a:ext cx="4818624"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1" hasCustomPrompt="1"/>
          </p:nvPr>
        </p:nvSpPr>
        <p:spPr>
          <a:xfrm>
            <a:off x="12231648" y="7272796"/>
            <a:ext cx="4815992" cy="210717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36" name="テキスト プレースホルダー 5"/>
          <p:cNvSpPr>
            <a:spLocks noGrp="1"/>
          </p:cNvSpPr>
          <p:nvPr>
            <p:ph type="body" sz="quarter" idx="22" hasCustomPrompt="1"/>
          </p:nvPr>
        </p:nvSpPr>
        <p:spPr>
          <a:xfrm>
            <a:off x="921553" y="2798151"/>
            <a:ext cx="16443307" cy="1478881"/>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409223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0" presetClass="entr" presetSubtype="0" fill="hold" grpId="0" nodeType="after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animEffect transition="in" filter="fade">
                                      <p:cBhvr>
                                        <p:cTn id="11" dur="750"/>
                                        <p:tgtEl>
                                          <p:spTgt spid="36">
                                            <p:txEl>
                                              <p:pRg st="0" end="0"/>
                                            </p:txEl>
                                          </p:spTgt>
                                        </p:tgtEl>
                                      </p:cBhvr>
                                    </p:animEffect>
                                  </p:childTnLst>
                                </p:cTn>
                              </p:par>
                            </p:childTnLst>
                          </p:cTn>
                        </p:par>
                        <p:par>
                          <p:cTn id="12" fill="hold">
                            <p:stCondLst>
                              <p:cond delay="1625"/>
                            </p:stCondLst>
                            <p:childTnLst>
                              <p:par>
                                <p:cTn id="13" presetID="16" presetClass="entr" presetSubtype="37"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outVertical)">
                                      <p:cBhvr>
                                        <p:cTn id="15" dur="500"/>
                                        <p:tgtEl>
                                          <p:spTgt spid="35"/>
                                        </p:tgtEl>
                                      </p:cBhvr>
                                    </p:animEffect>
                                  </p:childTnLst>
                                </p:cTn>
                              </p:par>
                            </p:childTnLst>
                          </p:cTn>
                        </p:par>
                        <p:par>
                          <p:cTn id="16" fill="hold">
                            <p:stCondLst>
                              <p:cond delay="2125"/>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par>
                          <p:cTn id="20" fill="hold">
                            <p:stCondLst>
                              <p:cond delay="2625"/>
                            </p:stCondLst>
                            <p:childTnLst>
                              <p:par>
                                <p:cTn id="21" presetID="14" presetClass="entr" presetSubtype="10" fill="hold" grpId="0" nodeType="afterEffect">
                                  <p:stCondLst>
                                    <p:cond delay="0"/>
                                  </p:stCondLst>
                                  <p:iterate type="lt">
                                    <p:tmPct val="5000"/>
                                  </p:iterate>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23" dur="500"/>
                                        <p:tgtEl>
                                          <p:spTgt spid="17">
                                            <p:txEl>
                                              <p:pRg st="0" end="0"/>
                                            </p:txEl>
                                          </p:spTgt>
                                        </p:tgtEl>
                                      </p:cBhvr>
                                    </p:animEffect>
                                  </p:childTnLst>
                                </p:cTn>
                              </p:par>
                            </p:childTnLst>
                          </p:cTn>
                        </p:par>
                        <p:par>
                          <p:cTn id="24" fill="hold">
                            <p:stCondLst>
                              <p:cond delay="3300"/>
                            </p:stCondLst>
                            <p:childTnLst>
                              <p:par>
                                <p:cTn id="25" presetID="10" presetClass="entr" presetSubtype="0"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750"/>
                                        <p:tgtEl>
                                          <p:spTgt spid="18">
                                            <p:txEl>
                                              <p:pRg st="0" end="0"/>
                                            </p:txEl>
                                          </p:spTgt>
                                        </p:tgtEl>
                                      </p:cBhvr>
                                    </p:animEffect>
                                  </p:childTnLst>
                                </p:cTn>
                              </p:par>
                            </p:childTnLst>
                          </p:cTn>
                        </p:par>
                        <p:par>
                          <p:cTn id="28" fill="hold">
                            <p:stCondLst>
                              <p:cond delay="4050"/>
                            </p:stCondLst>
                            <p:childTnLst>
                              <p:par>
                                <p:cTn id="29" presetID="14" presetClass="entr" presetSubtype="1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randombar(horizontal)">
                                      <p:cBhvr>
                                        <p:cTn id="31" dur="500"/>
                                        <p:tgtEl>
                                          <p:spTgt spid="24"/>
                                        </p:tgtEl>
                                      </p:cBhvr>
                                    </p:animEffect>
                                  </p:childTnLst>
                                </p:cTn>
                              </p:par>
                            </p:childTnLst>
                          </p:cTn>
                        </p:par>
                        <p:par>
                          <p:cTn id="32" fill="hold">
                            <p:stCondLst>
                              <p:cond delay="4550"/>
                            </p:stCondLst>
                            <p:childTnLst>
                              <p:par>
                                <p:cTn id="33" presetID="14" presetClass="entr" presetSubtype="10" fill="hold" grpId="0" nodeType="afterEffect">
                                  <p:stCondLst>
                                    <p:cond delay="0"/>
                                  </p:stCondLst>
                                  <p:iterate type="lt">
                                    <p:tmPct val="5000"/>
                                  </p:iterate>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35" dur="500"/>
                                        <p:tgtEl>
                                          <p:spTgt spid="25">
                                            <p:txEl>
                                              <p:pRg st="0" end="0"/>
                                            </p:txEl>
                                          </p:spTgt>
                                        </p:tgtEl>
                                      </p:cBhvr>
                                    </p:animEffect>
                                  </p:childTnLst>
                                </p:cTn>
                              </p:par>
                            </p:childTnLst>
                          </p:cTn>
                        </p:par>
                        <p:par>
                          <p:cTn id="36" fill="hold">
                            <p:stCondLst>
                              <p:cond delay="5225"/>
                            </p:stCondLst>
                            <p:childTnLst>
                              <p:par>
                                <p:cTn id="37" presetID="10" presetClass="entr" presetSubtype="0" fill="hold" grpId="0" nodeType="after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750"/>
                                        <p:tgtEl>
                                          <p:spTgt spid="26">
                                            <p:txEl>
                                              <p:pRg st="0" end="0"/>
                                            </p:txEl>
                                          </p:spTgt>
                                        </p:tgtEl>
                                      </p:cBhvr>
                                    </p:animEffect>
                                  </p:childTnLst>
                                </p:cTn>
                              </p:par>
                            </p:childTnLst>
                          </p:cTn>
                        </p:par>
                        <p:par>
                          <p:cTn id="40" fill="hold">
                            <p:stCondLst>
                              <p:cond delay="5975"/>
                            </p:stCondLst>
                            <p:childTnLst>
                              <p:par>
                                <p:cTn id="41" presetID="14" presetClass="entr" presetSubtype="1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randombar(horizontal)">
                                      <p:cBhvr>
                                        <p:cTn id="43" dur="500"/>
                                        <p:tgtEl>
                                          <p:spTgt spid="28"/>
                                        </p:tgtEl>
                                      </p:cBhvr>
                                    </p:animEffect>
                                  </p:childTnLst>
                                </p:cTn>
                              </p:par>
                            </p:childTnLst>
                          </p:cTn>
                        </p:par>
                        <p:par>
                          <p:cTn id="44" fill="hold">
                            <p:stCondLst>
                              <p:cond delay="6475"/>
                            </p:stCondLst>
                            <p:childTnLst>
                              <p:par>
                                <p:cTn id="45" presetID="14" presetClass="entr" presetSubtype="10" fill="hold" grpId="0" nodeType="afterEffect">
                                  <p:stCondLst>
                                    <p:cond delay="0"/>
                                  </p:stCondLst>
                                  <p:iterate type="lt">
                                    <p:tmPct val="5000"/>
                                  </p:iterate>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7" dur="500"/>
                                        <p:tgtEl>
                                          <p:spTgt spid="29">
                                            <p:txEl>
                                              <p:pRg st="0" end="0"/>
                                            </p:txEl>
                                          </p:spTgt>
                                        </p:tgtEl>
                                      </p:cBhvr>
                                    </p:animEffect>
                                  </p:childTnLst>
                                </p:cTn>
                              </p:par>
                            </p:childTnLst>
                          </p:cTn>
                        </p:par>
                        <p:par>
                          <p:cTn id="48" fill="hold">
                            <p:stCondLst>
                              <p:cond delay="7150"/>
                            </p:stCondLst>
                            <p:childTnLst>
                              <p:par>
                                <p:cTn id="49" presetID="10" presetClass="entr" presetSubtype="0" fill="hold" grpId="0" nodeType="after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75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8"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rganiz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7263605" y="3287487"/>
            <a:ext cx="3788229" cy="3788229"/>
          </a:xfrm>
          <a:prstGeom prst="round2DiagRect">
            <a:avLst>
              <a:gd name="adj1" fmla="val 7472"/>
              <a:gd name="adj2" fmla="val 0"/>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対角する 2 つの角を丸めた四角形 7"/>
          <p:cNvSpPr/>
          <p:nvPr userDrawn="1"/>
        </p:nvSpPr>
        <p:spPr>
          <a:xfrm>
            <a:off x="5042123" y="5029202"/>
            <a:ext cx="2046514" cy="2046514"/>
          </a:xfrm>
          <a:prstGeom prst="round2DiagRect">
            <a:avLst>
              <a:gd name="adj1" fmla="val 11727"/>
              <a:gd name="adj2" fmla="val 0"/>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対角する 2 つの角を丸めた四角形 8"/>
          <p:cNvSpPr/>
          <p:nvPr userDrawn="1"/>
        </p:nvSpPr>
        <p:spPr>
          <a:xfrm>
            <a:off x="6268577" y="4002312"/>
            <a:ext cx="820060" cy="820060"/>
          </a:xfrm>
          <a:prstGeom prst="round2DiagRect">
            <a:avLst>
              <a:gd name="adj1" fmla="val 19861"/>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対角する 2 つの角を丸めた四角形 9"/>
          <p:cNvSpPr/>
          <p:nvPr userDrawn="1"/>
        </p:nvSpPr>
        <p:spPr>
          <a:xfrm>
            <a:off x="2900355" y="4201886"/>
            <a:ext cx="1931312" cy="1856820"/>
          </a:xfrm>
          <a:prstGeom prst="round2DiagRect">
            <a:avLst>
              <a:gd name="adj1" fmla="val 14854"/>
              <a:gd name="adj2" fmla="val 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対角する 2 つの角を丸めた四角形 10"/>
          <p:cNvSpPr/>
          <p:nvPr userDrawn="1"/>
        </p:nvSpPr>
        <p:spPr>
          <a:xfrm>
            <a:off x="11212285" y="4537531"/>
            <a:ext cx="2581951" cy="2538185"/>
          </a:xfrm>
          <a:prstGeom prst="round2DiagRect">
            <a:avLst>
              <a:gd name="adj1" fmla="val 8868"/>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対角する 2 つの角を丸めた四角形 11"/>
          <p:cNvSpPr/>
          <p:nvPr userDrawn="1"/>
        </p:nvSpPr>
        <p:spPr>
          <a:xfrm>
            <a:off x="4011606" y="6255656"/>
            <a:ext cx="820060" cy="820060"/>
          </a:xfrm>
          <a:prstGeom prst="round2DiagRect">
            <a:avLst>
              <a:gd name="adj1" fmla="val 19861"/>
              <a:gd name="adj2" fmla="val 0"/>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対角する 2 つの角を丸めた四角形 12"/>
          <p:cNvSpPr/>
          <p:nvPr userDrawn="1"/>
        </p:nvSpPr>
        <p:spPr>
          <a:xfrm>
            <a:off x="11212285" y="3269343"/>
            <a:ext cx="1081314" cy="1081314"/>
          </a:xfrm>
          <a:prstGeom prst="round2DiagRect">
            <a:avLst>
              <a:gd name="adj1" fmla="val 19861"/>
              <a:gd name="adj2" fmla="val 0"/>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対角する 2 つの角を丸めた四角形 13"/>
          <p:cNvSpPr/>
          <p:nvPr userDrawn="1"/>
        </p:nvSpPr>
        <p:spPr>
          <a:xfrm>
            <a:off x="13946637" y="4537532"/>
            <a:ext cx="1747750" cy="1718124"/>
          </a:xfrm>
          <a:prstGeom prst="round2DiagRect">
            <a:avLst>
              <a:gd name="adj1" fmla="val 11727"/>
              <a:gd name="adj2" fmla="val 0"/>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対角する 2 つの角を丸めた四角形 14"/>
          <p:cNvSpPr/>
          <p:nvPr userDrawn="1"/>
        </p:nvSpPr>
        <p:spPr>
          <a:xfrm>
            <a:off x="13946637" y="6393545"/>
            <a:ext cx="682172" cy="682172"/>
          </a:xfrm>
          <a:prstGeom prst="round2DiagRect">
            <a:avLst>
              <a:gd name="adj1" fmla="val 19861"/>
              <a:gd name="adj2" fmla="val 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5"/>
          <p:cNvSpPr>
            <a:spLocks noGrp="1"/>
          </p:cNvSpPr>
          <p:nvPr>
            <p:ph type="body" sz="quarter" idx="20" hasCustomPrompt="1"/>
          </p:nvPr>
        </p:nvSpPr>
        <p:spPr>
          <a:xfrm>
            <a:off x="921553" y="7399648"/>
            <a:ext cx="16443307" cy="1690250"/>
          </a:xfrm>
        </p:spPr>
        <p:txBody>
          <a:bodyPr anchor="ctr">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7" name="テキスト プレースホルダー 5"/>
          <p:cNvSpPr>
            <a:spLocks noGrp="1"/>
          </p:cNvSpPr>
          <p:nvPr>
            <p:ph type="body" sz="quarter" idx="17" hasCustomPrompt="1"/>
          </p:nvPr>
        </p:nvSpPr>
        <p:spPr>
          <a:xfrm>
            <a:off x="7282629"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21" hasCustomPrompt="1"/>
          </p:nvPr>
        </p:nvSpPr>
        <p:spPr>
          <a:xfrm>
            <a:off x="7416005" y="4565406"/>
            <a:ext cx="3483429"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9" name="テキスト プレースホルダー 5"/>
          <p:cNvSpPr>
            <a:spLocks noGrp="1"/>
          </p:cNvSpPr>
          <p:nvPr>
            <p:ph type="body" sz="quarter" idx="22" hasCustomPrompt="1"/>
          </p:nvPr>
        </p:nvSpPr>
        <p:spPr>
          <a:xfrm>
            <a:off x="5042124" y="6227529"/>
            <a:ext cx="2046514" cy="734530"/>
          </a:xfrm>
        </p:spPr>
        <p:txBody>
          <a:bodyPr anchor="t">
            <a:noAutofit/>
          </a:bodyPr>
          <a:lstStyle>
            <a:lvl1pPr algn="ctr">
              <a:spcBef>
                <a:spcPts val="0"/>
              </a:spcBef>
              <a:defRPr sz="2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3" hasCustomPrompt="1"/>
          </p:nvPr>
        </p:nvSpPr>
        <p:spPr>
          <a:xfrm>
            <a:off x="11212285" y="6015164"/>
            <a:ext cx="2590003" cy="753635"/>
          </a:xfrm>
        </p:spPr>
        <p:txBody>
          <a:bodyPr anchor="t">
            <a:noAutofit/>
          </a:bodyPr>
          <a:lstStyle>
            <a:lvl1pPr algn="ctr">
              <a:spcBef>
                <a:spcPts val="0"/>
              </a:spcBef>
              <a:defRPr sz="2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図プレースホルダー 9"/>
          <p:cNvSpPr>
            <a:spLocks noGrp="1"/>
          </p:cNvSpPr>
          <p:nvPr>
            <p:ph type="pic" sz="quarter" idx="13" hasCustomPrompt="1"/>
          </p:nvPr>
        </p:nvSpPr>
        <p:spPr>
          <a:xfrm>
            <a:off x="3445738" y="4709079"/>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2" name="図プレースホルダー 9"/>
          <p:cNvSpPr>
            <a:spLocks noGrp="1"/>
          </p:cNvSpPr>
          <p:nvPr>
            <p:ph type="pic" sz="quarter" idx="24" hasCustomPrompt="1"/>
          </p:nvPr>
        </p:nvSpPr>
        <p:spPr>
          <a:xfrm>
            <a:off x="14400240" y="4975377"/>
            <a:ext cx="840545" cy="842434"/>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図プレースホルダー 9"/>
          <p:cNvSpPr>
            <a:spLocks noGrp="1"/>
          </p:cNvSpPr>
          <p:nvPr>
            <p:ph type="pic" sz="quarter" idx="25" hasCustomPrompt="1"/>
          </p:nvPr>
        </p:nvSpPr>
        <p:spPr>
          <a:xfrm>
            <a:off x="5735467" y="5533570"/>
            <a:ext cx="659826" cy="66130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4" name="図プレースホルダー 9"/>
          <p:cNvSpPr>
            <a:spLocks noGrp="1"/>
          </p:cNvSpPr>
          <p:nvPr>
            <p:ph type="pic" sz="quarter" idx="26" hasCustomPrompt="1"/>
          </p:nvPr>
        </p:nvSpPr>
        <p:spPr>
          <a:xfrm>
            <a:off x="12173347" y="5296803"/>
            <a:ext cx="659826" cy="661309"/>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5" name="図プレースホルダー 9"/>
          <p:cNvSpPr>
            <a:spLocks noGrp="1"/>
          </p:cNvSpPr>
          <p:nvPr>
            <p:ph type="pic" sz="quarter" idx="27" hasCustomPrompt="1"/>
          </p:nvPr>
        </p:nvSpPr>
        <p:spPr>
          <a:xfrm>
            <a:off x="11477314" y="3533752"/>
            <a:ext cx="551257" cy="55249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647064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 calcmode="lin" valueType="num">
                                      <p:cBhvr additive="base">
                                        <p:cTn id="1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25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19">
                                            <p:txEl>
                                              <p:pRg st="0" end="0"/>
                                            </p:txEl>
                                          </p:spTgt>
                                        </p:tgtEl>
                                        <p:attrNameLst>
                                          <p:attrName>style.visibility</p:attrName>
                                        </p:attrNameLst>
                                      </p:cBhvr>
                                      <p:to>
                                        <p:strVal val="visible"/>
                                      </p:to>
                                    </p:set>
                                    <p:anim calcmode="lin" valueType="num">
                                      <p:cBhvr additive="base">
                                        <p:cTn id="3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8" decel="100000"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75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0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10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8" decel="100000" fill="hold" grpId="0" nodeType="withEffect">
                                  <p:stCondLst>
                                    <p:cond delay="1000"/>
                                  </p:stCondLst>
                                  <p:childTnLst>
                                    <p:set>
                                      <p:cBhvr>
                                        <p:cTn id="54" dur="1" fill="hold">
                                          <p:stCondLst>
                                            <p:cond delay="0"/>
                                          </p:stCondLst>
                                        </p:cTn>
                                        <p:tgtEl>
                                          <p:spTgt spid="20">
                                            <p:txEl>
                                              <p:pRg st="0" end="0"/>
                                            </p:txEl>
                                          </p:spTgt>
                                        </p:tgtEl>
                                        <p:attrNameLst>
                                          <p:attrName>style.visibility</p:attrName>
                                        </p:attrNameLst>
                                      </p:cBhvr>
                                      <p:to>
                                        <p:strVal val="visible"/>
                                      </p:to>
                                    </p:set>
                                    <p:anim calcmode="lin" valueType="num">
                                      <p:cBhvr additive="base">
                                        <p:cTn id="55"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0">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4" decel="100000" fill="hold" grpId="0" nodeType="withEffect">
                                  <p:stCondLst>
                                    <p:cond delay="125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1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ppt_x"/>
                                          </p:val>
                                        </p:tav>
                                        <p:tav tm="100000">
                                          <p:val>
                                            <p:strVal val="#ppt_x"/>
                                          </p:val>
                                        </p:tav>
                                      </p:tavLst>
                                    </p:anim>
                                    <p:anim calcmode="lin" valueType="num">
                                      <p:cBhvr additive="base">
                                        <p:cTn id="64" dur="500" fill="hold"/>
                                        <p:tgtEl>
                                          <p:spTgt spid="25"/>
                                        </p:tgtEl>
                                        <p:attrNameLst>
                                          <p:attrName>ppt_y</p:attrName>
                                        </p:attrNameLst>
                                      </p:cBhvr>
                                      <p:tavLst>
                                        <p:tav tm="0">
                                          <p:val>
                                            <p:strVal val="1+#ppt_h/2"/>
                                          </p:val>
                                        </p:tav>
                                        <p:tav tm="100000">
                                          <p:val>
                                            <p:strVal val="#ppt_y"/>
                                          </p:val>
                                        </p:tav>
                                      </p:tavLst>
                                    </p:anim>
                                  </p:childTnLst>
                                </p:cTn>
                              </p:par>
                              <p:par>
                                <p:cTn id="65" presetID="2" presetClass="entr" presetSubtype="1" decel="100000" fill="hold" grpId="0" nodeType="withEffect">
                                  <p:stCondLst>
                                    <p:cond delay="150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17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175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0-#ppt_h/2"/>
                                          </p:val>
                                        </p:tav>
                                        <p:tav tm="100000">
                                          <p:val>
                                            <p:strVal val="#ppt_y"/>
                                          </p:val>
                                        </p:tav>
                                      </p:tavLst>
                                    </p:anim>
                                  </p:childTnLst>
                                </p:cTn>
                              </p:par>
                              <p:par>
                                <p:cTn id="77" presetID="2" presetClass="entr" presetSubtype="4" decel="100000" fill="hold" grpId="0" nodeType="withEffect">
                                  <p:stCondLst>
                                    <p:cond delay="200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ppt_x"/>
                                          </p:val>
                                        </p:tav>
                                        <p:tav tm="100000">
                                          <p:val>
                                            <p:strVal val="#ppt_x"/>
                                          </p:val>
                                        </p:tav>
                                      </p:tavLst>
                                    </p:anim>
                                    <p:anim calcmode="lin" valueType="num">
                                      <p:cBhvr additive="base">
                                        <p:cTn id="80" dur="500" fill="hold"/>
                                        <p:tgtEl>
                                          <p:spTgt spid="15"/>
                                        </p:tgtEl>
                                        <p:attrNameLst>
                                          <p:attrName>ppt_y</p:attrName>
                                        </p:attrNameLst>
                                      </p:cBhvr>
                                      <p:tavLst>
                                        <p:tav tm="0">
                                          <p:val>
                                            <p:strVal val="1+#ppt_h/2"/>
                                          </p:val>
                                        </p:tav>
                                        <p:tav tm="100000">
                                          <p:val>
                                            <p:strVal val="#ppt_y"/>
                                          </p:val>
                                        </p:tav>
                                      </p:tavLst>
                                    </p:anim>
                                  </p:childTnLst>
                                </p:cTn>
                              </p:par>
                            </p:childTnLst>
                          </p:cTn>
                        </p:par>
                        <p:par>
                          <p:cTn id="81" fill="hold">
                            <p:stCondLst>
                              <p:cond delay="3375"/>
                            </p:stCondLst>
                            <p:childTnLst>
                              <p:par>
                                <p:cTn id="82" presetID="10" presetClass="entr" presetSubtype="0" fill="hold" grpId="0" nodeType="afterEffect">
                                  <p:stCondLst>
                                    <p:cond delay="50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animBg="1"/>
      <p:bldP spid="9" grpId="0" animBg="1"/>
      <p:bldP spid="10" grpId="0" animBg="1"/>
      <p:bldP spid="11" grpId="0" animBg="1"/>
      <p:bldP spid="12" grpId="0" animBg="1"/>
      <p:bldP spid="13" grpId="0" animBg="1"/>
      <p:bldP spid="14" grpId="0" animBg="1"/>
      <p:bldP spid="15" grpId="0" animBg="1"/>
      <p:bldP spid="16" grpId="0">
        <p:tmplLst>
          <p:tmpl>
            <p:tnLst>
              <p:par>
                <p:cTn presetID="10" presetClass="entr" presetSubtype="0" fill="hold" nodeType="after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1"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p:bldP spid="22" grpId="0"/>
      <p:bldP spid="23" grpId="0"/>
      <p:bldP spid="24" grpId="0"/>
      <p:bldP spid="25"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Point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対角する 2 つの角を丸めた四角形 6"/>
          <p:cNvSpPr/>
          <p:nvPr userDrawn="1"/>
        </p:nvSpPr>
        <p:spPr>
          <a:xfrm>
            <a:off x="2183606"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5"/>
          <p:cNvSpPr>
            <a:spLocks noGrp="1"/>
          </p:cNvSpPr>
          <p:nvPr>
            <p:ph type="body" sz="quarter" idx="17" hasCustomPrompt="1"/>
          </p:nvPr>
        </p:nvSpPr>
        <p:spPr>
          <a:xfrm>
            <a:off x="2202630"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21" hasCustomPrompt="1"/>
          </p:nvPr>
        </p:nvSpPr>
        <p:spPr>
          <a:xfrm>
            <a:off x="2321492"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0" name="対角する 2 つの角を丸めた四角形 9"/>
          <p:cNvSpPr/>
          <p:nvPr userDrawn="1"/>
        </p:nvSpPr>
        <p:spPr>
          <a:xfrm>
            <a:off x="7262585"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p:ph type="body" sz="quarter" idx="22" hasCustomPrompt="1"/>
          </p:nvPr>
        </p:nvSpPr>
        <p:spPr>
          <a:xfrm>
            <a:off x="7281609"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23" hasCustomPrompt="1"/>
          </p:nvPr>
        </p:nvSpPr>
        <p:spPr>
          <a:xfrm>
            <a:off x="7400471"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3" name="対角する 2 つの角を丸めた四角形 12"/>
          <p:cNvSpPr/>
          <p:nvPr userDrawn="1"/>
        </p:nvSpPr>
        <p:spPr>
          <a:xfrm>
            <a:off x="12320817" y="3287487"/>
            <a:ext cx="3788229" cy="3788229"/>
          </a:xfrm>
          <a:prstGeom prst="round2DiagRect">
            <a:avLst>
              <a:gd name="adj1" fmla="val 7472"/>
              <a:gd name="adj2" fmla="val 0"/>
            </a:avLst>
          </a:prstGeom>
          <a:gradFill flip="none" rotWithShape="1">
            <a:gsLst>
              <a:gs pos="0">
                <a:schemeClr val="tx1">
                  <a:alpha val="48000"/>
                </a:schemeClr>
              </a:gs>
              <a:gs pos="73000">
                <a:srgbClr val="FFFFFF">
                  <a:alpha val="40000"/>
                </a:srgbClr>
              </a:gs>
              <a:gs pos="33000">
                <a:schemeClr val="tx1">
                  <a:alpha val="25000"/>
                </a:schemeClr>
              </a:gs>
              <a:gs pos="100000">
                <a:schemeClr val="tx1">
                  <a:alpha val="8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24" hasCustomPrompt="1"/>
          </p:nvPr>
        </p:nvSpPr>
        <p:spPr>
          <a:xfrm>
            <a:off x="12339841" y="3592434"/>
            <a:ext cx="3750180" cy="964895"/>
          </a:xfrm>
        </p:spPr>
        <p:txBody>
          <a:bodyPr anchor="ctr">
            <a:noAutofit/>
          </a:bodyPr>
          <a:lstStyle>
            <a:lvl1pPr algn="ctr">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12458703" y="4565406"/>
            <a:ext cx="3512457" cy="2357908"/>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6" name="テキスト プレースホルダー 5"/>
          <p:cNvSpPr>
            <a:spLocks noGrp="1"/>
          </p:cNvSpPr>
          <p:nvPr>
            <p:ph type="body" sz="quarter" idx="20" hasCustomPrompt="1"/>
          </p:nvPr>
        </p:nvSpPr>
        <p:spPr>
          <a:xfrm>
            <a:off x="921553" y="7399648"/>
            <a:ext cx="16443307" cy="1690250"/>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73546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375"/>
                            </p:stCondLst>
                            <p:childTnLst>
                              <p:par>
                                <p:cTn id="13" presetID="14" presetClass="entr" presetSubtype="10" fill="hold" grpId="0" nodeType="afterEffect">
                                  <p:stCondLst>
                                    <p:cond delay="0"/>
                                  </p:stCondLst>
                                  <p:iterate type="lt">
                                    <p:tmPct val="5000"/>
                                  </p:iterate>
                                  <p:childTnLst>
                                    <p:set>
                                      <p:cBhvr>
                                        <p:cTn id="14"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5" dur="500"/>
                                        <p:tgtEl>
                                          <p:spTgt spid="8">
                                            <p:txEl>
                                              <p:pRg st="0" end="0"/>
                                            </p:txEl>
                                          </p:spTgt>
                                        </p:tgtEl>
                                      </p:cBhvr>
                                    </p:animEffect>
                                  </p:childTnLst>
                                </p:cTn>
                              </p:par>
                            </p:childTnLst>
                          </p:cTn>
                        </p:par>
                        <p:par>
                          <p:cTn id="16" fill="hold">
                            <p:stCondLst>
                              <p:cond delay="2050"/>
                            </p:stCondLst>
                            <p:childTnLst>
                              <p:par>
                                <p:cTn id="17" presetID="10" presetClass="entr" presetSubtype="0"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750"/>
                                        <p:tgtEl>
                                          <p:spTgt spid="9">
                                            <p:txEl>
                                              <p:pRg st="0" end="0"/>
                                            </p:txEl>
                                          </p:spTgt>
                                        </p:tgtEl>
                                      </p:cBhvr>
                                    </p:animEffect>
                                  </p:childTnLst>
                                </p:cTn>
                              </p:par>
                            </p:childTnLst>
                          </p:cTn>
                        </p:par>
                        <p:par>
                          <p:cTn id="20" fill="hold">
                            <p:stCondLst>
                              <p:cond delay="28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3300"/>
                            </p:stCondLst>
                            <p:childTnLst>
                              <p:par>
                                <p:cTn id="25" presetID="14" presetClass="entr" presetSubtype="10" fill="hold" grpId="0" nodeType="afterEffect">
                                  <p:stCondLst>
                                    <p:cond delay="0"/>
                                  </p:stCondLst>
                                  <p:iterate type="lt">
                                    <p:tmPct val="5000"/>
                                  </p:iterate>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7" dur="500"/>
                                        <p:tgtEl>
                                          <p:spTgt spid="11">
                                            <p:txEl>
                                              <p:pRg st="0" end="0"/>
                                            </p:txEl>
                                          </p:spTgt>
                                        </p:tgtEl>
                                      </p:cBhvr>
                                    </p:animEffect>
                                  </p:childTnLst>
                                </p:cTn>
                              </p:par>
                            </p:childTnLst>
                          </p:cTn>
                        </p:par>
                        <p:par>
                          <p:cTn id="28" fill="hold">
                            <p:stCondLst>
                              <p:cond delay="3975"/>
                            </p:stCondLst>
                            <p:childTnLst>
                              <p:par>
                                <p:cTn id="29" presetID="10" presetClass="entr" presetSubtype="0" fill="hold" grpId="0" nodeType="after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fade">
                                      <p:cBhvr>
                                        <p:cTn id="31" dur="750"/>
                                        <p:tgtEl>
                                          <p:spTgt spid="12">
                                            <p:txEl>
                                              <p:pRg st="0" end="0"/>
                                            </p:txEl>
                                          </p:spTgt>
                                        </p:tgtEl>
                                      </p:cBhvr>
                                    </p:animEffect>
                                  </p:childTnLst>
                                </p:cTn>
                              </p:par>
                            </p:childTnLst>
                          </p:cTn>
                        </p:par>
                        <p:par>
                          <p:cTn id="32" fill="hold">
                            <p:stCondLst>
                              <p:cond delay="4725"/>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par>
                          <p:cTn id="36" fill="hold">
                            <p:stCondLst>
                              <p:cond delay="5225"/>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39" dur="500"/>
                                        <p:tgtEl>
                                          <p:spTgt spid="14">
                                            <p:txEl>
                                              <p:pRg st="0" end="0"/>
                                            </p:txEl>
                                          </p:spTgt>
                                        </p:tgtEl>
                                      </p:cBhvr>
                                    </p:animEffect>
                                  </p:childTnLst>
                                </p:cTn>
                              </p:par>
                            </p:childTnLst>
                          </p:cTn>
                        </p:par>
                        <p:par>
                          <p:cTn id="40" fill="hold">
                            <p:stCondLst>
                              <p:cond delay="5900"/>
                            </p:stCondLst>
                            <p:childTnLst>
                              <p:par>
                                <p:cTn id="41" presetID="10" presetClass="entr" presetSubtype="0" fill="hold" grpId="0" nodeType="afterEffect">
                                  <p:stCondLst>
                                    <p:cond delay="0"/>
                                  </p:stCondLst>
                                  <p:childTnLst>
                                    <p:set>
                                      <p:cBhvr>
                                        <p:cTn id="42" dur="1" fill="hold">
                                          <p:stCondLst>
                                            <p:cond delay="0"/>
                                          </p:stCondLst>
                                        </p:cTn>
                                        <p:tgtEl>
                                          <p:spTgt spid="15">
                                            <p:txEl>
                                              <p:pRg st="0" end="0"/>
                                            </p:txEl>
                                          </p:spTgt>
                                        </p:tgtEl>
                                        <p:attrNameLst>
                                          <p:attrName>style.visibility</p:attrName>
                                        </p:attrNameLst>
                                      </p:cBhvr>
                                      <p:to>
                                        <p:strVal val="visible"/>
                                      </p:to>
                                    </p:set>
                                    <p:animEffect transition="in" filter="fade">
                                      <p:cBhvr>
                                        <p:cTn id="43" dur="750"/>
                                        <p:tgtEl>
                                          <p:spTgt spid="15">
                                            <p:txEl>
                                              <p:pRg st="0" end="0"/>
                                            </p:txEl>
                                          </p:spTgt>
                                        </p:tgtEl>
                                      </p:cBhvr>
                                    </p:animEffect>
                                  </p:childTnLst>
                                </p:cTn>
                              </p:par>
                            </p:childTnLst>
                          </p:cTn>
                        </p:par>
                        <p:par>
                          <p:cTn id="44" fill="hold">
                            <p:stCondLst>
                              <p:cond delay="6650"/>
                            </p:stCondLst>
                            <p:childTnLst>
                              <p:par>
                                <p:cTn id="45" presetID="10" presetClass="entr" presetSubtype="0" fill="hold" grpId="0" nodeType="after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animEffect transition="in" filter="fade">
                                      <p:cBhvr>
                                        <p:cTn id="47" dur="7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animBg="1"/>
      <p:bldP spid="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10" grpId="0" animBg="1"/>
      <p:bldP spid="1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3" grpId="0" animBg="1"/>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istory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8" name="円/楕円 17"/>
          <p:cNvSpPr/>
          <p:nvPr userDrawn="1"/>
        </p:nvSpPr>
        <p:spPr>
          <a:xfrm>
            <a:off x="2653372" y="5749699"/>
            <a:ext cx="780576" cy="780576"/>
          </a:xfrm>
          <a:prstGeom prst="ellips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812258" y="5908585"/>
            <a:ext cx="462804" cy="462804"/>
          </a:xfrm>
          <a:prstGeom prst="ellips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6641690" y="4746481"/>
            <a:ext cx="780576" cy="780576"/>
          </a:xfrm>
          <a:prstGeom prst="ellips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6800576" y="4905367"/>
            <a:ext cx="462804" cy="462804"/>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p:cNvCxnSpPr>
            <a:stCxn id="19" idx="6"/>
            <a:endCxn id="20" idx="2"/>
          </p:cNvCxnSpPr>
          <p:nvPr userDrawn="1"/>
        </p:nvCxnSpPr>
        <p:spPr>
          <a:xfrm flipV="1">
            <a:off x="3275062" y="5136769"/>
            <a:ext cx="3366628" cy="1003218"/>
          </a:xfrm>
          <a:prstGeom prst="line">
            <a:avLst/>
          </a:prstGeom>
          <a:ln w="38100">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25" name="円/楕円 24"/>
          <p:cNvSpPr/>
          <p:nvPr userDrawn="1"/>
        </p:nvSpPr>
        <p:spPr>
          <a:xfrm>
            <a:off x="10648475" y="5368171"/>
            <a:ext cx="780576" cy="780576"/>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0807361" y="5527057"/>
            <a:ext cx="462804" cy="462804"/>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a:stCxn id="21" idx="6"/>
            <a:endCxn id="25" idx="2"/>
          </p:cNvCxnSpPr>
          <p:nvPr userDrawn="1"/>
        </p:nvCxnSpPr>
        <p:spPr>
          <a:xfrm>
            <a:off x="7263380" y="5136769"/>
            <a:ext cx="3385095" cy="621690"/>
          </a:xfrm>
          <a:prstGeom prst="line">
            <a:avLst/>
          </a:prstGeom>
          <a:ln w="381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29" name="円/楕円 28"/>
          <p:cNvSpPr/>
          <p:nvPr userDrawn="1"/>
        </p:nvSpPr>
        <p:spPr>
          <a:xfrm>
            <a:off x="14618325" y="3960338"/>
            <a:ext cx="780576" cy="780576"/>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4777211" y="4119224"/>
            <a:ext cx="462804" cy="462804"/>
          </a:xfrm>
          <a:prstGeom prst="ellips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a:stCxn id="26" idx="6"/>
            <a:endCxn id="29" idx="2"/>
          </p:cNvCxnSpPr>
          <p:nvPr userDrawn="1"/>
        </p:nvCxnSpPr>
        <p:spPr>
          <a:xfrm flipV="1">
            <a:off x="11270165" y="4350626"/>
            <a:ext cx="3348160" cy="1407833"/>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18" idx="2"/>
          </p:cNvCxnSpPr>
          <p:nvPr userDrawn="1"/>
        </p:nvCxnSpPr>
        <p:spPr>
          <a:xfrm flipH="1" flipV="1">
            <a:off x="0" y="5368171"/>
            <a:ext cx="2653372" cy="771816"/>
          </a:xfrm>
          <a:prstGeom prst="line">
            <a:avLst/>
          </a:prstGeom>
          <a:ln w="3810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29" idx="6"/>
          </p:cNvCxnSpPr>
          <p:nvPr userDrawn="1"/>
        </p:nvCxnSpPr>
        <p:spPr>
          <a:xfrm>
            <a:off x="15398901" y="4350626"/>
            <a:ext cx="2887512" cy="771816"/>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5"/>
          <p:cNvSpPr>
            <a:spLocks noGrp="1"/>
          </p:cNvSpPr>
          <p:nvPr>
            <p:ph type="body" sz="quarter" idx="17" hasCustomPrompt="1"/>
          </p:nvPr>
        </p:nvSpPr>
        <p:spPr>
          <a:xfrm>
            <a:off x="1969858" y="4582028"/>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8" name="テキスト プレースホルダー 5"/>
          <p:cNvSpPr>
            <a:spLocks noGrp="1"/>
          </p:cNvSpPr>
          <p:nvPr>
            <p:ph type="body" sz="quarter" idx="18" hasCustomPrompt="1"/>
          </p:nvPr>
        </p:nvSpPr>
        <p:spPr>
          <a:xfrm>
            <a:off x="5920579" y="3683550"/>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9" name="テキスト プレースホルダー 5"/>
          <p:cNvSpPr>
            <a:spLocks noGrp="1"/>
          </p:cNvSpPr>
          <p:nvPr>
            <p:ph type="body" sz="quarter" idx="19" hasCustomPrompt="1"/>
          </p:nvPr>
        </p:nvSpPr>
        <p:spPr>
          <a:xfrm>
            <a:off x="9927364" y="4268615"/>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60" name="テキスト プレースホルダー 5"/>
          <p:cNvSpPr>
            <a:spLocks noGrp="1"/>
          </p:cNvSpPr>
          <p:nvPr>
            <p:ph type="body" sz="quarter" idx="20" hasCustomPrompt="1"/>
          </p:nvPr>
        </p:nvSpPr>
        <p:spPr>
          <a:xfrm>
            <a:off x="13897214" y="2893250"/>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61" name="テキスト プレースホルダー 5"/>
          <p:cNvSpPr>
            <a:spLocks noGrp="1"/>
          </p:cNvSpPr>
          <p:nvPr>
            <p:ph type="body" sz="quarter" idx="21" hasCustomPrompt="1"/>
          </p:nvPr>
        </p:nvSpPr>
        <p:spPr>
          <a:xfrm>
            <a:off x="1119383" y="660117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2" name="テキスト プレースホルダー 5"/>
          <p:cNvSpPr>
            <a:spLocks noGrp="1"/>
          </p:cNvSpPr>
          <p:nvPr>
            <p:ph type="body" sz="quarter" idx="22" hasCustomPrompt="1"/>
          </p:nvPr>
        </p:nvSpPr>
        <p:spPr>
          <a:xfrm>
            <a:off x="1119383" y="743875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3" name="テキスト プレースホルダー 5"/>
          <p:cNvSpPr>
            <a:spLocks noGrp="1"/>
          </p:cNvSpPr>
          <p:nvPr>
            <p:ph type="body" sz="quarter" idx="23" hasCustomPrompt="1"/>
          </p:nvPr>
        </p:nvSpPr>
        <p:spPr>
          <a:xfrm>
            <a:off x="5162224" y="5638555"/>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4" name="テキスト プレースホルダー 5"/>
          <p:cNvSpPr>
            <a:spLocks noGrp="1"/>
          </p:cNvSpPr>
          <p:nvPr>
            <p:ph type="body" sz="quarter" idx="24" hasCustomPrompt="1"/>
          </p:nvPr>
        </p:nvSpPr>
        <p:spPr>
          <a:xfrm>
            <a:off x="5162224" y="6476140"/>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5" name="テキスト プレースホルダー 5"/>
          <p:cNvSpPr>
            <a:spLocks noGrp="1"/>
          </p:cNvSpPr>
          <p:nvPr>
            <p:ph type="body" sz="quarter" idx="25" hasCustomPrompt="1"/>
          </p:nvPr>
        </p:nvSpPr>
        <p:spPr>
          <a:xfrm>
            <a:off x="9173446" y="6271122"/>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6" name="テキスト プレースホルダー 5"/>
          <p:cNvSpPr>
            <a:spLocks noGrp="1"/>
          </p:cNvSpPr>
          <p:nvPr>
            <p:ph type="body" sz="quarter" idx="26" hasCustomPrompt="1"/>
          </p:nvPr>
        </p:nvSpPr>
        <p:spPr>
          <a:xfrm>
            <a:off x="9173446" y="7108707"/>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7" name="テキスト プレースホルダー 5"/>
          <p:cNvSpPr>
            <a:spLocks noGrp="1"/>
          </p:cNvSpPr>
          <p:nvPr>
            <p:ph type="body" sz="quarter" idx="27" hasCustomPrompt="1"/>
          </p:nvPr>
        </p:nvSpPr>
        <p:spPr>
          <a:xfrm>
            <a:off x="13148651" y="487347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68" name="テキスト プレースホルダー 5"/>
          <p:cNvSpPr>
            <a:spLocks noGrp="1"/>
          </p:cNvSpPr>
          <p:nvPr>
            <p:ph type="body" sz="quarter" idx="28" hasCustomPrompt="1"/>
          </p:nvPr>
        </p:nvSpPr>
        <p:spPr>
          <a:xfrm>
            <a:off x="13148651" y="571105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94152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375"/>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2125"/>
                            </p:stCondLst>
                            <p:childTnLst>
                              <p:par>
                                <p:cTn id="24" presetID="56" presetClass="entr" presetSubtype="0" fill="hold" grpId="0" nodeType="afterEffect">
                                  <p:stCondLst>
                                    <p:cond delay="0"/>
                                  </p:stCondLst>
                                  <p:iterate type="lt">
                                    <p:tmPct val="5000"/>
                                  </p:iterate>
                                  <p:childTnLst>
                                    <p:set>
                                      <p:cBhvr>
                                        <p:cTn id="25" dur="1" fill="hold">
                                          <p:stCondLst>
                                            <p:cond delay="0"/>
                                          </p:stCondLst>
                                        </p:cTn>
                                        <p:tgtEl>
                                          <p:spTgt spid="57">
                                            <p:txEl>
                                              <p:pRg st="0" end="0"/>
                                            </p:txEl>
                                          </p:spTgt>
                                        </p:tgtEl>
                                        <p:attrNameLst>
                                          <p:attrName>style.visibility</p:attrName>
                                        </p:attrNameLst>
                                      </p:cBhvr>
                                      <p:to>
                                        <p:strVal val="visible"/>
                                      </p:to>
                                    </p:set>
                                    <p:anim by="(-#ppt_w*2)" calcmode="lin" valueType="num">
                                      <p:cBhvr rctx="PPT">
                                        <p:cTn id="26" dur="375" autoRev="1" fill="hold">
                                          <p:stCondLst>
                                            <p:cond delay="0"/>
                                          </p:stCondLst>
                                        </p:cTn>
                                        <p:tgtEl>
                                          <p:spTgt spid="57">
                                            <p:txEl>
                                              <p:pRg st="0" end="0"/>
                                            </p:txEl>
                                          </p:spTgt>
                                        </p:tgtEl>
                                        <p:attrNameLst>
                                          <p:attrName>ppt_w</p:attrName>
                                        </p:attrNameLst>
                                      </p:cBhvr>
                                    </p:anim>
                                    <p:anim by="(#ppt_w*0.50)" calcmode="lin" valueType="num">
                                      <p:cBhvr>
                                        <p:cTn id="27" dur="375" decel="50000" autoRev="1" fill="hold">
                                          <p:stCondLst>
                                            <p:cond delay="0"/>
                                          </p:stCondLst>
                                        </p:cTn>
                                        <p:tgtEl>
                                          <p:spTgt spid="57">
                                            <p:txEl>
                                              <p:pRg st="0" end="0"/>
                                            </p:txEl>
                                          </p:spTgt>
                                        </p:tgtEl>
                                        <p:attrNameLst>
                                          <p:attrName>ppt_x</p:attrName>
                                        </p:attrNameLst>
                                      </p:cBhvr>
                                    </p:anim>
                                    <p:anim from="(-#ppt_h/2)" to="(#ppt_y)" calcmode="lin" valueType="num">
                                      <p:cBhvr>
                                        <p:cTn id="28" dur="750" fill="hold">
                                          <p:stCondLst>
                                            <p:cond delay="0"/>
                                          </p:stCondLst>
                                        </p:cTn>
                                        <p:tgtEl>
                                          <p:spTgt spid="57">
                                            <p:txEl>
                                              <p:pRg st="0" end="0"/>
                                            </p:txEl>
                                          </p:spTgt>
                                        </p:tgtEl>
                                        <p:attrNameLst>
                                          <p:attrName>ppt_y</p:attrName>
                                        </p:attrNameLst>
                                      </p:cBhvr>
                                    </p:anim>
                                    <p:animRot by="21600000">
                                      <p:cBhvr>
                                        <p:cTn id="29" dur="750" fill="hold">
                                          <p:stCondLst>
                                            <p:cond delay="0"/>
                                          </p:stCondLst>
                                        </p:cTn>
                                        <p:tgtEl>
                                          <p:spTgt spid="57">
                                            <p:txEl>
                                              <p:pRg st="0" end="0"/>
                                            </p:txEl>
                                          </p:spTgt>
                                        </p:tgtEl>
                                        <p:attrNameLst>
                                          <p:attrName>r</p:attrName>
                                        </p:attrNameLst>
                                      </p:cBhvr>
                                    </p:animRot>
                                  </p:childTnLst>
                                </p:cTn>
                              </p:par>
                            </p:childTnLst>
                          </p:cTn>
                        </p:par>
                        <p:par>
                          <p:cTn id="30" fill="hold">
                            <p:stCondLst>
                              <p:cond delay="2988"/>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33" dur="500"/>
                                        <p:tgtEl>
                                          <p:spTgt spid="61">
                                            <p:txEl>
                                              <p:pRg st="0" end="0"/>
                                            </p:txEl>
                                          </p:spTgt>
                                        </p:tgtEl>
                                      </p:cBhvr>
                                    </p:animEffect>
                                  </p:childTnLst>
                                </p:cTn>
                              </p:par>
                            </p:childTnLst>
                          </p:cTn>
                        </p:par>
                        <p:par>
                          <p:cTn id="34" fill="hold">
                            <p:stCondLst>
                              <p:cond delay="3662"/>
                            </p:stCondLst>
                            <p:childTnLst>
                              <p:par>
                                <p:cTn id="35" presetID="10" presetClass="entr" presetSubtype="0" fill="hold" grpId="0" nodeType="afterEffect">
                                  <p:stCondLst>
                                    <p:cond delay="0"/>
                                  </p:stCondLst>
                                  <p:childTnLst>
                                    <p:set>
                                      <p:cBhvr>
                                        <p:cTn id="36" dur="1" fill="hold">
                                          <p:stCondLst>
                                            <p:cond delay="0"/>
                                          </p:stCondLst>
                                        </p:cTn>
                                        <p:tgtEl>
                                          <p:spTgt spid="62">
                                            <p:txEl>
                                              <p:pRg st="0" end="0"/>
                                            </p:txEl>
                                          </p:spTgt>
                                        </p:tgtEl>
                                        <p:attrNameLst>
                                          <p:attrName>style.visibility</p:attrName>
                                        </p:attrNameLst>
                                      </p:cBhvr>
                                      <p:to>
                                        <p:strVal val="visible"/>
                                      </p:to>
                                    </p:set>
                                    <p:animEffect transition="in" filter="fade">
                                      <p:cBhvr>
                                        <p:cTn id="37" dur="750"/>
                                        <p:tgtEl>
                                          <p:spTgt spid="62">
                                            <p:txEl>
                                              <p:pRg st="0" end="0"/>
                                            </p:txEl>
                                          </p:spTgt>
                                        </p:tgtEl>
                                      </p:cBhvr>
                                    </p:animEffect>
                                  </p:childTnLst>
                                </p:cTn>
                              </p:par>
                            </p:childTnLst>
                          </p:cTn>
                        </p:par>
                        <p:par>
                          <p:cTn id="38" fill="hold">
                            <p:stCondLst>
                              <p:cond delay="4413"/>
                            </p:stCondLst>
                            <p:childTnLst>
                              <p:par>
                                <p:cTn id="39" presetID="22" presetClass="entr" presetSubtype="8"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4913"/>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par>
                          <p:cTn id="53" fill="hold">
                            <p:stCondLst>
                              <p:cond delay="5663"/>
                            </p:stCondLst>
                            <p:childTnLst>
                              <p:par>
                                <p:cTn id="54" presetID="56" presetClass="entr" presetSubtype="0" fill="hold" grpId="0" nodeType="afterEffect">
                                  <p:stCondLst>
                                    <p:cond delay="0"/>
                                  </p:stCondLst>
                                  <p:iterate type="lt">
                                    <p:tmPct val="5000"/>
                                  </p:iterate>
                                  <p:childTnLst>
                                    <p:set>
                                      <p:cBhvr>
                                        <p:cTn id="55" dur="1" fill="hold">
                                          <p:stCondLst>
                                            <p:cond delay="0"/>
                                          </p:stCondLst>
                                        </p:cTn>
                                        <p:tgtEl>
                                          <p:spTgt spid="58">
                                            <p:txEl>
                                              <p:pRg st="0" end="0"/>
                                            </p:txEl>
                                          </p:spTgt>
                                        </p:tgtEl>
                                        <p:attrNameLst>
                                          <p:attrName>style.visibility</p:attrName>
                                        </p:attrNameLst>
                                      </p:cBhvr>
                                      <p:to>
                                        <p:strVal val="visible"/>
                                      </p:to>
                                    </p:set>
                                    <p:anim by="(-#ppt_w*2)" calcmode="lin" valueType="num">
                                      <p:cBhvr rctx="PPT">
                                        <p:cTn id="56" dur="375" autoRev="1" fill="hold">
                                          <p:stCondLst>
                                            <p:cond delay="0"/>
                                          </p:stCondLst>
                                        </p:cTn>
                                        <p:tgtEl>
                                          <p:spTgt spid="58">
                                            <p:txEl>
                                              <p:pRg st="0" end="0"/>
                                            </p:txEl>
                                          </p:spTgt>
                                        </p:tgtEl>
                                        <p:attrNameLst>
                                          <p:attrName>ppt_w</p:attrName>
                                        </p:attrNameLst>
                                      </p:cBhvr>
                                    </p:anim>
                                    <p:anim by="(#ppt_w*0.50)" calcmode="lin" valueType="num">
                                      <p:cBhvr>
                                        <p:cTn id="57" dur="375" decel="50000" autoRev="1" fill="hold">
                                          <p:stCondLst>
                                            <p:cond delay="0"/>
                                          </p:stCondLst>
                                        </p:cTn>
                                        <p:tgtEl>
                                          <p:spTgt spid="58">
                                            <p:txEl>
                                              <p:pRg st="0" end="0"/>
                                            </p:txEl>
                                          </p:spTgt>
                                        </p:tgtEl>
                                        <p:attrNameLst>
                                          <p:attrName>ppt_x</p:attrName>
                                        </p:attrNameLst>
                                      </p:cBhvr>
                                    </p:anim>
                                    <p:anim from="(-#ppt_h/2)" to="(#ppt_y)" calcmode="lin" valueType="num">
                                      <p:cBhvr>
                                        <p:cTn id="58" dur="750" fill="hold">
                                          <p:stCondLst>
                                            <p:cond delay="0"/>
                                          </p:stCondLst>
                                        </p:cTn>
                                        <p:tgtEl>
                                          <p:spTgt spid="58">
                                            <p:txEl>
                                              <p:pRg st="0" end="0"/>
                                            </p:txEl>
                                          </p:spTgt>
                                        </p:tgtEl>
                                        <p:attrNameLst>
                                          <p:attrName>ppt_y</p:attrName>
                                        </p:attrNameLst>
                                      </p:cBhvr>
                                    </p:anim>
                                    <p:animRot by="21600000">
                                      <p:cBhvr>
                                        <p:cTn id="59" dur="750" fill="hold">
                                          <p:stCondLst>
                                            <p:cond delay="0"/>
                                          </p:stCondLst>
                                        </p:cTn>
                                        <p:tgtEl>
                                          <p:spTgt spid="58">
                                            <p:txEl>
                                              <p:pRg st="0" end="0"/>
                                            </p:txEl>
                                          </p:spTgt>
                                        </p:tgtEl>
                                        <p:attrNameLst>
                                          <p:attrName>r</p:attrName>
                                        </p:attrNameLst>
                                      </p:cBhvr>
                                    </p:animRot>
                                  </p:childTnLst>
                                </p:cTn>
                              </p:par>
                            </p:childTnLst>
                          </p:cTn>
                        </p:par>
                        <p:par>
                          <p:cTn id="60" fill="hold">
                            <p:stCondLst>
                              <p:cond delay="6525"/>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63" dur="500"/>
                                        <p:tgtEl>
                                          <p:spTgt spid="63">
                                            <p:txEl>
                                              <p:pRg st="0" end="0"/>
                                            </p:txEl>
                                          </p:spTgt>
                                        </p:tgtEl>
                                      </p:cBhvr>
                                    </p:animEffect>
                                  </p:childTnLst>
                                </p:cTn>
                              </p:par>
                            </p:childTnLst>
                          </p:cTn>
                        </p:par>
                        <p:par>
                          <p:cTn id="64" fill="hold">
                            <p:stCondLst>
                              <p:cond delay="7200"/>
                            </p:stCondLst>
                            <p:childTnLst>
                              <p:par>
                                <p:cTn id="65" presetID="10" presetClass="entr" presetSubtype="0" fill="hold" grpId="0" nodeType="afterEffect">
                                  <p:stCondLst>
                                    <p:cond delay="0"/>
                                  </p:stCondLst>
                                  <p:childTnLst>
                                    <p:set>
                                      <p:cBhvr>
                                        <p:cTn id="66" dur="1" fill="hold">
                                          <p:stCondLst>
                                            <p:cond delay="0"/>
                                          </p:stCondLst>
                                        </p:cTn>
                                        <p:tgtEl>
                                          <p:spTgt spid="64">
                                            <p:txEl>
                                              <p:pRg st="0" end="0"/>
                                            </p:txEl>
                                          </p:spTgt>
                                        </p:tgtEl>
                                        <p:attrNameLst>
                                          <p:attrName>style.visibility</p:attrName>
                                        </p:attrNameLst>
                                      </p:cBhvr>
                                      <p:to>
                                        <p:strVal val="visible"/>
                                      </p:to>
                                    </p:set>
                                    <p:animEffect transition="in" filter="fade">
                                      <p:cBhvr>
                                        <p:cTn id="67" dur="750"/>
                                        <p:tgtEl>
                                          <p:spTgt spid="64">
                                            <p:txEl>
                                              <p:pRg st="0" end="0"/>
                                            </p:txEl>
                                          </p:spTgt>
                                        </p:tgtEl>
                                      </p:cBhvr>
                                    </p:animEffect>
                                  </p:childTnLst>
                                </p:cTn>
                              </p:par>
                            </p:childTnLst>
                          </p:cTn>
                        </p:par>
                        <p:par>
                          <p:cTn id="68" fill="hold">
                            <p:stCondLst>
                              <p:cond delay="7950"/>
                            </p:stCondLst>
                            <p:childTnLst>
                              <p:par>
                                <p:cTn id="69" presetID="22" presetClass="entr" presetSubtype="8"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par>
                          <p:cTn id="72" fill="hold">
                            <p:stCondLst>
                              <p:cond delay="8450"/>
                            </p:stCondLst>
                            <p:childTnLst>
                              <p:par>
                                <p:cTn id="73" presetID="53" presetClass="entr" presetSubtype="16"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par>
                                <p:cTn id="78" presetID="53" presetClass="entr" presetSubtype="16" fill="hold" grpId="0" nodeType="withEffect">
                                  <p:stCondLst>
                                    <p:cond delay="25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childTnLst>
                          </p:cTn>
                        </p:par>
                        <p:par>
                          <p:cTn id="83" fill="hold">
                            <p:stCondLst>
                              <p:cond delay="9200"/>
                            </p:stCondLst>
                            <p:childTnLst>
                              <p:par>
                                <p:cTn id="84" presetID="56" presetClass="entr" presetSubtype="0" fill="hold" grpId="0" nodeType="afterEffect">
                                  <p:stCondLst>
                                    <p:cond delay="0"/>
                                  </p:stCondLst>
                                  <p:iterate type="lt">
                                    <p:tmPct val="5000"/>
                                  </p:iterate>
                                  <p:childTnLst>
                                    <p:set>
                                      <p:cBhvr>
                                        <p:cTn id="85" dur="1" fill="hold">
                                          <p:stCondLst>
                                            <p:cond delay="0"/>
                                          </p:stCondLst>
                                        </p:cTn>
                                        <p:tgtEl>
                                          <p:spTgt spid="59">
                                            <p:txEl>
                                              <p:pRg st="0" end="0"/>
                                            </p:txEl>
                                          </p:spTgt>
                                        </p:tgtEl>
                                        <p:attrNameLst>
                                          <p:attrName>style.visibility</p:attrName>
                                        </p:attrNameLst>
                                      </p:cBhvr>
                                      <p:to>
                                        <p:strVal val="visible"/>
                                      </p:to>
                                    </p:set>
                                    <p:anim by="(-#ppt_w*2)" calcmode="lin" valueType="num">
                                      <p:cBhvr rctx="PPT">
                                        <p:cTn id="86" dur="375" autoRev="1" fill="hold">
                                          <p:stCondLst>
                                            <p:cond delay="0"/>
                                          </p:stCondLst>
                                        </p:cTn>
                                        <p:tgtEl>
                                          <p:spTgt spid="59">
                                            <p:txEl>
                                              <p:pRg st="0" end="0"/>
                                            </p:txEl>
                                          </p:spTgt>
                                        </p:tgtEl>
                                        <p:attrNameLst>
                                          <p:attrName>ppt_w</p:attrName>
                                        </p:attrNameLst>
                                      </p:cBhvr>
                                    </p:anim>
                                    <p:anim by="(#ppt_w*0.50)" calcmode="lin" valueType="num">
                                      <p:cBhvr>
                                        <p:cTn id="87" dur="375" decel="50000" autoRev="1" fill="hold">
                                          <p:stCondLst>
                                            <p:cond delay="0"/>
                                          </p:stCondLst>
                                        </p:cTn>
                                        <p:tgtEl>
                                          <p:spTgt spid="59">
                                            <p:txEl>
                                              <p:pRg st="0" end="0"/>
                                            </p:txEl>
                                          </p:spTgt>
                                        </p:tgtEl>
                                        <p:attrNameLst>
                                          <p:attrName>ppt_x</p:attrName>
                                        </p:attrNameLst>
                                      </p:cBhvr>
                                    </p:anim>
                                    <p:anim from="(-#ppt_h/2)" to="(#ppt_y)" calcmode="lin" valueType="num">
                                      <p:cBhvr>
                                        <p:cTn id="88" dur="750" fill="hold">
                                          <p:stCondLst>
                                            <p:cond delay="0"/>
                                          </p:stCondLst>
                                        </p:cTn>
                                        <p:tgtEl>
                                          <p:spTgt spid="59">
                                            <p:txEl>
                                              <p:pRg st="0" end="0"/>
                                            </p:txEl>
                                          </p:spTgt>
                                        </p:tgtEl>
                                        <p:attrNameLst>
                                          <p:attrName>ppt_y</p:attrName>
                                        </p:attrNameLst>
                                      </p:cBhvr>
                                    </p:anim>
                                    <p:animRot by="21600000">
                                      <p:cBhvr>
                                        <p:cTn id="89" dur="750" fill="hold">
                                          <p:stCondLst>
                                            <p:cond delay="0"/>
                                          </p:stCondLst>
                                        </p:cTn>
                                        <p:tgtEl>
                                          <p:spTgt spid="59">
                                            <p:txEl>
                                              <p:pRg st="0" end="0"/>
                                            </p:txEl>
                                          </p:spTgt>
                                        </p:tgtEl>
                                        <p:attrNameLst>
                                          <p:attrName>r</p:attrName>
                                        </p:attrNameLst>
                                      </p:cBhvr>
                                    </p:animRot>
                                  </p:childTnLst>
                                </p:cTn>
                              </p:par>
                            </p:childTnLst>
                          </p:cTn>
                        </p:par>
                        <p:par>
                          <p:cTn id="90" fill="hold">
                            <p:stCondLst>
                              <p:cond delay="10063"/>
                            </p:stCondLst>
                            <p:childTnLst>
                              <p:par>
                                <p:cTn id="91" presetID="14" presetClass="entr" presetSubtype="10" fill="hold" grpId="0" nodeType="afterEffect">
                                  <p:stCondLst>
                                    <p:cond delay="0"/>
                                  </p:stCondLst>
                                  <p:iterate type="lt">
                                    <p:tmPct val="5000"/>
                                  </p:iterate>
                                  <p:childTnLst>
                                    <p:set>
                                      <p:cBhvr>
                                        <p:cTn id="92"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93" dur="500"/>
                                        <p:tgtEl>
                                          <p:spTgt spid="65">
                                            <p:txEl>
                                              <p:pRg st="0" end="0"/>
                                            </p:txEl>
                                          </p:spTgt>
                                        </p:tgtEl>
                                      </p:cBhvr>
                                    </p:animEffect>
                                  </p:childTnLst>
                                </p:cTn>
                              </p:par>
                            </p:childTnLst>
                          </p:cTn>
                        </p:par>
                        <p:par>
                          <p:cTn id="94" fill="hold">
                            <p:stCondLst>
                              <p:cond delay="10738"/>
                            </p:stCondLst>
                            <p:childTnLst>
                              <p:par>
                                <p:cTn id="95" presetID="10" presetClass="entr" presetSubtype="0" fill="hold" grpId="0" nodeType="afterEffect">
                                  <p:stCondLst>
                                    <p:cond delay="0"/>
                                  </p:stCondLst>
                                  <p:childTnLst>
                                    <p:set>
                                      <p:cBhvr>
                                        <p:cTn id="96" dur="1" fill="hold">
                                          <p:stCondLst>
                                            <p:cond delay="0"/>
                                          </p:stCondLst>
                                        </p:cTn>
                                        <p:tgtEl>
                                          <p:spTgt spid="66">
                                            <p:txEl>
                                              <p:pRg st="0" end="0"/>
                                            </p:txEl>
                                          </p:spTgt>
                                        </p:tgtEl>
                                        <p:attrNameLst>
                                          <p:attrName>style.visibility</p:attrName>
                                        </p:attrNameLst>
                                      </p:cBhvr>
                                      <p:to>
                                        <p:strVal val="visible"/>
                                      </p:to>
                                    </p:set>
                                    <p:animEffect transition="in" filter="fade">
                                      <p:cBhvr>
                                        <p:cTn id="97" dur="750"/>
                                        <p:tgtEl>
                                          <p:spTgt spid="66">
                                            <p:txEl>
                                              <p:pRg st="0" end="0"/>
                                            </p:txEl>
                                          </p:spTgt>
                                        </p:tgtEl>
                                      </p:cBhvr>
                                    </p:animEffect>
                                  </p:childTnLst>
                                </p:cTn>
                              </p:par>
                            </p:childTnLst>
                          </p:cTn>
                        </p:par>
                        <p:par>
                          <p:cTn id="98" fill="hold">
                            <p:stCondLst>
                              <p:cond delay="11488"/>
                            </p:stCondLst>
                            <p:childTnLst>
                              <p:par>
                                <p:cTn id="99" presetID="22" presetClass="entr" presetSubtype="8" fill="hold" nodeType="after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wipe(left)">
                                      <p:cBhvr>
                                        <p:cTn id="101" dur="500"/>
                                        <p:tgtEl>
                                          <p:spTgt spid="31"/>
                                        </p:tgtEl>
                                      </p:cBhvr>
                                    </p:animEffect>
                                  </p:childTnLst>
                                </p:cTn>
                              </p:par>
                            </p:childTnLst>
                          </p:cTn>
                        </p:par>
                        <p:par>
                          <p:cTn id="102" fill="hold">
                            <p:stCondLst>
                              <p:cond delay="11988"/>
                            </p:stCondLst>
                            <p:childTnLst>
                              <p:par>
                                <p:cTn id="103" presetID="53" presetClass="entr" presetSubtype="16"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53" presetClass="entr" presetSubtype="16" fill="hold" grpId="0" nodeType="withEffect">
                                  <p:stCondLst>
                                    <p:cond delay="25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fltVal val="0"/>
                                          </p:val>
                                        </p:tav>
                                        <p:tav tm="100000">
                                          <p:val>
                                            <p:strVal val="#ppt_w"/>
                                          </p:val>
                                        </p:tav>
                                      </p:tavLst>
                                    </p:anim>
                                    <p:anim calcmode="lin" valueType="num">
                                      <p:cBhvr>
                                        <p:cTn id="111" dur="500" fill="hold"/>
                                        <p:tgtEl>
                                          <p:spTgt spid="29"/>
                                        </p:tgtEl>
                                        <p:attrNameLst>
                                          <p:attrName>ppt_h</p:attrName>
                                        </p:attrNameLst>
                                      </p:cBhvr>
                                      <p:tavLst>
                                        <p:tav tm="0">
                                          <p:val>
                                            <p:fltVal val="0"/>
                                          </p:val>
                                        </p:tav>
                                        <p:tav tm="100000">
                                          <p:val>
                                            <p:strVal val="#ppt_h"/>
                                          </p:val>
                                        </p:tav>
                                      </p:tavLst>
                                    </p:anim>
                                    <p:animEffect transition="in" filter="fade">
                                      <p:cBhvr>
                                        <p:cTn id="112" dur="500"/>
                                        <p:tgtEl>
                                          <p:spTgt spid="29"/>
                                        </p:tgtEl>
                                      </p:cBhvr>
                                    </p:animEffect>
                                  </p:childTnLst>
                                </p:cTn>
                              </p:par>
                            </p:childTnLst>
                          </p:cTn>
                        </p:par>
                        <p:par>
                          <p:cTn id="113" fill="hold">
                            <p:stCondLst>
                              <p:cond delay="12738"/>
                            </p:stCondLst>
                            <p:childTnLst>
                              <p:par>
                                <p:cTn id="114" presetID="56" presetClass="entr" presetSubtype="0" fill="hold" grpId="0" nodeType="afterEffect">
                                  <p:stCondLst>
                                    <p:cond delay="0"/>
                                  </p:stCondLst>
                                  <p:iterate type="lt">
                                    <p:tmPct val="5000"/>
                                  </p:iterate>
                                  <p:childTnLst>
                                    <p:set>
                                      <p:cBhvr>
                                        <p:cTn id="115" dur="1" fill="hold">
                                          <p:stCondLst>
                                            <p:cond delay="0"/>
                                          </p:stCondLst>
                                        </p:cTn>
                                        <p:tgtEl>
                                          <p:spTgt spid="60">
                                            <p:txEl>
                                              <p:pRg st="0" end="0"/>
                                            </p:txEl>
                                          </p:spTgt>
                                        </p:tgtEl>
                                        <p:attrNameLst>
                                          <p:attrName>style.visibility</p:attrName>
                                        </p:attrNameLst>
                                      </p:cBhvr>
                                      <p:to>
                                        <p:strVal val="visible"/>
                                      </p:to>
                                    </p:set>
                                    <p:anim by="(-#ppt_w*2)" calcmode="lin" valueType="num">
                                      <p:cBhvr rctx="PPT">
                                        <p:cTn id="116" dur="375" autoRev="1" fill="hold">
                                          <p:stCondLst>
                                            <p:cond delay="0"/>
                                          </p:stCondLst>
                                        </p:cTn>
                                        <p:tgtEl>
                                          <p:spTgt spid="60">
                                            <p:txEl>
                                              <p:pRg st="0" end="0"/>
                                            </p:txEl>
                                          </p:spTgt>
                                        </p:tgtEl>
                                        <p:attrNameLst>
                                          <p:attrName>ppt_w</p:attrName>
                                        </p:attrNameLst>
                                      </p:cBhvr>
                                    </p:anim>
                                    <p:anim by="(#ppt_w*0.50)" calcmode="lin" valueType="num">
                                      <p:cBhvr>
                                        <p:cTn id="117" dur="375" decel="50000" autoRev="1" fill="hold">
                                          <p:stCondLst>
                                            <p:cond delay="0"/>
                                          </p:stCondLst>
                                        </p:cTn>
                                        <p:tgtEl>
                                          <p:spTgt spid="60">
                                            <p:txEl>
                                              <p:pRg st="0" end="0"/>
                                            </p:txEl>
                                          </p:spTgt>
                                        </p:tgtEl>
                                        <p:attrNameLst>
                                          <p:attrName>ppt_x</p:attrName>
                                        </p:attrNameLst>
                                      </p:cBhvr>
                                    </p:anim>
                                    <p:anim from="(-#ppt_h/2)" to="(#ppt_y)" calcmode="lin" valueType="num">
                                      <p:cBhvr>
                                        <p:cTn id="118" dur="750" fill="hold">
                                          <p:stCondLst>
                                            <p:cond delay="0"/>
                                          </p:stCondLst>
                                        </p:cTn>
                                        <p:tgtEl>
                                          <p:spTgt spid="60">
                                            <p:txEl>
                                              <p:pRg st="0" end="0"/>
                                            </p:txEl>
                                          </p:spTgt>
                                        </p:tgtEl>
                                        <p:attrNameLst>
                                          <p:attrName>ppt_y</p:attrName>
                                        </p:attrNameLst>
                                      </p:cBhvr>
                                    </p:anim>
                                    <p:animRot by="21600000">
                                      <p:cBhvr>
                                        <p:cTn id="119" dur="750" fill="hold">
                                          <p:stCondLst>
                                            <p:cond delay="0"/>
                                          </p:stCondLst>
                                        </p:cTn>
                                        <p:tgtEl>
                                          <p:spTgt spid="60">
                                            <p:txEl>
                                              <p:pRg st="0" end="0"/>
                                            </p:txEl>
                                          </p:spTgt>
                                        </p:tgtEl>
                                        <p:attrNameLst>
                                          <p:attrName>r</p:attrName>
                                        </p:attrNameLst>
                                      </p:cBhvr>
                                    </p:animRot>
                                  </p:childTnLst>
                                </p:cTn>
                              </p:par>
                            </p:childTnLst>
                          </p:cTn>
                        </p:par>
                        <p:par>
                          <p:cTn id="120" fill="hold">
                            <p:stCondLst>
                              <p:cond delay="13600"/>
                            </p:stCondLst>
                            <p:childTnLst>
                              <p:par>
                                <p:cTn id="121" presetID="14" presetClass="entr" presetSubtype="10" fill="hold" grpId="0" nodeType="afterEffect">
                                  <p:stCondLst>
                                    <p:cond delay="0"/>
                                  </p:stCondLst>
                                  <p:iterate type="lt">
                                    <p:tmPct val="5000"/>
                                  </p:iterate>
                                  <p:childTnLst>
                                    <p:set>
                                      <p:cBhvr>
                                        <p:cTn id="122" dur="1" fill="hold">
                                          <p:stCondLst>
                                            <p:cond delay="0"/>
                                          </p:stCondLst>
                                        </p:cTn>
                                        <p:tgtEl>
                                          <p:spTgt spid="67">
                                            <p:txEl>
                                              <p:pRg st="0" end="0"/>
                                            </p:txEl>
                                          </p:spTgt>
                                        </p:tgtEl>
                                        <p:attrNameLst>
                                          <p:attrName>style.visibility</p:attrName>
                                        </p:attrNameLst>
                                      </p:cBhvr>
                                      <p:to>
                                        <p:strVal val="visible"/>
                                      </p:to>
                                    </p:set>
                                    <p:animEffect transition="in" filter="randombar(horizontal)">
                                      <p:cBhvr>
                                        <p:cTn id="123" dur="500"/>
                                        <p:tgtEl>
                                          <p:spTgt spid="67">
                                            <p:txEl>
                                              <p:pRg st="0" end="0"/>
                                            </p:txEl>
                                          </p:spTgt>
                                        </p:tgtEl>
                                      </p:cBhvr>
                                    </p:animEffect>
                                  </p:childTnLst>
                                </p:cTn>
                              </p:par>
                            </p:childTnLst>
                          </p:cTn>
                        </p:par>
                        <p:par>
                          <p:cTn id="124" fill="hold">
                            <p:stCondLst>
                              <p:cond delay="14275"/>
                            </p:stCondLst>
                            <p:childTnLst>
                              <p:par>
                                <p:cTn id="125" presetID="10" presetClass="entr" presetSubtype="0" fill="hold" grpId="0" nodeType="afterEffect">
                                  <p:stCondLst>
                                    <p:cond delay="0"/>
                                  </p:stCondLst>
                                  <p:childTnLst>
                                    <p:set>
                                      <p:cBhvr>
                                        <p:cTn id="126" dur="1" fill="hold">
                                          <p:stCondLst>
                                            <p:cond delay="0"/>
                                          </p:stCondLst>
                                        </p:cTn>
                                        <p:tgtEl>
                                          <p:spTgt spid="68">
                                            <p:txEl>
                                              <p:pRg st="0" end="0"/>
                                            </p:txEl>
                                          </p:spTgt>
                                        </p:tgtEl>
                                        <p:attrNameLst>
                                          <p:attrName>style.visibility</p:attrName>
                                        </p:attrNameLst>
                                      </p:cBhvr>
                                      <p:to>
                                        <p:strVal val="visible"/>
                                      </p:to>
                                    </p:set>
                                    <p:animEffect transition="in" filter="fade">
                                      <p:cBhvr>
                                        <p:cTn id="127" dur="750"/>
                                        <p:tgtEl>
                                          <p:spTgt spid="68">
                                            <p:txEl>
                                              <p:pRg st="0" end="0"/>
                                            </p:txEl>
                                          </p:spTgt>
                                        </p:tgtEl>
                                      </p:cBhvr>
                                    </p:animEffect>
                                  </p:childTnLst>
                                </p:cTn>
                              </p:par>
                            </p:childTnLst>
                          </p:cTn>
                        </p:par>
                        <p:par>
                          <p:cTn id="128" fill="hold">
                            <p:stCondLst>
                              <p:cond delay="15025"/>
                            </p:stCondLst>
                            <p:childTnLst>
                              <p:par>
                                <p:cTn id="129" presetID="22" presetClass="entr" presetSubtype="8" fill="hold"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8" grpId="0" animBg="1"/>
      <p:bldP spid="19" grpId="0" animBg="1"/>
      <p:bldP spid="20" grpId="0" animBg="1"/>
      <p:bldP spid="21" grpId="0" animBg="1"/>
      <p:bldP spid="25" grpId="0" animBg="1"/>
      <p:bldP spid="26" grpId="0" animBg="1"/>
      <p:bldP spid="29" grpId="0" animBg="1"/>
      <p:bldP spid="30" grpId="0" animBg="1"/>
      <p:bldP spid="57"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7"/>
                        </p:tgtEl>
                        <p:attrNameLst>
                          <p:attrName>style.visibility</p:attrName>
                        </p:attrNameLst>
                      </p:cBhvr>
                      <p:to>
                        <p:strVal val="visible"/>
                      </p:to>
                    </p:set>
                    <p:anim by="(-#ppt_w*2)" calcmode="lin" valueType="num">
                      <p:cBhvr rctx="PPT">
                        <p:cTn dur="375" autoRev="1" fill="hold">
                          <p:stCondLst>
                            <p:cond delay="0"/>
                          </p:stCondLst>
                        </p:cTn>
                        <p:tgtEl>
                          <p:spTgt spid="57"/>
                        </p:tgtEl>
                        <p:attrNameLst>
                          <p:attrName>ppt_w</p:attrName>
                        </p:attrNameLst>
                      </p:cBhvr>
                    </p:anim>
                    <p:anim by="(#ppt_w*0.50)" calcmode="lin" valueType="num">
                      <p:cBhvr>
                        <p:cTn dur="375" decel="50000" autoRev="1" fill="hold">
                          <p:stCondLst>
                            <p:cond delay="0"/>
                          </p:stCondLst>
                        </p:cTn>
                        <p:tgtEl>
                          <p:spTgt spid="57"/>
                        </p:tgtEl>
                        <p:attrNameLst>
                          <p:attrName>ppt_x</p:attrName>
                        </p:attrNameLst>
                      </p:cBhvr>
                    </p:anim>
                    <p:anim from="(-#ppt_h/2)" to="(#ppt_y)" calcmode="lin" valueType="num">
                      <p:cBhvr>
                        <p:cTn dur="750" fill="hold">
                          <p:stCondLst>
                            <p:cond delay="0"/>
                          </p:stCondLst>
                        </p:cTn>
                        <p:tgtEl>
                          <p:spTgt spid="57"/>
                        </p:tgtEl>
                        <p:attrNameLst>
                          <p:attrName>ppt_y</p:attrName>
                        </p:attrNameLst>
                      </p:cBhvr>
                    </p:anim>
                    <p:animRot by="21600000">
                      <p:cBhvr>
                        <p:cTn dur="750" fill="hold">
                          <p:stCondLst>
                            <p:cond delay="0"/>
                          </p:stCondLst>
                        </p:cTn>
                        <p:tgtEl>
                          <p:spTgt spid="57"/>
                        </p:tgtEl>
                        <p:attrNameLst>
                          <p:attrName>r</p:attrName>
                        </p:attrNameLst>
                      </p:cBhvr>
                    </p:animRot>
                  </p:childTnLst>
                </p:cTn>
              </p:par>
            </p:tnLst>
          </p:tmpl>
        </p:tmplLst>
      </p:bldP>
      <p:bldP spid="58"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8"/>
                        </p:tgtEl>
                        <p:attrNameLst>
                          <p:attrName>style.visibility</p:attrName>
                        </p:attrNameLst>
                      </p:cBhvr>
                      <p:to>
                        <p:strVal val="visible"/>
                      </p:to>
                    </p:set>
                    <p:anim by="(-#ppt_w*2)" calcmode="lin" valueType="num">
                      <p:cBhvr rctx="PPT">
                        <p:cTn dur="375" autoRev="1" fill="hold">
                          <p:stCondLst>
                            <p:cond delay="0"/>
                          </p:stCondLst>
                        </p:cTn>
                        <p:tgtEl>
                          <p:spTgt spid="58"/>
                        </p:tgtEl>
                        <p:attrNameLst>
                          <p:attrName>ppt_w</p:attrName>
                        </p:attrNameLst>
                      </p:cBhvr>
                    </p:anim>
                    <p:anim by="(#ppt_w*0.50)" calcmode="lin" valueType="num">
                      <p:cBhvr>
                        <p:cTn dur="375" decel="50000" autoRev="1" fill="hold">
                          <p:stCondLst>
                            <p:cond delay="0"/>
                          </p:stCondLst>
                        </p:cTn>
                        <p:tgtEl>
                          <p:spTgt spid="58"/>
                        </p:tgtEl>
                        <p:attrNameLst>
                          <p:attrName>ppt_x</p:attrName>
                        </p:attrNameLst>
                      </p:cBhvr>
                    </p:anim>
                    <p:anim from="(-#ppt_h/2)" to="(#ppt_y)" calcmode="lin" valueType="num">
                      <p:cBhvr>
                        <p:cTn dur="750" fill="hold">
                          <p:stCondLst>
                            <p:cond delay="0"/>
                          </p:stCondLst>
                        </p:cTn>
                        <p:tgtEl>
                          <p:spTgt spid="58"/>
                        </p:tgtEl>
                        <p:attrNameLst>
                          <p:attrName>ppt_y</p:attrName>
                        </p:attrNameLst>
                      </p:cBhvr>
                    </p:anim>
                    <p:animRot by="21600000">
                      <p:cBhvr>
                        <p:cTn dur="750" fill="hold">
                          <p:stCondLst>
                            <p:cond delay="0"/>
                          </p:stCondLst>
                        </p:cTn>
                        <p:tgtEl>
                          <p:spTgt spid="58"/>
                        </p:tgtEl>
                        <p:attrNameLst>
                          <p:attrName>r</p:attrName>
                        </p:attrNameLst>
                      </p:cBhvr>
                    </p:animRot>
                  </p:childTnLst>
                </p:cTn>
              </p:par>
            </p:tnLst>
          </p:tmpl>
        </p:tmplLst>
      </p:bldP>
      <p:bldP spid="59"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59"/>
                        </p:tgtEl>
                        <p:attrNameLst>
                          <p:attrName>style.visibility</p:attrName>
                        </p:attrNameLst>
                      </p:cBhvr>
                      <p:to>
                        <p:strVal val="visible"/>
                      </p:to>
                    </p:set>
                    <p:anim by="(-#ppt_w*2)" calcmode="lin" valueType="num">
                      <p:cBhvr rctx="PPT">
                        <p:cTn dur="375" autoRev="1" fill="hold">
                          <p:stCondLst>
                            <p:cond delay="0"/>
                          </p:stCondLst>
                        </p:cTn>
                        <p:tgtEl>
                          <p:spTgt spid="59"/>
                        </p:tgtEl>
                        <p:attrNameLst>
                          <p:attrName>ppt_w</p:attrName>
                        </p:attrNameLst>
                      </p:cBhvr>
                    </p:anim>
                    <p:anim by="(#ppt_w*0.50)" calcmode="lin" valueType="num">
                      <p:cBhvr>
                        <p:cTn dur="375" decel="50000" autoRev="1" fill="hold">
                          <p:stCondLst>
                            <p:cond delay="0"/>
                          </p:stCondLst>
                        </p:cTn>
                        <p:tgtEl>
                          <p:spTgt spid="59"/>
                        </p:tgtEl>
                        <p:attrNameLst>
                          <p:attrName>ppt_x</p:attrName>
                        </p:attrNameLst>
                      </p:cBhvr>
                    </p:anim>
                    <p:anim from="(-#ppt_h/2)" to="(#ppt_y)" calcmode="lin" valueType="num">
                      <p:cBhvr>
                        <p:cTn dur="750" fill="hold">
                          <p:stCondLst>
                            <p:cond delay="0"/>
                          </p:stCondLst>
                        </p:cTn>
                        <p:tgtEl>
                          <p:spTgt spid="59"/>
                        </p:tgtEl>
                        <p:attrNameLst>
                          <p:attrName>ppt_y</p:attrName>
                        </p:attrNameLst>
                      </p:cBhvr>
                    </p:anim>
                    <p:animRot by="21600000">
                      <p:cBhvr>
                        <p:cTn dur="750" fill="hold">
                          <p:stCondLst>
                            <p:cond delay="0"/>
                          </p:stCondLst>
                        </p:cTn>
                        <p:tgtEl>
                          <p:spTgt spid="59"/>
                        </p:tgtEl>
                        <p:attrNameLst>
                          <p:attrName>r</p:attrName>
                        </p:attrNameLst>
                      </p:cBhvr>
                    </p:animRot>
                  </p:childTnLst>
                </p:cTn>
              </p:par>
            </p:tnLst>
          </p:tmpl>
        </p:tmplLst>
      </p:bldP>
      <p:bldP spid="60"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60"/>
                        </p:tgtEl>
                        <p:attrNameLst>
                          <p:attrName>style.visibility</p:attrName>
                        </p:attrNameLst>
                      </p:cBhvr>
                      <p:to>
                        <p:strVal val="visible"/>
                      </p:to>
                    </p:set>
                    <p:anim by="(-#ppt_w*2)" calcmode="lin" valueType="num">
                      <p:cBhvr rctx="PPT">
                        <p:cTn dur="375" autoRev="1" fill="hold">
                          <p:stCondLst>
                            <p:cond delay="0"/>
                          </p:stCondLst>
                        </p:cTn>
                        <p:tgtEl>
                          <p:spTgt spid="60"/>
                        </p:tgtEl>
                        <p:attrNameLst>
                          <p:attrName>ppt_w</p:attrName>
                        </p:attrNameLst>
                      </p:cBhvr>
                    </p:anim>
                    <p:anim by="(#ppt_w*0.50)" calcmode="lin" valueType="num">
                      <p:cBhvr>
                        <p:cTn dur="375" decel="50000" autoRev="1" fill="hold">
                          <p:stCondLst>
                            <p:cond delay="0"/>
                          </p:stCondLst>
                        </p:cTn>
                        <p:tgtEl>
                          <p:spTgt spid="60"/>
                        </p:tgtEl>
                        <p:attrNameLst>
                          <p:attrName>ppt_x</p:attrName>
                        </p:attrNameLst>
                      </p:cBhvr>
                    </p:anim>
                    <p:anim from="(-#ppt_h/2)" to="(#ppt_y)" calcmode="lin" valueType="num">
                      <p:cBhvr>
                        <p:cTn dur="750" fill="hold">
                          <p:stCondLst>
                            <p:cond delay="0"/>
                          </p:stCondLst>
                        </p:cTn>
                        <p:tgtEl>
                          <p:spTgt spid="60"/>
                        </p:tgtEl>
                        <p:attrNameLst>
                          <p:attrName>ppt_y</p:attrName>
                        </p:attrNameLst>
                      </p:cBhvr>
                    </p:anim>
                    <p:animRot by="21600000">
                      <p:cBhvr>
                        <p:cTn dur="750" fill="hold">
                          <p:stCondLst>
                            <p:cond delay="0"/>
                          </p:stCondLst>
                        </p:cTn>
                        <p:tgtEl>
                          <p:spTgt spid="60"/>
                        </p:tgtEl>
                        <p:attrNameLst>
                          <p:attrName>r</p:attrName>
                        </p:attrNameLst>
                      </p:cBhvr>
                    </p:animRot>
                  </p:childTnLst>
                </p:cTn>
              </p:par>
            </p:tnLst>
          </p:tmpl>
        </p:tmplLst>
      </p:bldP>
      <p:bldP spid="6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750"/>
                        <p:tgtEl>
                          <p:spTgt spid="62"/>
                        </p:tgtEl>
                      </p:cBhvr>
                    </p:animEffect>
                  </p:childTnLst>
                </p:cTn>
              </p:par>
            </p:tnLst>
          </p:tmpl>
        </p:tmplLst>
      </p:bldP>
      <p:bldP spid="6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750"/>
                        <p:tgtEl>
                          <p:spTgt spid="64"/>
                        </p:tgtEl>
                      </p:cBhvr>
                    </p:animEffect>
                  </p:childTnLst>
                </p:cTn>
              </p:par>
            </p:tnLst>
          </p:tmpl>
        </p:tmplLst>
      </p:bldP>
      <p:bldP spid="6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750"/>
                        <p:tgtEl>
                          <p:spTgt spid="66"/>
                        </p:tgtEl>
                      </p:cBhvr>
                    </p:animEffect>
                  </p:childTnLst>
                </p:cTn>
              </p:par>
            </p:tnLst>
          </p:tmpl>
        </p:tmplLst>
      </p:bldP>
      <p:bldP spid="6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7"/>
                        </p:tgtEl>
                        <p:attrNameLst>
                          <p:attrName>style.visibility</p:attrName>
                        </p:attrNameLst>
                      </p:cBhvr>
                      <p:to>
                        <p:strVal val="visible"/>
                      </p:to>
                    </p:set>
                    <p:animEffect transition="in" filter="randombar(horizontal)">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750"/>
                        <p:tgtEl>
                          <p:spTgt spid="68"/>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sp>
        <p:nvSpPr>
          <p:cNvPr id="32" name="円/楕円 31"/>
          <p:cNvSpPr/>
          <p:nvPr userDrawn="1"/>
        </p:nvSpPr>
        <p:spPr>
          <a:xfrm>
            <a:off x="2073459"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33" name="テキスト プレースホルダー 5"/>
          <p:cNvSpPr>
            <a:spLocks noGrp="1"/>
          </p:cNvSpPr>
          <p:nvPr>
            <p:ph type="body" sz="quarter" idx="17" hasCustomPrompt="1"/>
          </p:nvPr>
        </p:nvSpPr>
        <p:spPr>
          <a:xfrm>
            <a:off x="1954711"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34" name="テキスト プレースホルダー 5"/>
          <p:cNvSpPr>
            <a:spLocks noGrp="1"/>
          </p:cNvSpPr>
          <p:nvPr>
            <p:ph type="body" sz="quarter" idx="21" hasCustomPrompt="1"/>
          </p:nvPr>
        </p:nvSpPr>
        <p:spPr>
          <a:xfrm>
            <a:off x="1191020"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2" hasCustomPrompt="1"/>
          </p:nvPr>
        </p:nvSpPr>
        <p:spPr>
          <a:xfrm>
            <a:off x="1191020"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36" name="直線コネクタ 35"/>
          <p:cNvCxnSpPr>
            <a:endCxn id="32" idx="2"/>
          </p:cNvCxnSpPr>
          <p:nvPr userDrawn="1"/>
        </p:nvCxnSpPr>
        <p:spPr>
          <a:xfrm>
            <a:off x="0" y="4581407"/>
            <a:ext cx="2073459"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39" name="円/楕円 38"/>
          <p:cNvSpPr/>
          <p:nvPr userDrawn="1"/>
        </p:nvSpPr>
        <p:spPr>
          <a:xfrm>
            <a:off x="6109378"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5"/>
          <p:cNvSpPr>
            <a:spLocks noGrp="1"/>
          </p:cNvSpPr>
          <p:nvPr>
            <p:ph type="body" sz="quarter" idx="23" hasCustomPrompt="1"/>
          </p:nvPr>
        </p:nvSpPr>
        <p:spPr>
          <a:xfrm>
            <a:off x="5990630"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2" name="テキスト プレースホルダー 5"/>
          <p:cNvSpPr>
            <a:spLocks noGrp="1"/>
          </p:cNvSpPr>
          <p:nvPr>
            <p:ph type="body" sz="quarter" idx="24" hasCustomPrompt="1"/>
          </p:nvPr>
        </p:nvSpPr>
        <p:spPr>
          <a:xfrm>
            <a:off x="5153268"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5" hasCustomPrompt="1"/>
          </p:nvPr>
        </p:nvSpPr>
        <p:spPr>
          <a:xfrm>
            <a:off x="5153268"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44" name="直線コネクタ 43"/>
          <p:cNvCxnSpPr>
            <a:stCxn id="32" idx="6"/>
            <a:endCxn id="39" idx="2"/>
          </p:cNvCxnSpPr>
          <p:nvPr userDrawn="1"/>
        </p:nvCxnSpPr>
        <p:spPr>
          <a:xfrm>
            <a:off x="4058762" y="4581407"/>
            <a:ext cx="2050616"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46" name="円/楕円 45"/>
          <p:cNvSpPr/>
          <p:nvPr userDrawn="1"/>
        </p:nvSpPr>
        <p:spPr>
          <a:xfrm>
            <a:off x="10145297"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5"/>
          <p:cNvSpPr>
            <a:spLocks noGrp="1"/>
          </p:cNvSpPr>
          <p:nvPr>
            <p:ph type="body" sz="quarter" idx="26" hasCustomPrompt="1"/>
          </p:nvPr>
        </p:nvSpPr>
        <p:spPr>
          <a:xfrm>
            <a:off x="10026549"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8" name="テキスト プレースホルダー 5"/>
          <p:cNvSpPr>
            <a:spLocks noGrp="1"/>
          </p:cNvSpPr>
          <p:nvPr>
            <p:ph type="body" sz="quarter" idx="27" hasCustomPrompt="1"/>
          </p:nvPr>
        </p:nvSpPr>
        <p:spPr>
          <a:xfrm>
            <a:off x="9384182"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9" name="テキスト プレースホルダー 5"/>
          <p:cNvSpPr>
            <a:spLocks noGrp="1"/>
          </p:cNvSpPr>
          <p:nvPr>
            <p:ph type="body" sz="quarter" idx="28" hasCustomPrompt="1"/>
          </p:nvPr>
        </p:nvSpPr>
        <p:spPr>
          <a:xfrm>
            <a:off x="9384182"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50" name="直線コネクタ 49"/>
          <p:cNvCxnSpPr>
            <a:stCxn id="39" idx="6"/>
            <a:endCxn id="46" idx="2"/>
          </p:cNvCxnSpPr>
          <p:nvPr userDrawn="1"/>
        </p:nvCxnSpPr>
        <p:spPr>
          <a:xfrm>
            <a:off x="8094681" y="4581407"/>
            <a:ext cx="2050616"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1" name="円/楕円 50"/>
          <p:cNvSpPr/>
          <p:nvPr userDrawn="1"/>
        </p:nvSpPr>
        <p:spPr>
          <a:xfrm>
            <a:off x="14181215" y="3588755"/>
            <a:ext cx="1985303" cy="198530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5"/>
          <p:cNvSpPr>
            <a:spLocks noGrp="1"/>
          </p:cNvSpPr>
          <p:nvPr>
            <p:ph type="body" sz="quarter" idx="29" hasCustomPrompt="1"/>
          </p:nvPr>
        </p:nvSpPr>
        <p:spPr>
          <a:xfrm>
            <a:off x="14062467" y="4167654"/>
            <a:ext cx="2222798" cy="964895"/>
          </a:xfrm>
        </p:spPr>
        <p:txBody>
          <a:bodyPr anchor="ctr">
            <a:noAutofit/>
          </a:bodyPr>
          <a:lstStyle>
            <a:lvl1pPr algn="ct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3" name="テキスト プレースホルダー 5"/>
          <p:cNvSpPr>
            <a:spLocks noGrp="1"/>
          </p:cNvSpPr>
          <p:nvPr>
            <p:ph type="body" sz="quarter" idx="30" hasCustomPrompt="1"/>
          </p:nvPr>
        </p:nvSpPr>
        <p:spPr>
          <a:xfrm>
            <a:off x="13298776" y="5720100"/>
            <a:ext cx="375018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54" name="テキスト プレースホルダー 5"/>
          <p:cNvSpPr>
            <a:spLocks noGrp="1"/>
          </p:cNvSpPr>
          <p:nvPr>
            <p:ph type="body" sz="quarter" idx="31" hasCustomPrompt="1"/>
          </p:nvPr>
        </p:nvSpPr>
        <p:spPr>
          <a:xfrm>
            <a:off x="13298776" y="6557685"/>
            <a:ext cx="3750180" cy="2130248"/>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cxnSp>
        <p:nvCxnSpPr>
          <p:cNvPr id="55" name="直線コネクタ 54"/>
          <p:cNvCxnSpPr>
            <a:stCxn id="46" idx="6"/>
            <a:endCxn id="51" idx="2"/>
          </p:cNvCxnSpPr>
          <p:nvPr userDrawn="1"/>
        </p:nvCxnSpPr>
        <p:spPr>
          <a:xfrm>
            <a:off x="12130600" y="4581407"/>
            <a:ext cx="2050615"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a:stCxn id="51" idx="6"/>
          </p:cNvCxnSpPr>
          <p:nvPr userDrawn="1"/>
        </p:nvCxnSpPr>
        <p:spPr>
          <a:xfrm>
            <a:off x="16166518" y="4581407"/>
            <a:ext cx="2119895" cy="0"/>
          </a:xfrm>
          <a:prstGeom prst="line">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552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375"/>
                            </p:stCondLst>
                            <p:childTnLst>
                              <p:par>
                                <p:cTn id="13" presetID="53" presetClass="entr" presetSubtype="16"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par>
                                <p:cTn id="18" presetID="53" presetClass="entr" presetSubtype="16" fill="hold" grpId="0" nodeType="withEffect">
                                  <p:stCondLst>
                                    <p:cond delay="250"/>
                                  </p:stCondLst>
                                  <p:iterate type="lt">
                                    <p:tmPct val="10000"/>
                                  </p:iterate>
                                  <p:childTnLst>
                                    <p:set>
                                      <p:cBhvr>
                                        <p:cTn id="19" dur="1" fill="hold">
                                          <p:stCondLst>
                                            <p:cond delay="0"/>
                                          </p:stCondLst>
                                        </p:cTn>
                                        <p:tgtEl>
                                          <p:spTgt spid="33">
                                            <p:txEl>
                                              <p:pRg st="0" end="0"/>
                                            </p:txEl>
                                          </p:spTgt>
                                        </p:tgtEl>
                                        <p:attrNameLst>
                                          <p:attrName>style.visibility</p:attrName>
                                        </p:attrNameLst>
                                      </p:cBhvr>
                                      <p:to>
                                        <p:strVal val="visible"/>
                                      </p:to>
                                    </p:set>
                                    <p:anim calcmode="lin" valueType="num">
                                      <p:cBhvr>
                                        <p:cTn id="20"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33">
                                            <p:txEl>
                                              <p:pRg st="0" end="0"/>
                                            </p:txEl>
                                          </p:spTgt>
                                        </p:tgtEl>
                                      </p:cBhvr>
                                    </p:animEffect>
                                  </p:childTnLst>
                                </p:cTn>
                              </p:par>
                            </p:childTnLst>
                          </p:cTn>
                        </p:par>
                        <p:par>
                          <p:cTn id="23" fill="hold">
                            <p:stCondLst>
                              <p:cond delay="2275"/>
                            </p:stCondLst>
                            <p:childTnLst>
                              <p:par>
                                <p:cTn id="24" presetID="14" presetClass="entr" presetSubtype="10" fill="hold" grpId="0" nodeType="afterEffect">
                                  <p:stCondLst>
                                    <p:cond delay="0"/>
                                  </p:stCondLst>
                                  <p:iterate type="lt">
                                    <p:tmPct val="5000"/>
                                  </p:iterate>
                                  <p:childTnLst>
                                    <p:set>
                                      <p:cBhvr>
                                        <p:cTn id="25"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26" dur="500"/>
                                        <p:tgtEl>
                                          <p:spTgt spid="34">
                                            <p:txEl>
                                              <p:pRg st="0" end="0"/>
                                            </p:txEl>
                                          </p:spTgt>
                                        </p:tgtEl>
                                      </p:cBhvr>
                                    </p:animEffect>
                                  </p:childTnLst>
                                </p:cTn>
                              </p:par>
                            </p:childTnLst>
                          </p:cTn>
                        </p:par>
                        <p:par>
                          <p:cTn id="27" fill="hold">
                            <p:stCondLst>
                              <p:cond delay="2950"/>
                            </p:stCondLst>
                            <p:childTnLst>
                              <p:par>
                                <p:cTn id="28" presetID="10" presetClass="entr" presetSubtype="0" fill="hold" grpId="0" nodeType="afterEffect">
                                  <p:stCondLst>
                                    <p:cond delay="0"/>
                                  </p:stCondLst>
                                  <p:childTnLst>
                                    <p:set>
                                      <p:cBhvr>
                                        <p:cTn id="29" dur="1" fill="hold">
                                          <p:stCondLst>
                                            <p:cond delay="0"/>
                                          </p:stCondLst>
                                        </p:cTn>
                                        <p:tgtEl>
                                          <p:spTgt spid="35">
                                            <p:txEl>
                                              <p:pRg st="0" end="0"/>
                                            </p:txEl>
                                          </p:spTgt>
                                        </p:tgtEl>
                                        <p:attrNameLst>
                                          <p:attrName>style.visibility</p:attrName>
                                        </p:attrNameLst>
                                      </p:cBhvr>
                                      <p:to>
                                        <p:strVal val="visible"/>
                                      </p:to>
                                    </p:set>
                                    <p:animEffect transition="in" filter="fade">
                                      <p:cBhvr>
                                        <p:cTn id="30" dur="750"/>
                                        <p:tgtEl>
                                          <p:spTgt spid="35">
                                            <p:txEl>
                                              <p:pRg st="0" end="0"/>
                                            </p:txEl>
                                          </p:spTgt>
                                        </p:tgtEl>
                                      </p:cBhvr>
                                    </p:animEffect>
                                  </p:childTnLst>
                                </p:cTn>
                              </p:par>
                            </p:childTnLst>
                          </p:cTn>
                        </p:par>
                        <p:par>
                          <p:cTn id="31" fill="hold">
                            <p:stCondLst>
                              <p:cond delay="3700"/>
                            </p:stCondLst>
                            <p:childTnLst>
                              <p:par>
                                <p:cTn id="32" presetID="22" presetClass="entr" presetSubtype="8"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left)">
                                      <p:cBhvr>
                                        <p:cTn id="34" dur="500"/>
                                        <p:tgtEl>
                                          <p:spTgt spid="44"/>
                                        </p:tgtEl>
                                      </p:cBhvr>
                                    </p:animEffect>
                                  </p:childTnLst>
                                </p:cTn>
                              </p:par>
                            </p:childTnLst>
                          </p:cTn>
                        </p:par>
                        <p:par>
                          <p:cTn id="35" fill="hold">
                            <p:stCondLst>
                              <p:cond delay="42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250"/>
                                  </p:stCondLst>
                                  <p:iterate type="lt">
                                    <p:tmPct val="10000"/>
                                  </p:iterate>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p:cTn id="43"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41">
                                            <p:txEl>
                                              <p:pRg st="0" end="0"/>
                                            </p:txEl>
                                          </p:spTgt>
                                        </p:tgtEl>
                                      </p:cBhvr>
                                    </p:animEffect>
                                  </p:childTnLst>
                                </p:cTn>
                              </p:par>
                            </p:childTnLst>
                          </p:cTn>
                        </p:par>
                        <p:par>
                          <p:cTn id="46" fill="hold">
                            <p:stCondLst>
                              <p:cond delay="5100"/>
                            </p:stCondLst>
                            <p:childTnLst>
                              <p:par>
                                <p:cTn id="47" presetID="14" presetClass="entr" presetSubtype="10" fill="hold" grpId="0" nodeType="afterEffect">
                                  <p:stCondLst>
                                    <p:cond delay="0"/>
                                  </p:stCondLst>
                                  <p:iterate type="lt">
                                    <p:tmPct val="5000"/>
                                  </p:iterate>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49" dur="500"/>
                                        <p:tgtEl>
                                          <p:spTgt spid="42">
                                            <p:txEl>
                                              <p:pRg st="0" end="0"/>
                                            </p:txEl>
                                          </p:spTgt>
                                        </p:tgtEl>
                                      </p:cBhvr>
                                    </p:animEffect>
                                  </p:childTnLst>
                                </p:cTn>
                              </p:par>
                            </p:childTnLst>
                          </p:cTn>
                        </p:par>
                        <p:par>
                          <p:cTn id="50" fill="hold">
                            <p:stCondLst>
                              <p:cond delay="5775"/>
                            </p:stCondLst>
                            <p:childTnLst>
                              <p:par>
                                <p:cTn id="51" presetID="10" presetClass="entr" presetSubtype="0" fill="hold" grpId="0" nodeType="afterEffect">
                                  <p:stCondLst>
                                    <p:cond delay="0"/>
                                  </p:stCondLst>
                                  <p:childTnLst>
                                    <p:set>
                                      <p:cBhvr>
                                        <p:cTn id="52" dur="1" fill="hold">
                                          <p:stCondLst>
                                            <p:cond delay="0"/>
                                          </p:stCondLst>
                                        </p:cTn>
                                        <p:tgtEl>
                                          <p:spTgt spid="43">
                                            <p:txEl>
                                              <p:pRg st="0" end="0"/>
                                            </p:txEl>
                                          </p:spTgt>
                                        </p:tgtEl>
                                        <p:attrNameLst>
                                          <p:attrName>style.visibility</p:attrName>
                                        </p:attrNameLst>
                                      </p:cBhvr>
                                      <p:to>
                                        <p:strVal val="visible"/>
                                      </p:to>
                                    </p:set>
                                    <p:animEffect transition="in" filter="fade">
                                      <p:cBhvr>
                                        <p:cTn id="53" dur="750"/>
                                        <p:tgtEl>
                                          <p:spTgt spid="43">
                                            <p:txEl>
                                              <p:pRg st="0" end="0"/>
                                            </p:txEl>
                                          </p:spTgt>
                                        </p:tgtEl>
                                      </p:cBhvr>
                                    </p:animEffect>
                                  </p:childTnLst>
                                </p:cTn>
                              </p:par>
                            </p:childTnLst>
                          </p:cTn>
                        </p:par>
                        <p:par>
                          <p:cTn id="54" fill="hold">
                            <p:stCondLst>
                              <p:cond delay="6525"/>
                            </p:stCondLst>
                            <p:childTnLst>
                              <p:par>
                                <p:cTn id="55" presetID="22" presetClass="entr" presetSubtype="8"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par>
                          <p:cTn id="58" fill="hold">
                            <p:stCondLst>
                              <p:cond delay="7025"/>
                            </p:stCondLst>
                            <p:childTnLst>
                              <p:par>
                                <p:cTn id="59" presetID="53" presetClass="entr" presetSubtype="16"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p:cTn id="61" dur="500" fill="hold"/>
                                        <p:tgtEl>
                                          <p:spTgt spid="46"/>
                                        </p:tgtEl>
                                        <p:attrNameLst>
                                          <p:attrName>ppt_w</p:attrName>
                                        </p:attrNameLst>
                                      </p:cBhvr>
                                      <p:tavLst>
                                        <p:tav tm="0">
                                          <p:val>
                                            <p:fltVal val="0"/>
                                          </p:val>
                                        </p:tav>
                                        <p:tav tm="100000">
                                          <p:val>
                                            <p:strVal val="#ppt_w"/>
                                          </p:val>
                                        </p:tav>
                                      </p:tavLst>
                                    </p:anim>
                                    <p:anim calcmode="lin" valueType="num">
                                      <p:cBhvr>
                                        <p:cTn id="62" dur="500" fill="hold"/>
                                        <p:tgtEl>
                                          <p:spTgt spid="46"/>
                                        </p:tgtEl>
                                        <p:attrNameLst>
                                          <p:attrName>ppt_h</p:attrName>
                                        </p:attrNameLst>
                                      </p:cBhvr>
                                      <p:tavLst>
                                        <p:tav tm="0">
                                          <p:val>
                                            <p:fltVal val="0"/>
                                          </p:val>
                                        </p:tav>
                                        <p:tav tm="100000">
                                          <p:val>
                                            <p:strVal val="#ppt_h"/>
                                          </p:val>
                                        </p:tav>
                                      </p:tavLst>
                                    </p:anim>
                                    <p:animEffect transition="in" filter="fade">
                                      <p:cBhvr>
                                        <p:cTn id="63" dur="500"/>
                                        <p:tgtEl>
                                          <p:spTgt spid="46"/>
                                        </p:tgtEl>
                                      </p:cBhvr>
                                    </p:animEffect>
                                  </p:childTnLst>
                                </p:cTn>
                              </p:par>
                              <p:par>
                                <p:cTn id="64" presetID="53" presetClass="entr" presetSubtype="16" fill="hold" grpId="0" nodeType="withEffect">
                                  <p:stCondLst>
                                    <p:cond delay="250"/>
                                  </p:stCondLst>
                                  <p:iterate type="lt">
                                    <p:tmPct val="10000"/>
                                  </p:iterate>
                                  <p:childTnLst>
                                    <p:set>
                                      <p:cBhvr>
                                        <p:cTn id="65" dur="1" fill="hold">
                                          <p:stCondLst>
                                            <p:cond delay="0"/>
                                          </p:stCondLst>
                                        </p:cTn>
                                        <p:tgtEl>
                                          <p:spTgt spid="47">
                                            <p:txEl>
                                              <p:pRg st="0" end="0"/>
                                            </p:txEl>
                                          </p:spTgt>
                                        </p:tgtEl>
                                        <p:attrNameLst>
                                          <p:attrName>style.visibility</p:attrName>
                                        </p:attrNameLst>
                                      </p:cBhvr>
                                      <p:to>
                                        <p:strVal val="visible"/>
                                      </p:to>
                                    </p:set>
                                    <p:anim calcmode="lin" valueType="num">
                                      <p:cBhvr>
                                        <p:cTn id="66"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47">
                                            <p:txEl>
                                              <p:pRg st="0" end="0"/>
                                            </p:txEl>
                                          </p:spTgt>
                                        </p:tgtEl>
                                      </p:cBhvr>
                                    </p:animEffect>
                                  </p:childTnLst>
                                </p:cTn>
                              </p:par>
                            </p:childTnLst>
                          </p:cTn>
                        </p:par>
                        <p:par>
                          <p:cTn id="69" fill="hold">
                            <p:stCondLst>
                              <p:cond delay="7925"/>
                            </p:stCondLst>
                            <p:childTnLst>
                              <p:par>
                                <p:cTn id="70" presetID="14" presetClass="entr" presetSubtype="10" fill="hold" grpId="0" nodeType="afterEffect">
                                  <p:stCondLst>
                                    <p:cond delay="0"/>
                                  </p:stCondLst>
                                  <p:iterate type="lt">
                                    <p:tmPct val="5000"/>
                                  </p:iterate>
                                  <p:childTnLst>
                                    <p:set>
                                      <p:cBhvr>
                                        <p:cTn id="71"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72" dur="500"/>
                                        <p:tgtEl>
                                          <p:spTgt spid="48">
                                            <p:txEl>
                                              <p:pRg st="0" end="0"/>
                                            </p:txEl>
                                          </p:spTgt>
                                        </p:tgtEl>
                                      </p:cBhvr>
                                    </p:animEffect>
                                  </p:childTnLst>
                                </p:cTn>
                              </p:par>
                            </p:childTnLst>
                          </p:cTn>
                        </p:par>
                        <p:par>
                          <p:cTn id="73" fill="hold">
                            <p:stCondLst>
                              <p:cond delay="8600"/>
                            </p:stCondLst>
                            <p:childTnLst>
                              <p:par>
                                <p:cTn id="74" presetID="10" presetClass="entr" presetSubtype="0" fill="hold" grpId="0" nodeType="afterEffect">
                                  <p:stCondLst>
                                    <p:cond delay="0"/>
                                  </p:stCondLst>
                                  <p:childTnLst>
                                    <p:set>
                                      <p:cBhvr>
                                        <p:cTn id="75" dur="1" fill="hold">
                                          <p:stCondLst>
                                            <p:cond delay="0"/>
                                          </p:stCondLst>
                                        </p:cTn>
                                        <p:tgtEl>
                                          <p:spTgt spid="49">
                                            <p:txEl>
                                              <p:pRg st="0" end="0"/>
                                            </p:txEl>
                                          </p:spTgt>
                                        </p:tgtEl>
                                        <p:attrNameLst>
                                          <p:attrName>style.visibility</p:attrName>
                                        </p:attrNameLst>
                                      </p:cBhvr>
                                      <p:to>
                                        <p:strVal val="visible"/>
                                      </p:to>
                                    </p:set>
                                    <p:animEffect transition="in" filter="fade">
                                      <p:cBhvr>
                                        <p:cTn id="76" dur="750"/>
                                        <p:tgtEl>
                                          <p:spTgt spid="49">
                                            <p:txEl>
                                              <p:pRg st="0" end="0"/>
                                            </p:txEl>
                                          </p:spTgt>
                                        </p:tgtEl>
                                      </p:cBhvr>
                                    </p:animEffect>
                                  </p:childTnLst>
                                </p:cTn>
                              </p:par>
                            </p:childTnLst>
                          </p:cTn>
                        </p:par>
                        <p:par>
                          <p:cTn id="77" fill="hold">
                            <p:stCondLst>
                              <p:cond delay="9350"/>
                            </p:stCondLst>
                            <p:childTnLst>
                              <p:par>
                                <p:cTn id="78" presetID="22" presetClass="entr" presetSubtype="8" fill="hold" nodeType="after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wipe(left)">
                                      <p:cBhvr>
                                        <p:cTn id="80" dur="500"/>
                                        <p:tgtEl>
                                          <p:spTgt spid="55"/>
                                        </p:tgtEl>
                                      </p:cBhvr>
                                    </p:animEffect>
                                  </p:childTnLst>
                                </p:cTn>
                              </p:par>
                            </p:childTnLst>
                          </p:cTn>
                        </p:par>
                        <p:par>
                          <p:cTn id="81" fill="hold">
                            <p:stCondLst>
                              <p:cond delay="9850"/>
                            </p:stCondLst>
                            <p:childTnLst>
                              <p:par>
                                <p:cTn id="82" presetID="53" presetClass="entr" presetSubtype="16"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p:cTn id="84" dur="500" fill="hold"/>
                                        <p:tgtEl>
                                          <p:spTgt spid="51"/>
                                        </p:tgtEl>
                                        <p:attrNameLst>
                                          <p:attrName>ppt_w</p:attrName>
                                        </p:attrNameLst>
                                      </p:cBhvr>
                                      <p:tavLst>
                                        <p:tav tm="0">
                                          <p:val>
                                            <p:fltVal val="0"/>
                                          </p:val>
                                        </p:tav>
                                        <p:tav tm="100000">
                                          <p:val>
                                            <p:strVal val="#ppt_w"/>
                                          </p:val>
                                        </p:tav>
                                      </p:tavLst>
                                    </p:anim>
                                    <p:anim calcmode="lin" valueType="num">
                                      <p:cBhvr>
                                        <p:cTn id="85" dur="500" fill="hold"/>
                                        <p:tgtEl>
                                          <p:spTgt spid="51"/>
                                        </p:tgtEl>
                                        <p:attrNameLst>
                                          <p:attrName>ppt_h</p:attrName>
                                        </p:attrNameLst>
                                      </p:cBhvr>
                                      <p:tavLst>
                                        <p:tav tm="0">
                                          <p:val>
                                            <p:fltVal val="0"/>
                                          </p:val>
                                        </p:tav>
                                        <p:tav tm="100000">
                                          <p:val>
                                            <p:strVal val="#ppt_h"/>
                                          </p:val>
                                        </p:tav>
                                      </p:tavLst>
                                    </p:anim>
                                    <p:animEffect transition="in" filter="fade">
                                      <p:cBhvr>
                                        <p:cTn id="86" dur="500"/>
                                        <p:tgtEl>
                                          <p:spTgt spid="51"/>
                                        </p:tgtEl>
                                      </p:cBhvr>
                                    </p:animEffect>
                                  </p:childTnLst>
                                </p:cTn>
                              </p:par>
                              <p:par>
                                <p:cTn id="87" presetID="53" presetClass="entr" presetSubtype="16" fill="hold" grpId="0" nodeType="withEffect">
                                  <p:stCondLst>
                                    <p:cond delay="250"/>
                                  </p:stCondLst>
                                  <p:iterate type="lt">
                                    <p:tmPct val="10000"/>
                                  </p:iterate>
                                  <p:childTnLst>
                                    <p:set>
                                      <p:cBhvr>
                                        <p:cTn id="88" dur="1" fill="hold">
                                          <p:stCondLst>
                                            <p:cond delay="0"/>
                                          </p:stCondLst>
                                        </p:cTn>
                                        <p:tgtEl>
                                          <p:spTgt spid="52">
                                            <p:txEl>
                                              <p:pRg st="0" end="0"/>
                                            </p:txEl>
                                          </p:spTgt>
                                        </p:tgtEl>
                                        <p:attrNameLst>
                                          <p:attrName>style.visibility</p:attrName>
                                        </p:attrNameLst>
                                      </p:cBhvr>
                                      <p:to>
                                        <p:strVal val="visible"/>
                                      </p:to>
                                    </p:set>
                                    <p:anim calcmode="lin" valueType="num">
                                      <p:cBhvr>
                                        <p:cTn id="89"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2">
                                            <p:txEl>
                                              <p:pRg st="0" end="0"/>
                                            </p:txEl>
                                          </p:spTgt>
                                        </p:tgtEl>
                                      </p:cBhvr>
                                    </p:animEffect>
                                  </p:childTnLst>
                                </p:cTn>
                              </p:par>
                            </p:childTnLst>
                          </p:cTn>
                        </p:par>
                        <p:par>
                          <p:cTn id="92" fill="hold">
                            <p:stCondLst>
                              <p:cond delay="10750"/>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95" dur="500"/>
                                        <p:tgtEl>
                                          <p:spTgt spid="53">
                                            <p:txEl>
                                              <p:pRg st="0" end="0"/>
                                            </p:txEl>
                                          </p:spTgt>
                                        </p:tgtEl>
                                      </p:cBhvr>
                                    </p:animEffect>
                                  </p:childTnLst>
                                </p:cTn>
                              </p:par>
                            </p:childTnLst>
                          </p:cTn>
                        </p:par>
                        <p:par>
                          <p:cTn id="96" fill="hold">
                            <p:stCondLst>
                              <p:cond delay="11425"/>
                            </p:stCondLst>
                            <p:childTnLst>
                              <p:par>
                                <p:cTn id="97" presetID="10" presetClass="entr" presetSubtype="0" fill="hold" grpId="0" nodeType="afterEffect">
                                  <p:stCondLst>
                                    <p:cond delay="0"/>
                                  </p:stCondLst>
                                  <p:childTnLst>
                                    <p:set>
                                      <p:cBhvr>
                                        <p:cTn id="98" dur="1" fill="hold">
                                          <p:stCondLst>
                                            <p:cond delay="0"/>
                                          </p:stCondLst>
                                        </p:cTn>
                                        <p:tgtEl>
                                          <p:spTgt spid="54">
                                            <p:txEl>
                                              <p:pRg st="0" end="0"/>
                                            </p:txEl>
                                          </p:spTgt>
                                        </p:tgtEl>
                                        <p:attrNameLst>
                                          <p:attrName>style.visibility</p:attrName>
                                        </p:attrNameLst>
                                      </p:cBhvr>
                                      <p:to>
                                        <p:strVal val="visible"/>
                                      </p:to>
                                    </p:set>
                                    <p:animEffect transition="in" filter="fade">
                                      <p:cBhvr>
                                        <p:cTn id="99" dur="750"/>
                                        <p:tgtEl>
                                          <p:spTgt spid="54">
                                            <p:txEl>
                                              <p:pRg st="0" end="0"/>
                                            </p:txEl>
                                          </p:spTgt>
                                        </p:tgtEl>
                                      </p:cBhvr>
                                    </p:animEffect>
                                  </p:childTnLst>
                                </p:cTn>
                              </p:par>
                            </p:childTnLst>
                          </p:cTn>
                        </p:par>
                        <p:par>
                          <p:cTn id="100" fill="hold">
                            <p:stCondLst>
                              <p:cond delay="12175"/>
                            </p:stCondLst>
                            <p:childTnLst>
                              <p:par>
                                <p:cTn id="101" presetID="22" presetClass="entr" presetSubtype="8" fill="hold" nodeType="afterEffect">
                                  <p:stCondLst>
                                    <p:cond delay="0"/>
                                  </p:stCondLst>
                                  <p:childTnLst>
                                    <p:set>
                                      <p:cBhvr>
                                        <p:cTn id="102" dur="1" fill="hold">
                                          <p:stCondLst>
                                            <p:cond delay="0"/>
                                          </p:stCondLst>
                                        </p:cTn>
                                        <p:tgtEl>
                                          <p:spTgt spid="69"/>
                                        </p:tgtEl>
                                        <p:attrNameLst>
                                          <p:attrName>style.visibility</p:attrName>
                                        </p:attrNameLst>
                                      </p:cBhvr>
                                      <p:to>
                                        <p:strVal val="visible"/>
                                      </p:to>
                                    </p:set>
                                    <p:animEffect transition="in" filter="wipe(left)">
                                      <p:cBhvr>
                                        <p:cTn id="10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P spid="39" grpId="0" animBg="1"/>
      <p:bldP spid="41"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750"/>
                        <p:tgtEl>
                          <p:spTgt spid="43"/>
                        </p:tgtEl>
                      </p:cBhvr>
                    </p:animEffect>
                  </p:childTnLst>
                </p:cTn>
              </p:par>
            </p:tnLst>
          </p:tmpl>
        </p:tmplLst>
      </p:bldP>
      <p:bldP spid="46" grpId="0" animBg="1"/>
      <p:bldP spid="47"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750"/>
                        <p:tgtEl>
                          <p:spTgt spid="49"/>
                        </p:tgtEl>
                      </p:cBhvr>
                    </p:animEffect>
                  </p:childTnLst>
                </p:cTn>
              </p:par>
            </p:tnLst>
          </p:tmpl>
        </p:tmplLst>
      </p:bldP>
      <p:bldP spid="51" grpId="0" animBg="1"/>
      <p:bldP spid="52"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750"/>
                        <p:tgtEl>
                          <p:spTgt spid="54"/>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ogan">
    <p:spTree>
      <p:nvGrpSpPr>
        <p:cNvPr id="1" name=""/>
        <p:cNvGrpSpPr/>
        <p:nvPr/>
      </p:nvGrpSpPr>
      <p:grpSpPr>
        <a:xfrm>
          <a:off x="0" y="0"/>
          <a:ext cx="0" cy="0"/>
          <a:chOff x="0" y="0"/>
          <a:chExt cx="0" cy="0"/>
        </a:xfrm>
      </p:grpSpPr>
      <p:sp>
        <p:nvSpPr>
          <p:cNvPr id="8" name="正方形/長方形 7"/>
          <p:cNvSpPr/>
          <p:nvPr userDrawn="1"/>
        </p:nvSpPr>
        <p:spPr>
          <a:xfrm>
            <a:off x="0" y="4317586"/>
            <a:ext cx="18286413" cy="2530046"/>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テキスト プレースホルダー 5"/>
          <p:cNvSpPr>
            <a:spLocks noGrp="1"/>
          </p:cNvSpPr>
          <p:nvPr>
            <p:ph type="body" sz="quarter" idx="21" hasCustomPrompt="1"/>
          </p:nvPr>
        </p:nvSpPr>
        <p:spPr>
          <a:xfrm>
            <a:off x="1695269" y="4551916"/>
            <a:ext cx="14895872" cy="2061386"/>
          </a:xfrm>
        </p:spPr>
        <p:txBody>
          <a:bodyPr anchor="ctr">
            <a:noAutofit/>
          </a:bodyPr>
          <a:lstStyle>
            <a:lvl1pPr algn="ctr">
              <a:lnSpc>
                <a:spcPts val="7000"/>
              </a:lnSpc>
              <a:spcBef>
                <a:spcPts val="0"/>
              </a:spcBef>
              <a:defRPr sz="6600" i="0" spc="30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p>
        </p:txBody>
      </p:sp>
    </p:spTree>
    <p:extLst>
      <p:ext uri="{BB962C8B-B14F-4D97-AF65-F5344CB8AC3E}">
        <p14:creationId xmlns:p14="http://schemas.microsoft.com/office/powerpoint/2010/main" val="1415506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outVertical)">
                                      <p:cBhvr>
                                        <p:cTn id="11" dur="500"/>
                                        <p:tgtEl>
                                          <p:spTgt spid="8"/>
                                        </p:tgtEl>
                                      </p:cBhvr>
                                    </p:animEffect>
                                  </p:childTnLst>
                                </p:cTn>
                              </p:par>
                            </p:childTnLst>
                          </p:cTn>
                        </p:par>
                        <p:par>
                          <p:cTn id="12" fill="hold">
                            <p:stCondLst>
                              <p:cond delay="1375"/>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build="p">
        <p:tmplLst>
          <p:tmpl lvl="1">
            <p:tnLst>
              <p:par>
                <p:cTn presetID="14" presetClass="entr" presetSubtype="10" fill="hold" nodeType="afterEffect">
                  <p:stCondLst>
                    <p:cond delay="0"/>
                  </p:stCondLst>
                  <p:iterate type="lt">
                    <p:tmPct val="10000"/>
                  </p:iterate>
                  <p:childTnLst>
                    <p:set>
                      <p:cBhvr>
                        <p:cTn dur="1" fill="hold">
                          <p:stCondLst>
                            <p:cond delay="0"/>
                          </p:stCondLst>
                        </p:cTn>
                        <p:tgtEl>
                          <p:spTgt spid="7"/>
                        </p:tgtEl>
                        <p:attrNameLst>
                          <p:attrName>style.visibility</p:attrName>
                        </p:attrNameLst>
                      </p:cBhvr>
                      <p:to>
                        <p:strVal val="visible"/>
                      </p:to>
                    </p:set>
                    <p:animEffect transition="in" filter="randombar(horizontal)">
                      <p:cBhvr>
                        <p:cTn dur="500"/>
                        <p:tgtEl>
                          <p:spTgt spid="7"/>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8" name="アーチ 6"/>
          <p:cNvSpPr/>
          <p:nvPr userDrawn="1"/>
        </p:nvSpPr>
        <p:spPr>
          <a:xfrm>
            <a:off x="9178776" y="3113882"/>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5400000">
            <a:off x="9021655" y="591078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0" name="アーチ 6"/>
          <p:cNvSpPr/>
          <p:nvPr userDrawn="1"/>
        </p:nvSpPr>
        <p:spPr>
          <a:xfrm rot="10800000">
            <a:off x="6224749" y="5753667"/>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アーチ 6"/>
          <p:cNvSpPr/>
          <p:nvPr userDrawn="1"/>
        </p:nvSpPr>
        <p:spPr>
          <a:xfrm rot="16200000">
            <a:off x="6381869" y="295596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tx1">
              <a:alpha val="50000"/>
            </a:schemeClr>
          </a:solidFill>
          <a:ln w="381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9" name="円/楕円 28"/>
          <p:cNvSpPr/>
          <p:nvPr userDrawn="1"/>
        </p:nvSpPr>
        <p:spPr>
          <a:xfrm>
            <a:off x="10351751" y="3366752"/>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0351750" y="7214852"/>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503651" y="7231563"/>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6503652" y="3367211"/>
            <a:ext cx="1470695" cy="147069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2" name="テキスト プレースホルダー 11"/>
          <p:cNvSpPr>
            <a:spLocks noGrp="1"/>
          </p:cNvSpPr>
          <p:nvPr>
            <p:ph type="body" sz="quarter" idx="31" hasCustomPrompt="1"/>
          </p:nvPr>
        </p:nvSpPr>
        <p:spPr>
          <a:xfrm>
            <a:off x="12143793" y="3873623"/>
            <a:ext cx="5490610" cy="1880043"/>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32" hasCustomPrompt="1"/>
          </p:nvPr>
        </p:nvSpPr>
        <p:spPr>
          <a:xfrm>
            <a:off x="12143793" y="3113088"/>
            <a:ext cx="5490610"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3" hasCustomPrompt="1"/>
          </p:nvPr>
        </p:nvSpPr>
        <p:spPr>
          <a:xfrm>
            <a:off x="12143793" y="7158988"/>
            <a:ext cx="5490610" cy="1880043"/>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4" hasCustomPrompt="1"/>
          </p:nvPr>
        </p:nvSpPr>
        <p:spPr>
          <a:xfrm>
            <a:off x="12143793" y="6398453"/>
            <a:ext cx="5490610"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5" hasCustomPrompt="1"/>
          </p:nvPr>
        </p:nvSpPr>
        <p:spPr>
          <a:xfrm>
            <a:off x="622513" y="3887674"/>
            <a:ext cx="5490610" cy="1880043"/>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6" hasCustomPrompt="1"/>
          </p:nvPr>
        </p:nvSpPr>
        <p:spPr>
          <a:xfrm>
            <a:off x="622513" y="3127139"/>
            <a:ext cx="5490610"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37" hasCustomPrompt="1"/>
          </p:nvPr>
        </p:nvSpPr>
        <p:spPr>
          <a:xfrm>
            <a:off x="622513" y="7173039"/>
            <a:ext cx="5490610" cy="1880043"/>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8" hasCustomPrompt="1"/>
          </p:nvPr>
        </p:nvSpPr>
        <p:spPr>
          <a:xfrm>
            <a:off x="622513" y="6412504"/>
            <a:ext cx="5490610"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9" hasCustomPrompt="1"/>
          </p:nvPr>
        </p:nvSpPr>
        <p:spPr>
          <a:xfrm>
            <a:off x="6968218" y="5558106"/>
            <a:ext cx="4275474" cy="773203"/>
          </a:xfrm>
        </p:spPr>
        <p:txBody>
          <a:bodyPr anchor="ctr">
            <a:noAutofit/>
          </a:bodyPr>
          <a:lstStyle>
            <a:lvl1pPr algn="ctr">
              <a:lnSpc>
                <a:spcPct val="120000"/>
              </a:lnSpc>
              <a:defRPr sz="5400" i="1" spc="0">
                <a:solidFill>
                  <a:schemeClr val="tx1"/>
                </a:solidFill>
                <a:effectLst/>
                <a:latin typeface="+mn-lt"/>
              </a:defRPr>
            </a:lvl1pPr>
          </a:lstStyle>
          <a:p>
            <a:pPr lvl="0"/>
            <a:r>
              <a:rPr lang="en-US" dirty="0" smtClean="0"/>
              <a:t>Text</a:t>
            </a:r>
            <a:endParaRPr lang="en-US" dirty="0"/>
          </a:p>
        </p:txBody>
      </p:sp>
      <p:sp>
        <p:nvSpPr>
          <p:cNvPr id="22" name="図プレースホルダー 7"/>
          <p:cNvSpPr>
            <a:spLocks noGrp="1"/>
          </p:cNvSpPr>
          <p:nvPr>
            <p:ph type="pic" sz="quarter" idx="17" hasCustomPrompt="1"/>
          </p:nvPr>
        </p:nvSpPr>
        <p:spPr>
          <a:xfrm>
            <a:off x="10800287" y="381528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図プレースホルダー 7"/>
          <p:cNvSpPr>
            <a:spLocks noGrp="1"/>
          </p:cNvSpPr>
          <p:nvPr>
            <p:ph type="pic" sz="quarter" idx="40" hasCustomPrompt="1"/>
          </p:nvPr>
        </p:nvSpPr>
        <p:spPr>
          <a:xfrm>
            <a:off x="10800286" y="766338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図プレースホルダー 7"/>
          <p:cNvSpPr>
            <a:spLocks noGrp="1"/>
          </p:cNvSpPr>
          <p:nvPr>
            <p:ph type="pic" sz="quarter" idx="41" hasCustomPrompt="1"/>
          </p:nvPr>
        </p:nvSpPr>
        <p:spPr>
          <a:xfrm>
            <a:off x="6952187" y="7680099"/>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8" name="図プレースホルダー 7"/>
          <p:cNvSpPr>
            <a:spLocks noGrp="1"/>
          </p:cNvSpPr>
          <p:nvPr>
            <p:ph type="pic" sz="quarter" idx="42" hasCustomPrompt="1"/>
          </p:nvPr>
        </p:nvSpPr>
        <p:spPr>
          <a:xfrm>
            <a:off x="6952188" y="3815747"/>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75245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0">
                                            <p:txEl>
                                              <p:pRg st="0" end="0"/>
                                            </p:txEl>
                                          </p:spTgt>
                                        </p:tgtEl>
                                        <p:attrNameLst>
                                          <p:attrName>style.visibility</p:attrName>
                                        </p:attrNameLst>
                                      </p:cBhvr>
                                      <p:to>
                                        <p:strVal val="visible"/>
                                      </p:to>
                                    </p:set>
                                    <p:anim by="(-#ppt_w*2)" calcmode="lin" valueType="num">
                                      <p:cBhvr rctx="PPT">
                                        <p:cTn id="11" dur="500" autoRev="1" fill="hold">
                                          <p:stCondLst>
                                            <p:cond delay="0"/>
                                          </p:stCondLst>
                                        </p:cTn>
                                        <p:tgtEl>
                                          <p:spTgt spid="20">
                                            <p:txEl>
                                              <p:pRg st="0" end="0"/>
                                            </p:txEl>
                                          </p:spTgt>
                                        </p:tgtEl>
                                        <p:attrNameLst>
                                          <p:attrName>ppt_w</p:attrName>
                                        </p:attrNameLst>
                                      </p:cBhvr>
                                    </p:anim>
                                    <p:anim by="(#ppt_w*0.50)" calcmode="lin" valueType="num">
                                      <p:cBhvr>
                                        <p:cTn id="12" dur="500" decel="50000" autoRev="1" fill="hold">
                                          <p:stCondLst>
                                            <p:cond delay="0"/>
                                          </p:stCondLst>
                                        </p:cTn>
                                        <p:tgtEl>
                                          <p:spTgt spid="20">
                                            <p:txEl>
                                              <p:pRg st="0" end="0"/>
                                            </p:txEl>
                                          </p:spTgt>
                                        </p:tgtEl>
                                        <p:attrNameLst>
                                          <p:attrName>ppt_x</p:attrName>
                                        </p:attrNameLst>
                                      </p:cBhvr>
                                    </p:anim>
                                    <p:anim from="(-#ppt_h/2)" to="(#ppt_y)" calcmode="lin" valueType="num">
                                      <p:cBhvr>
                                        <p:cTn id="13" dur="1000" fill="hold">
                                          <p:stCondLst>
                                            <p:cond delay="0"/>
                                          </p:stCondLst>
                                        </p:cTn>
                                        <p:tgtEl>
                                          <p:spTgt spid="20">
                                            <p:txEl>
                                              <p:pRg st="0" end="0"/>
                                            </p:txEl>
                                          </p:spTgt>
                                        </p:tgtEl>
                                        <p:attrNameLst>
                                          <p:attrName>ppt_y</p:attrName>
                                        </p:attrNameLst>
                                      </p:cBhvr>
                                    </p:anim>
                                    <p:animRot by="21600000">
                                      <p:cBhvr>
                                        <p:cTn id="14" dur="1000" fill="hold">
                                          <p:stCondLst>
                                            <p:cond delay="0"/>
                                          </p:stCondLst>
                                        </p:cTn>
                                        <p:tgtEl>
                                          <p:spTgt spid="20">
                                            <p:txEl>
                                              <p:pRg st="0" end="0"/>
                                            </p:txEl>
                                          </p:spTgt>
                                        </p:tgtEl>
                                        <p:attrNameLst>
                                          <p:attrName>r</p:attrName>
                                        </p:attrNameLst>
                                      </p:cBhvr>
                                    </p:animRot>
                                  </p:childTnLst>
                                </p:cTn>
                              </p:par>
                            </p:childTnLst>
                          </p:cTn>
                        </p:par>
                        <p:par>
                          <p:cTn id="15" fill="hold">
                            <p:stCondLst>
                              <p:cond delay="2175"/>
                            </p:stCondLst>
                            <p:childTnLst>
                              <p:par>
                                <p:cTn id="16" presetID="22" presetClass="entr" presetSubtype="1" fill="hold" grpId="0" nodeType="after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par>
                          <p:cTn id="19" fill="hold">
                            <p:stCondLst>
                              <p:cond delay="3175"/>
                            </p:stCondLst>
                            <p:childTnLst>
                              <p:par>
                                <p:cTn id="20" presetID="53" presetClass="entr" presetSubtype="16"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par>
                          <p:cTn id="25" fill="hold">
                            <p:stCondLst>
                              <p:cond delay="3675"/>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4175"/>
                            </p:stCondLst>
                            <p:childTnLst>
                              <p:par>
                                <p:cTn id="30" presetID="14" presetClass="entr" presetSubtype="10" fill="hold" grpId="0" nodeType="afterEffect">
                                  <p:stCondLst>
                                    <p:cond delay="0"/>
                                  </p:stCondLst>
                                  <p:iterate type="lt">
                                    <p:tmPct val="5000"/>
                                  </p:iterate>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32" dur="500"/>
                                        <p:tgtEl>
                                          <p:spTgt spid="13">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5175"/>
                            </p:stCondLst>
                            <p:childTnLst>
                              <p:par>
                                <p:cTn id="37" presetID="22" presetClass="entr" presetSubtype="1" fill="hold" grpId="0" nodeType="afterEffect">
                                  <p:stCondLst>
                                    <p:cond delay="25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childTnLst>
                          </p:cTn>
                        </p:par>
                        <p:par>
                          <p:cTn id="40" fill="hold">
                            <p:stCondLst>
                              <p:cond delay="5925"/>
                            </p:stCondLst>
                            <p:childTnLst>
                              <p:par>
                                <p:cTn id="41" presetID="53" presetClass="entr" presetSubtype="1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childTnLst>
                          </p:cTn>
                        </p:par>
                        <p:par>
                          <p:cTn id="46" fill="hold">
                            <p:stCondLst>
                              <p:cond delay="6425"/>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6925"/>
                            </p:stCondLst>
                            <p:childTnLst>
                              <p:par>
                                <p:cTn id="51" presetID="14" presetClass="entr" presetSubtype="10" fill="hold" grpId="0" nodeType="afterEffect">
                                  <p:stCondLst>
                                    <p:cond delay="0"/>
                                  </p:stCondLst>
                                  <p:iterate type="lt">
                                    <p:tmPct val="5000"/>
                                  </p:iterate>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3" dur="500"/>
                                        <p:tgtEl>
                                          <p:spTgt spid="15">
                                            <p:txEl>
                                              <p:pRg st="0" end="0"/>
                                            </p:txEl>
                                          </p:spTgt>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7925"/>
                            </p:stCondLst>
                            <p:childTnLst>
                              <p:par>
                                <p:cTn id="58" presetID="22" presetClass="entr" presetSubtype="4" fill="hold" grpId="0" nodeType="afterEffect">
                                  <p:stCondLst>
                                    <p:cond delay="250"/>
                                  </p:stCondLst>
                                  <p:childTnLst>
                                    <p:set>
                                      <p:cBhvr>
                                        <p:cTn id="59" dur="1" fill="hold">
                                          <p:stCondLst>
                                            <p:cond delay="0"/>
                                          </p:stCondLst>
                                        </p:cTn>
                                        <p:tgtEl>
                                          <p:spTgt spid="10"/>
                                        </p:tgtEl>
                                        <p:attrNameLst>
                                          <p:attrName>style.visibility</p:attrName>
                                        </p:attrNameLst>
                                      </p:cBhvr>
                                      <p:to>
                                        <p:strVal val="visible"/>
                                      </p:to>
                                    </p:set>
                                    <p:animEffect transition="in" filter="wipe(down)">
                                      <p:cBhvr>
                                        <p:cTn id="60" dur="500"/>
                                        <p:tgtEl>
                                          <p:spTgt spid="10"/>
                                        </p:tgtEl>
                                      </p:cBhvr>
                                    </p:animEffect>
                                  </p:childTnLst>
                                </p:cTn>
                              </p:par>
                            </p:childTnLst>
                          </p:cTn>
                        </p:par>
                        <p:par>
                          <p:cTn id="61" fill="hold">
                            <p:stCondLst>
                              <p:cond delay="8675"/>
                            </p:stCondLst>
                            <p:childTnLst>
                              <p:par>
                                <p:cTn id="62" presetID="53" presetClass="entr" presetSubtype="16"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childTnLst>
                          </p:cTn>
                        </p:par>
                        <p:par>
                          <p:cTn id="67" fill="hold">
                            <p:stCondLst>
                              <p:cond delay="9175"/>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childTnLst>
                          </p:cTn>
                        </p:par>
                        <p:par>
                          <p:cTn id="71" fill="hold">
                            <p:stCondLst>
                              <p:cond delay="9675"/>
                            </p:stCondLst>
                            <p:childTnLst>
                              <p:par>
                                <p:cTn id="72" presetID="14" presetClass="entr" presetSubtype="10" fill="hold" grpId="0" nodeType="afterEffect">
                                  <p:stCondLst>
                                    <p:cond delay="0"/>
                                  </p:stCondLst>
                                  <p:iterate type="lt">
                                    <p:tmPct val="5000"/>
                                  </p:iterate>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74" dur="500"/>
                                        <p:tgtEl>
                                          <p:spTgt spid="19">
                                            <p:txEl>
                                              <p:pRg st="0" end="0"/>
                                            </p:txEl>
                                          </p:spTgt>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par>
                          <p:cTn id="78" fill="hold">
                            <p:stCondLst>
                              <p:cond delay="10675"/>
                            </p:stCondLst>
                            <p:childTnLst>
                              <p:par>
                                <p:cTn id="79" presetID="22" presetClass="entr" presetSubtype="4" fill="hold" grpId="0" nodeType="afterEffect">
                                  <p:stCondLst>
                                    <p:cond delay="250"/>
                                  </p:stCondLst>
                                  <p:childTnLst>
                                    <p:set>
                                      <p:cBhvr>
                                        <p:cTn id="80" dur="1" fill="hold">
                                          <p:stCondLst>
                                            <p:cond delay="0"/>
                                          </p:stCondLst>
                                        </p:cTn>
                                        <p:tgtEl>
                                          <p:spTgt spid="11"/>
                                        </p:tgtEl>
                                        <p:attrNameLst>
                                          <p:attrName>style.visibility</p:attrName>
                                        </p:attrNameLst>
                                      </p:cBhvr>
                                      <p:to>
                                        <p:strVal val="visible"/>
                                      </p:to>
                                    </p:set>
                                    <p:animEffect transition="in" filter="wipe(down)">
                                      <p:cBhvr>
                                        <p:cTn id="81" dur="500"/>
                                        <p:tgtEl>
                                          <p:spTgt spid="11"/>
                                        </p:tgtEl>
                                      </p:cBhvr>
                                    </p:animEffect>
                                  </p:childTnLst>
                                </p:cTn>
                              </p:par>
                            </p:childTnLst>
                          </p:cTn>
                        </p:par>
                        <p:par>
                          <p:cTn id="82" fill="hold">
                            <p:stCondLst>
                              <p:cond delay="11425"/>
                            </p:stCondLst>
                            <p:childTnLst>
                              <p:par>
                                <p:cTn id="83" presetID="53" presetClass="entr" presetSubtype="16"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par>
                          <p:cTn id="88" fill="hold">
                            <p:stCondLst>
                              <p:cond delay="11925"/>
                            </p:stCondLst>
                            <p:childTnLst>
                              <p:par>
                                <p:cTn id="89" presetID="10"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childTnLst>
                          </p:cTn>
                        </p:par>
                        <p:par>
                          <p:cTn id="92" fill="hold">
                            <p:stCondLst>
                              <p:cond delay="12425"/>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95" dur="500"/>
                                        <p:tgtEl>
                                          <p:spTgt spid="17">
                                            <p:txEl>
                                              <p:pRg st="0" end="0"/>
                                            </p:txEl>
                                          </p:spTgt>
                                        </p:tgtEl>
                                      </p:cBhvr>
                                    </p:animEffect>
                                  </p:childTnLst>
                                </p:cTn>
                              </p:par>
                              <p:par>
                                <p:cTn id="96" presetID="10" presetClass="entr" presetSubtype="0" fill="hold" grpId="0" nodeType="withEffect">
                                  <p:stCondLst>
                                    <p:cond delay="5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29" grpId="0" animBg="1"/>
      <p:bldP spid="30" grpId="0" animBg="1"/>
      <p:bldP spid="31" grpId="0" animBg="1"/>
      <p:bldP spid="32" grpId="0" animBg="1"/>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2" grpId="0">
        <p:tmplLst>
          <p:tmpl>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14" grpId="0">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p:tmplLst>
          <p:tmpl>
            <p:tnLst>
              <p:par>
                <p:cTn presetID="10" presetClass="entr" presetSubtype="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by="(-#ppt_w*2)" calcmode="lin" valueType="num">
                      <p:cBhvr rctx="PPT">
                        <p:cTn dur="500" autoRev="1" fill="hold">
                          <p:stCondLst>
                            <p:cond delay="0"/>
                          </p:stCondLst>
                        </p:cTn>
                        <p:tgtEl>
                          <p:spTgt spid="20"/>
                        </p:tgtEl>
                        <p:attrNameLst>
                          <p:attrName>ppt_w</p:attrName>
                        </p:attrNameLst>
                      </p:cBhvr>
                    </p:anim>
                    <p:anim by="(#ppt_w*0.50)" calcmode="lin" valueType="num">
                      <p:cBhvr>
                        <p:cTn dur="500" decel="50000" autoRev="1" fill="hold">
                          <p:stCondLst>
                            <p:cond delay="0"/>
                          </p:stCondLst>
                        </p:cTn>
                        <p:tgtEl>
                          <p:spTgt spid="20"/>
                        </p:tgtEl>
                        <p:attrNameLst>
                          <p:attrName>ppt_x</p:attrName>
                        </p:attrNameLst>
                      </p:cBhvr>
                    </p:anim>
                    <p:anim from="(-#ppt_h/2)" to="(#ppt_y)" calcmode="lin" valueType="num">
                      <p:cBhvr>
                        <p:cTn dur="1000" fill="hold">
                          <p:stCondLst>
                            <p:cond delay="0"/>
                          </p:stCondLst>
                        </p:cTn>
                        <p:tgtEl>
                          <p:spTgt spid="20"/>
                        </p:tgtEl>
                        <p:attrNameLst>
                          <p:attrName>ppt_y</p:attrName>
                        </p:attrNameLst>
                      </p:cBhvr>
                    </p:anim>
                    <p:animRot by="21600000">
                      <p:cBhvr>
                        <p:cTn dur="1000" fill="hold">
                          <p:stCondLst>
                            <p:cond delay="0"/>
                          </p:stCondLst>
                        </p:cTn>
                        <p:tgtEl>
                          <p:spTgt spid="20"/>
                        </p:tgtEl>
                        <p:attrNameLst>
                          <p:attrName>r</p:attrName>
                        </p:attrNameLst>
                      </p:cBhvr>
                    </p:animRot>
                  </p:childTnLst>
                </p:cTn>
              </p:par>
            </p:tnLst>
          </p:tmpl>
        </p:tmplLst>
      </p:bldP>
      <p:bldP spid="22" grpId="0"/>
      <p:bldP spid="24" grpId="0"/>
      <p:bldP spid="26" grpId="0"/>
      <p:bldP spid="28" grpId="0"/>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9" name="円/楕円 8"/>
          <p:cNvSpPr/>
          <p:nvPr userDrawn="1"/>
        </p:nvSpPr>
        <p:spPr>
          <a:xfrm>
            <a:off x="7431559" y="4376958"/>
            <a:ext cx="3375375" cy="3375375"/>
          </a:xfrm>
          <a:prstGeom prst="ellipse">
            <a:avLst/>
          </a:prstGeom>
          <a:gradFill flip="none" rotWithShape="1">
            <a:gsLst>
              <a:gs pos="0">
                <a:schemeClr val="tx2"/>
              </a:gs>
              <a:gs pos="21000">
                <a:srgbClr val="FFFFFF"/>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8219874" y="2578215"/>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0491899" y="6431668"/>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10491899" y="386638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8219873" y="775233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947851" y="6431668"/>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5947851" y="3866383"/>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プレースホルダー 11"/>
          <p:cNvSpPr>
            <a:spLocks noGrp="1"/>
          </p:cNvSpPr>
          <p:nvPr>
            <p:ph type="body" sz="quarter" idx="39" hasCustomPrompt="1"/>
          </p:nvPr>
        </p:nvSpPr>
        <p:spPr>
          <a:xfrm>
            <a:off x="7658042" y="5638555"/>
            <a:ext cx="2970330" cy="773203"/>
          </a:xfrm>
        </p:spPr>
        <p:txBody>
          <a:bodyPr anchor="ctr">
            <a:noAutofit/>
          </a:bodyPr>
          <a:lstStyle>
            <a:lvl1pPr algn="ctr">
              <a:lnSpc>
                <a:spcPct val="120000"/>
              </a:lnSpc>
              <a:defRPr sz="4400" i="1" spc="0">
                <a:solidFill>
                  <a:schemeClr val="tx1"/>
                </a:solidFill>
                <a:effectLst/>
                <a:latin typeface="+mn-lt"/>
              </a:defRPr>
            </a:lvl1pPr>
          </a:lstStyle>
          <a:p>
            <a:pPr lvl="0"/>
            <a:r>
              <a:rPr lang="en-US" dirty="0" smtClean="0"/>
              <a:t>Text</a:t>
            </a:r>
            <a:endParaRPr lang="en-US" dirty="0"/>
          </a:p>
        </p:txBody>
      </p:sp>
      <p:sp>
        <p:nvSpPr>
          <p:cNvPr id="27" name="図プレースホルダー 7"/>
          <p:cNvSpPr>
            <a:spLocks noGrp="1"/>
          </p:cNvSpPr>
          <p:nvPr>
            <p:ph type="pic" sz="quarter" idx="17" hasCustomPrompt="1"/>
          </p:nvPr>
        </p:nvSpPr>
        <p:spPr>
          <a:xfrm>
            <a:off x="8832434" y="3190775"/>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8" name="図プレースホルダー 7"/>
          <p:cNvSpPr>
            <a:spLocks noGrp="1"/>
          </p:cNvSpPr>
          <p:nvPr>
            <p:ph type="pic" sz="quarter" idx="40" hasCustomPrompt="1"/>
          </p:nvPr>
        </p:nvSpPr>
        <p:spPr>
          <a:xfrm>
            <a:off x="11104459" y="447894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9" name="図プレースホルダー 7"/>
          <p:cNvSpPr>
            <a:spLocks noGrp="1"/>
          </p:cNvSpPr>
          <p:nvPr>
            <p:ph type="pic" sz="quarter" idx="41" hasCustomPrompt="1"/>
          </p:nvPr>
        </p:nvSpPr>
        <p:spPr>
          <a:xfrm>
            <a:off x="11104459" y="704422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0" name="図プレースホルダー 7"/>
          <p:cNvSpPr>
            <a:spLocks noGrp="1"/>
          </p:cNvSpPr>
          <p:nvPr>
            <p:ph type="pic" sz="quarter" idx="42" hasCustomPrompt="1"/>
          </p:nvPr>
        </p:nvSpPr>
        <p:spPr>
          <a:xfrm>
            <a:off x="8832433" y="836489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1" name="図プレースホルダー 7"/>
          <p:cNvSpPr>
            <a:spLocks noGrp="1"/>
          </p:cNvSpPr>
          <p:nvPr>
            <p:ph type="pic" sz="quarter" idx="43" hasCustomPrompt="1"/>
          </p:nvPr>
        </p:nvSpPr>
        <p:spPr>
          <a:xfrm>
            <a:off x="6560411" y="704422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2" name="図プレースホルダー 7"/>
          <p:cNvSpPr>
            <a:spLocks noGrp="1"/>
          </p:cNvSpPr>
          <p:nvPr>
            <p:ph type="pic" sz="quarter" idx="44" hasCustomPrompt="1"/>
          </p:nvPr>
        </p:nvSpPr>
        <p:spPr>
          <a:xfrm>
            <a:off x="6560411" y="4478943"/>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3" name="テキスト プレースホルダー 11"/>
          <p:cNvSpPr>
            <a:spLocks noGrp="1"/>
          </p:cNvSpPr>
          <p:nvPr>
            <p:ph type="body" sz="quarter" idx="31" hasCustomPrompt="1"/>
          </p:nvPr>
        </p:nvSpPr>
        <p:spPr>
          <a:xfrm>
            <a:off x="13013636" y="3516001"/>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13013636" y="2755465"/>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45" hasCustomPrompt="1"/>
          </p:nvPr>
        </p:nvSpPr>
        <p:spPr>
          <a:xfrm>
            <a:off x="13013636" y="5888161"/>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46" hasCustomPrompt="1"/>
          </p:nvPr>
        </p:nvSpPr>
        <p:spPr>
          <a:xfrm>
            <a:off x="13013636" y="5127625"/>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47" hasCustomPrompt="1"/>
          </p:nvPr>
        </p:nvSpPr>
        <p:spPr>
          <a:xfrm>
            <a:off x="13007024" y="8131108"/>
            <a:ext cx="4642128" cy="1357470"/>
          </a:xfrm>
        </p:spPr>
        <p:txBody>
          <a:bodyPr anchor="t">
            <a:noAutofit/>
          </a:bodyPr>
          <a:lstStyle>
            <a:lvl1pPr algn="l">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48" hasCustomPrompt="1"/>
          </p:nvPr>
        </p:nvSpPr>
        <p:spPr>
          <a:xfrm>
            <a:off x="13007024" y="7370572"/>
            <a:ext cx="4642128" cy="870619"/>
          </a:xfrm>
        </p:spPr>
        <p:txBody>
          <a:bodyPr anchor="b">
            <a:noAutofit/>
          </a:bodyPr>
          <a:lstStyle>
            <a:lvl1pPr algn="l">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cxnSp>
        <p:nvCxnSpPr>
          <p:cNvPr id="39" name="直線コネクタ 38"/>
          <p:cNvCxnSpPr>
            <a:stCxn id="10" idx="6"/>
            <a:endCxn id="34" idx="1"/>
          </p:cNvCxnSpPr>
          <p:nvPr userDrawn="1"/>
        </p:nvCxnSpPr>
        <p:spPr>
          <a:xfrm flipV="1">
            <a:off x="10018617" y="3190775"/>
            <a:ext cx="2995019" cy="286812"/>
          </a:xfrm>
          <a:prstGeom prst="bentConnector3">
            <a:avLst>
              <a:gd name="adj1" fmla="val 87686"/>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45" name="直線コネクタ 38"/>
          <p:cNvCxnSpPr>
            <a:stCxn id="12" idx="6"/>
            <a:endCxn id="36" idx="1"/>
          </p:cNvCxnSpPr>
          <p:nvPr userDrawn="1"/>
        </p:nvCxnSpPr>
        <p:spPr>
          <a:xfrm>
            <a:off x="12290642" y="4765755"/>
            <a:ext cx="722994" cy="797180"/>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49" name="直線コネクタ 38"/>
          <p:cNvCxnSpPr>
            <a:stCxn id="11" idx="6"/>
            <a:endCxn id="38" idx="1"/>
          </p:cNvCxnSpPr>
          <p:nvPr userDrawn="1"/>
        </p:nvCxnSpPr>
        <p:spPr>
          <a:xfrm>
            <a:off x="12290642" y="7331040"/>
            <a:ext cx="716382" cy="474842"/>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11"/>
          <p:cNvSpPr>
            <a:spLocks noGrp="1"/>
          </p:cNvSpPr>
          <p:nvPr>
            <p:ph type="body" sz="quarter" idx="49" hasCustomPrompt="1"/>
          </p:nvPr>
        </p:nvSpPr>
        <p:spPr>
          <a:xfrm>
            <a:off x="592256" y="3516001"/>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50" hasCustomPrompt="1"/>
          </p:nvPr>
        </p:nvSpPr>
        <p:spPr>
          <a:xfrm>
            <a:off x="592256" y="2755465"/>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51" hasCustomPrompt="1"/>
          </p:nvPr>
        </p:nvSpPr>
        <p:spPr>
          <a:xfrm>
            <a:off x="592256" y="5888161"/>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52" hasCustomPrompt="1"/>
          </p:nvPr>
        </p:nvSpPr>
        <p:spPr>
          <a:xfrm>
            <a:off x="592256" y="5127625"/>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53" hasCustomPrompt="1"/>
          </p:nvPr>
        </p:nvSpPr>
        <p:spPr>
          <a:xfrm>
            <a:off x="585644" y="8131108"/>
            <a:ext cx="4642128" cy="1357470"/>
          </a:xfrm>
        </p:spPr>
        <p:txBody>
          <a:bodyPr anchor="t">
            <a:noAutofit/>
          </a:bodyPr>
          <a:lstStyle>
            <a:lvl1pPr algn="r">
              <a:lnSpc>
                <a:spcPct val="100000"/>
              </a:lnSpc>
              <a:spcBef>
                <a:spcPts val="0"/>
              </a:spcBef>
              <a:defRPr sz="2400">
                <a:solidFill>
                  <a:schemeClr val="accent2"/>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54" hasCustomPrompt="1"/>
          </p:nvPr>
        </p:nvSpPr>
        <p:spPr>
          <a:xfrm>
            <a:off x="585644" y="7370572"/>
            <a:ext cx="4642128"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cxnSp>
        <p:nvCxnSpPr>
          <p:cNvPr id="58" name="直線コネクタ 38"/>
          <p:cNvCxnSpPr>
            <a:stCxn id="15" idx="2"/>
            <a:endCxn id="53" idx="3"/>
          </p:cNvCxnSpPr>
          <p:nvPr userDrawn="1"/>
        </p:nvCxnSpPr>
        <p:spPr>
          <a:xfrm rot="10800000">
            <a:off x="5234385" y="3190775"/>
            <a:ext cx="713467" cy="1574980"/>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1" name="直線コネクタ 38"/>
          <p:cNvCxnSpPr>
            <a:stCxn id="14" idx="2"/>
            <a:endCxn id="55" idx="3"/>
          </p:cNvCxnSpPr>
          <p:nvPr userDrawn="1"/>
        </p:nvCxnSpPr>
        <p:spPr>
          <a:xfrm rot="10800000">
            <a:off x="5234385" y="5562936"/>
            <a:ext cx="713467" cy="1768105"/>
          </a:xfrm>
          <a:prstGeom prst="bentConnector3">
            <a:avLst>
              <a:gd name="adj1" fmla="val 50000"/>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cxnSp>
        <p:nvCxnSpPr>
          <p:cNvPr id="64" name="直線コネクタ 38"/>
          <p:cNvCxnSpPr>
            <a:stCxn id="13" idx="2"/>
            <a:endCxn id="57" idx="3"/>
          </p:cNvCxnSpPr>
          <p:nvPr userDrawn="1"/>
        </p:nvCxnSpPr>
        <p:spPr>
          <a:xfrm rot="10800000">
            <a:off x="5227773" y="7805883"/>
            <a:ext cx="2992101" cy="845823"/>
          </a:xfrm>
          <a:prstGeom prst="bentConnector3">
            <a:avLst>
              <a:gd name="adj1" fmla="val 88201"/>
            </a:avLst>
          </a:prstGeom>
          <a:ln w="38100">
            <a:solidFill>
              <a:srgbClr val="FFFFFF">
                <a:alpha val="6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8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3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style.rotation</p:attrName>
                                        </p:attrNameLst>
                                      </p:cBhvr>
                                      <p:tavLst>
                                        <p:tav tm="0">
                                          <p:val>
                                            <p:fltVal val="720"/>
                                          </p:val>
                                        </p:tav>
                                        <p:tav tm="100000">
                                          <p:val>
                                            <p:fltVal val="0"/>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 calcmode="lin" valueType="num">
                                      <p:cBhvr>
                                        <p:cTn id="14" dur="1000" fill="hold"/>
                                        <p:tgtEl>
                                          <p:spTgt spid="9"/>
                                        </p:tgtEl>
                                        <p:attrNameLst>
                                          <p:attrName>ppt_w</p:attrName>
                                        </p:attrNameLst>
                                      </p:cBhvr>
                                      <p:tavLst>
                                        <p:tav tm="0">
                                          <p:val>
                                            <p:fltVal val="0"/>
                                          </p:val>
                                        </p:tav>
                                        <p:tav tm="100000">
                                          <p:val>
                                            <p:strVal val="#ppt_w"/>
                                          </p:val>
                                        </p:tav>
                                      </p:tavLst>
                                    </p:anim>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26">
                                            <p:txEl>
                                              <p:pRg st="0" end="0"/>
                                            </p:txEl>
                                          </p:spTgt>
                                        </p:tgtEl>
                                        <p:attrNameLst>
                                          <p:attrName>style.visibility</p:attrName>
                                        </p:attrNameLst>
                                      </p:cBhvr>
                                      <p:to>
                                        <p:strVal val="visible"/>
                                      </p:to>
                                    </p:set>
                                    <p:anim by="(-#ppt_w*2)" calcmode="lin" valueType="num">
                                      <p:cBhvr rctx="PPT">
                                        <p:cTn id="17" dur="500" autoRev="1" fill="hold">
                                          <p:stCondLst>
                                            <p:cond delay="0"/>
                                          </p:stCondLst>
                                        </p:cTn>
                                        <p:tgtEl>
                                          <p:spTgt spid="26">
                                            <p:txEl>
                                              <p:pRg st="0" end="0"/>
                                            </p:txEl>
                                          </p:spTgt>
                                        </p:tgtEl>
                                        <p:attrNameLst>
                                          <p:attrName>ppt_w</p:attrName>
                                        </p:attrNameLst>
                                      </p:cBhvr>
                                    </p:anim>
                                    <p:anim by="(#ppt_w*0.50)" calcmode="lin" valueType="num">
                                      <p:cBhvr>
                                        <p:cTn id="18" dur="500" decel="50000" autoRev="1" fill="hold">
                                          <p:stCondLst>
                                            <p:cond delay="0"/>
                                          </p:stCondLst>
                                        </p:cTn>
                                        <p:tgtEl>
                                          <p:spTgt spid="26">
                                            <p:txEl>
                                              <p:pRg st="0" end="0"/>
                                            </p:txEl>
                                          </p:spTgt>
                                        </p:tgtEl>
                                        <p:attrNameLst>
                                          <p:attrName>ppt_x</p:attrName>
                                        </p:attrNameLst>
                                      </p:cBhvr>
                                    </p:anim>
                                    <p:anim from="(-#ppt_h/2)" to="(#ppt_y)" calcmode="lin" valueType="num">
                                      <p:cBhvr>
                                        <p:cTn id="19" dur="1000" fill="hold">
                                          <p:stCondLst>
                                            <p:cond delay="0"/>
                                          </p:stCondLst>
                                        </p:cTn>
                                        <p:tgtEl>
                                          <p:spTgt spid="26">
                                            <p:txEl>
                                              <p:pRg st="0" end="0"/>
                                            </p:txEl>
                                          </p:spTgt>
                                        </p:tgtEl>
                                        <p:attrNameLst>
                                          <p:attrName>ppt_y</p:attrName>
                                        </p:attrNameLst>
                                      </p:cBhvr>
                                    </p:anim>
                                    <p:animRot by="21600000">
                                      <p:cBhvr>
                                        <p:cTn id="20" dur="1000" fill="hold">
                                          <p:stCondLst>
                                            <p:cond delay="0"/>
                                          </p:stCondLst>
                                        </p:cTn>
                                        <p:tgtEl>
                                          <p:spTgt spid="26">
                                            <p:txEl>
                                              <p:pRg st="0" end="0"/>
                                            </p:txEl>
                                          </p:spTgt>
                                        </p:tgtEl>
                                        <p:attrNameLst>
                                          <p:attrName>r</p:attrName>
                                        </p:attrNameLst>
                                      </p:cBhvr>
                                    </p:animRot>
                                  </p:childTnLst>
                                </p:cTn>
                              </p:par>
                            </p:childTnLst>
                          </p:cTn>
                        </p:par>
                        <p:par>
                          <p:cTn id="21" fill="hold">
                            <p:stCondLst>
                              <p:cond delay="2175"/>
                            </p:stCondLst>
                            <p:childTnLst>
                              <p:par>
                                <p:cTn id="22" presetID="5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Scale>
                                      <p:cBhvr>
                                        <p:cTn id="24"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0"/>
                                        </p:tgtEl>
                                        <p:attrNameLst>
                                          <p:attrName>ppt_x</p:attrName>
                                          <p:attrName>ppt_y</p:attrName>
                                        </p:attrNameLst>
                                      </p:cBhvr>
                                    </p:animMotion>
                                    <p:animEffect transition="in" filter="fade">
                                      <p:cBhvr>
                                        <p:cTn id="26" dur="1000"/>
                                        <p:tgtEl>
                                          <p:spTgt spid="10"/>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Scale>
                                      <p:cBhvr>
                                        <p:cTn id="29"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7"/>
                                        </p:tgtEl>
                                        <p:attrNameLst>
                                          <p:attrName>ppt_x</p:attrName>
                                          <p:attrName>ppt_y</p:attrName>
                                        </p:attrNameLst>
                                      </p:cBhvr>
                                    </p:animMotion>
                                    <p:animEffect transition="in" filter="fade">
                                      <p:cBhvr>
                                        <p:cTn id="31" dur="1000"/>
                                        <p:tgtEl>
                                          <p:spTgt spid="27"/>
                                        </p:tgtEl>
                                      </p:cBhvr>
                                    </p:animEffect>
                                  </p:childTnLst>
                                </p:cTn>
                              </p:par>
                              <p:par>
                                <p:cTn id="32" presetID="52" presetClass="entr" presetSubtype="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Scale>
                                      <p:cBhvr>
                                        <p:cTn id="3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2"/>
                                        </p:tgtEl>
                                        <p:attrNameLst>
                                          <p:attrName>ppt_x</p:attrName>
                                          <p:attrName>ppt_y</p:attrName>
                                        </p:attrNameLst>
                                      </p:cBhvr>
                                    </p:animMotion>
                                    <p:animEffect transition="in" filter="fade">
                                      <p:cBhvr>
                                        <p:cTn id="36" dur="1000"/>
                                        <p:tgtEl>
                                          <p:spTgt spid="12"/>
                                        </p:tgtEl>
                                      </p:cBhvr>
                                    </p:animEffect>
                                  </p:childTnLst>
                                </p:cTn>
                              </p:par>
                              <p:par>
                                <p:cTn id="37" presetID="52" presetClass="entr" presetSubtype="0" fill="hold" grpId="0" nodeType="withEffect">
                                  <p:stCondLst>
                                    <p:cond delay="250"/>
                                  </p:stCondLst>
                                  <p:childTnLst>
                                    <p:set>
                                      <p:cBhvr>
                                        <p:cTn id="38" dur="1" fill="hold">
                                          <p:stCondLst>
                                            <p:cond delay="0"/>
                                          </p:stCondLst>
                                        </p:cTn>
                                        <p:tgtEl>
                                          <p:spTgt spid="28"/>
                                        </p:tgtEl>
                                        <p:attrNameLst>
                                          <p:attrName>style.visibility</p:attrName>
                                        </p:attrNameLst>
                                      </p:cBhvr>
                                      <p:to>
                                        <p:strVal val="visible"/>
                                      </p:to>
                                    </p:set>
                                    <p:animScale>
                                      <p:cBhvr>
                                        <p:cTn id="39"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8"/>
                                        </p:tgtEl>
                                        <p:attrNameLst>
                                          <p:attrName>ppt_x</p:attrName>
                                          <p:attrName>ppt_y</p:attrName>
                                        </p:attrNameLst>
                                      </p:cBhvr>
                                    </p:animMotion>
                                    <p:animEffect transition="in" filter="fade">
                                      <p:cBhvr>
                                        <p:cTn id="41" dur="1000"/>
                                        <p:tgtEl>
                                          <p:spTgt spid="28"/>
                                        </p:tgtEl>
                                      </p:cBhvr>
                                    </p:animEffect>
                                  </p:childTnLst>
                                </p:cTn>
                              </p:par>
                              <p:par>
                                <p:cTn id="42" presetID="52" presetClass="entr" presetSubtype="0" fill="hold" grpId="0" nodeType="withEffect">
                                  <p:stCondLst>
                                    <p:cond delay="500"/>
                                  </p:stCondLst>
                                  <p:childTnLst>
                                    <p:set>
                                      <p:cBhvr>
                                        <p:cTn id="43" dur="1" fill="hold">
                                          <p:stCondLst>
                                            <p:cond delay="0"/>
                                          </p:stCondLst>
                                        </p:cTn>
                                        <p:tgtEl>
                                          <p:spTgt spid="11"/>
                                        </p:tgtEl>
                                        <p:attrNameLst>
                                          <p:attrName>style.visibility</p:attrName>
                                        </p:attrNameLst>
                                      </p:cBhvr>
                                      <p:to>
                                        <p:strVal val="visible"/>
                                      </p:to>
                                    </p:set>
                                    <p:animScale>
                                      <p:cBhvr>
                                        <p:cTn id="4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1"/>
                                        </p:tgtEl>
                                        <p:attrNameLst>
                                          <p:attrName>ppt_x</p:attrName>
                                          <p:attrName>ppt_y</p:attrName>
                                        </p:attrNameLst>
                                      </p:cBhvr>
                                    </p:animMotion>
                                    <p:animEffect transition="in" filter="fade">
                                      <p:cBhvr>
                                        <p:cTn id="46" dur="1000"/>
                                        <p:tgtEl>
                                          <p:spTgt spid="11"/>
                                        </p:tgtEl>
                                      </p:cBhvr>
                                    </p:animEffect>
                                  </p:childTnLst>
                                </p:cTn>
                              </p:par>
                              <p:par>
                                <p:cTn id="47" presetID="52" presetClass="entr" presetSubtype="0" fill="hold" grpId="0" nodeType="withEffect">
                                  <p:stCondLst>
                                    <p:cond delay="500"/>
                                  </p:stCondLst>
                                  <p:childTnLst>
                                    <p:set>
                                      <p:cBhvr>
                                        <p:cTn id="48" dur="1" fill="hold">
                                          <p:stCondLst>
                                            <p:cond delay="0"/>
                                          </p:stCondLst>
                                        </p:cTn>
                                        <p:tgtEl>
                                          <p:spTgt spid="29"/>
                                        </p:tgtEl>
                                        <p:attrNameLst>
                                          <p:attrName>style.visibility</p:attrName>
                                        </p:attrNameLst>
                                      </p:cBhvr>
                                      <p:to>
                                        <p:strVal val="visible"/>
                                      </p:to>
                                    </p:set>
                                    <p:animScale>
                                      <p:cBhvr>
                                        <p:cTn id="4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9"/>
                                        </p:tgtEl>
                                        <p:attrNameLst>
                                          <p:attrName>ppt_x</p:attrName>
                                          <p:attrName>ppt_y</p:attrName>
                                        </p:attrNameLst>
                                      </p:cBhvr>
                                    </p:animMotion>
                                    <p:animEffect transition="in" filter="fade">
                                      <p:cBhvr>
                                        <p:cTn id="51" dur="1000"/>
                                        <p:tgtEl>
                                          <p:spTgt spid="29"/>
                                        </p:tgtEl>
                                      </p:cBhvr>
                                    </p:animEffect>
                                  </p:childTnLst>
                                </p:cTn>
                              </p:par>
                              <p:par>
                                <p:cTn id="52" presetID="52" presetClass="entr" presetSubtype="0" fill="hold" grpId="0" nodeType="withEffect">
                                  <p:stCondLst>
                                    <p:cond delay="750"/>
                                  </p:stCondLst>
                                  <p:childTnLst>
                                    <p:set>
                                      <p:cBhvr>
                                        <p:cTn id="53" dur="1" fill="hold">
                                          <p:stCondLst>
                                            <p:cond delay="0"/>
                                          </p:stCondLst>
                                        </p:cTn>
                                        <p:tgtEl>
                                          <p:spTgt spid="13"/>
                                        </p:tgtEl>
                                        <p:attrNameLst>
                                          <p:attrName>style.visibility</p:attrName>
                                        </p:attrNameLst>
                                      </p:cBhvr>
                                      <p:to>
                                        <p:strVal val="visible"/>
                                      </p:to>
                                    </p:set>
                                    <p:animScale>
                                      <p:cBhvr>
                                        <p:cTn id="5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3"/>
                                        </p:tgtEl>
                                        <p:attrNameLst>
                                          <p:attrName>ppt_x</p:attrName>
                                          <p:attrName>ppt_y</p:attrName>
                                        </p:attrNameLst>
                                      </p:cBhvr>
                                    </p:animMotion>
                                    <p:animEffect transition="in" filter="fade">
                                      <p:cBhvr>
                                        <p:cTn id="56" dur="1000"/>
                                        <p:tgtEl>
                                          <p:spTgt spid="13"/>
                                        </p:tgtEl>
                                      </p:cBhvr>
                                    </p:animEffect>
                                  </p:childTnLst>
                                </p:cTn>
                              </p:par>
                              <p:par>
                                <p:cTn id="57" presetID="52" presetClass="entr" presetSubtype="0" fill="hold" grpId="0" nodeType="withEffect">
                                  <p:stCondLst>
                                    <p:cond delay="750"/>
                                  </p:stCondLst>
                                  <p:childTnLst>
                                    <p:set>
                                      <p:cBhvr>
                                        <p:cTn id="58" dur="1" fill="hold">
                                          <p:stCondLst>
                                            <p:cond delay="0"/>
                                          </p:stCondLst>
                                        </p:cTn>
                                        <p:tgtEl>
                                          <p:spTgt spid="30"/>
                                        </p:tgtEl>
                                        <p:attrNameLst>
                                          <p:attrName>style.visibility</p:attrName>
                                        </p:attrNameLst>
                                      </p:cBhvr>
                                      <p:to>
                                        <p:strVal val="visible"/>
                                      </p:to>
                                    </p:set>
                                    <p:animScale>
                                      <p:cBhvr>
                                        <p:cTn id="5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0"/>
                                        </p:tgtEl>
                                        <p:attrNameLst>
                                          <p:attrName>ppt_x</p:attrName>
                                          <p:attrName>ppt_y</p:attrName>
                                        </p:attrNameLst>
                                      </p:cBhvr>
                                    </p:animMotion>
                                    <p:animEffect transition="in" filter="fade">
                                      <p:cBhvr>
                                        <p:cTn id="61" dur="1000"/>
                                        <p:tgtEl>
                                          <p:spTgt spid="30"/>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14"/>
                                        </p:tgtEl>
                                        <p:attrNameLst>
                                          <p:attrName>style.visibility</p:attrName>
                                        </p:attrNameLst>
                                      </p:cBhvr>
                                      <p:to>
                                        <p:strVal val="visible"/>
                                      </p:to>
                                    </p:set>
                                    <p:animScale>
                                      <p:cBhvr>
                                        <p:cTn id="6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14"/>
                                        </p:tgtEl>
                                        <p:attrNameLst>
                                          <p:attrName>ppt_x</p:attrName>
                                          <p:attrName>ppt_y</p:attrName>
                                        </p:attrNameLst>
                                      </p:cBhvr>
                                    </p:animMotion>
                                    <p:animEffect transition="in" filter="fade">
                                      <p:cBhvr>
                                        <p:cTn id="66" dur="1000"/>
                                        <p:tgtEl>
                                          <p:spTgt spid="14"/>
                                        </p:tgtEl>
                                      </p:cBhvr>
                                    </p:animEffect>
                                  </p:childTnLst>
                                </p:cTn>
                              </p:par>
                              <p:par>
                                <p:cTn id="67" presetID="52" presetClass="entr" presetSubtype="0" fill="hold" grpId="0" nodeType="withEffect">
                                  <p:stCondLst>
                                    <p:cond delay="1000"/>
                                  </p:stCondLst>
                                  <p:childTnLst>
                                    <p:set>
                                      <p:cBhvr>
                                        <p:cTn id="68" dur="1" fill="hold">
                                          <p:stCondLst>
                                            <p:cond delay="0"/>
                                          </p:stCondLst>
                                        </p:cTn>
                                        <p:tgtEl>
                                          <p:spTgt spid="31"/>
                                        </p:tgtEl>
                                        <p:attrNameLst>
                                          <p:attrName>style.visibility</p:attrName>
                                        </p:attrNameLst>
                                      </p:cBhvr>
                                      <p:to>
                                        <p:strVal val="visible"/>
                                      </p:to>
                                    </p:set>
                                    <p:animScale>
                                      <p:cBhvr>
                                        <p:cTn id="69"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31"/>
                                        </p:tgtEl>
                                        <p:attrNameLst>
                                          <p:attrName>ppt_x</p:attrName>
                                          <p:attrName>ppt_y</p:attrName>
                                        </p:attrNameLst>
                                      </p:cBhvr>
                                    </p:animMotion>
                                    <p:animEffect transition="in" filter="fade">
                                      <p:cBhvr>
                                        <p:cTn id="71" dur="1000"/>
                                        <p:tgtEl>
                                          <p:spTgt spid="31"/>
                                        </p:tgtEl>
                                      </p:cBhvr>
                                    </p:animEffect>
                                  </p:childTnLst>
                                </p:cTn>
                              </p:par>
                              <p:par>
                                <p:cTn id="72" presetID="52" presetClass="entr" presetSubtype="0" fill="hold" grpId="0" nodeType="withEffect">
                                  <p:stCondLst>
                                    <p:cond delay="1250"/>
                                  </p:stCondLst>
                                  <p:childTnLst>
                                    <p:set>
                                      <p:cBhvr>
                                        <p:cTn id="73" dur="1" fill="hold">
                                          <p:stCondLst>
                                            <p:cond delay="0"/>
                                          </p:stCondLst>
                                        </p:cTn>
                                        <p:tgtEl>
                                          <p:spTgt spid="15"/>
                                        </p:tgtEl>
                                        <p:attrNameLst>
                                          <p:attrName>style.visibility</p:attrName>
                                        </p:attrNameLst>
                                      </p:cBhvr>
                                      <p:to>
                                        <p:strVal val="visible"/>
                                      </p:to>
                                    </p:set>
                                    <p:animScale>
                                      <p:cBhvr>
                                        <p:cTn id="7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15"/>
                                        </p:tgtEl>
                                        <p:attrNameLst>
                                          <p:attrName>ppt_x</p:attrName>
                                          <p:attrName>ppt_y</p:attrName>
                                        </p:attrNameLst>
                                      </p:cBhvr>
                                    </p:animMotion>
                                    <p:animEffect transition="in" filter="fade">
                                      <p:cBhvr>
                                        <p:cTn id="76" dur="1000"/>
                                        <p:tgtEl>
                                          <p:spTgt spid="15"/>
                                        </p:tgtEl>
                                      </p:cBhvr>
                                    </p:animEffect>
                                  </p:childTnLst>
                                </p:cTn>
                              </p:par>
                              <p:par>
                                <p:cTn id="77" presetID="52" presetClass="entr" presetSubtype="0" fill="hold" grpId="0" nodeType="withEffect">
                                  <p:stCondLst>
                                    <p:cond delay="1250"/>
                                  </p:stCondLst>
                                  <p:childTnLst>
                                    <p:set>
                                      <p:cBhvr>
                                        <p:cTn id="78" dur="1" fill="hold">
                                          <p:stCondLst>
                                            <p:cond delay="0"/>
                                          </p:stCondLst>
                                        </p:cTn>
                                        <p:tgtEl>
                                          <p:spTgt spid="32"/>
                                        </p:tgtEl>
                                        <p:attrNameLst>
                                          <p:attrName>style.visibility</p:attrName>
                                        </p:attrNameLst>
                                      </p:cBhvr>
                                      <p:to>
                                        <p:strVal val="visible"/>
                                      </p:to>
                                    </p:set>
                                    <p:animScale>
                                      <p:cBhvr>
                                        <p:cTn id="7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32"/>
                                        </p:tgtEl>
                                        <p:attrNameLst>
                                          <p:attrName>ppt_x</p:attrName>
                                          <p:attrName>ppt_y</p:attrName>
                                        </p:attrNameLst>
                                      </p:cBhvr>
                                    </p:animMotion>
                                    <p:animEffect transition="in" filter="fade">
                                      <p:cBhvr>
                                        <p:cTn id="81" dur="1000"/>
                                        <p:tgtEl>
                                          <p:spTgt spid="32"/>
                                        </p:tgtEl>
                                      </p:cBhvr>
                                    </p:animEffect>
                                  </p:childTnLst>
                                </p:cTn>
                              </p:par>
                            </p:childTnLst>
                          </p:cTn>
                        </p:par>
                        <p:par>
                          <p:cTn id="82" fill="hold">
                            <p:stCondLst>
                              <p:cond delay="4425"/>
                            </p:stCondLst>
                            <p:childTnLst>
                              <p:par>
                                <p:cTn id="83" presetID="22" presetClass="entr" presetSubtype="8" fill="hold"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left)">
                                      <p:cBhvr>
                                        <p:cTn id="85" dur="500"/>
                                        <p:tgtEl>
                                          <p:spTgt spid="39"/>
                                        </p:tgtEl>
                                      </p:cBhvr>
                                    </p:animEffect>
                                  </p:childTnLst>
                                </p:cTn>
                              </p:par>
                            </p:childTnLst>
                          </p:cTn>
                        </p:par>
                        <p:par>
                          <p:cTn id="86" fill="hold">
                            <p:stCondLst>
                              <p:cond delay="4925"/>
                            </p:stCondLst>
                            <p:childTnLst>
                              <p:par>
                                <p:cTn id="87" presetID="14" presetClass="entr" presetSubtype="10" fill="hold" grpId="0" nodeType="afterEffect">
                                  <p:stCondLst>
                                    <p:cond delay="0"/>
                                  </p:stCondLst>
                                  <p:iterate type="lt">
                                    <p:tmPct val="5000"/>
                                  </p:iterate>
                                  <p:childTnLst>
                                    <p:set>
                                      <p:cBhvr>
                                        <p:cTn id="88"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89" dur="500"/>
                                        <p:tgtEl>
                                          <p:spTgt spid="34">
                                            <p:txEl>
                                              <p:pRg st="0" end="0"/>
                                            </p:txEl>
                                          </p:spTgt>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500"/>
                                        <p:tgtEl>
                                          <p:spTgt spid="33"/>
                                        </p:tgtEl>
                                      </p:cBhvr>
                                    </p:animEffect>
                                  </p:childTnLst>
                                </p:cTn>
                              </p:par>
                            </p:childTnLst>
                          </p:cTn>
                        </p:par>
                        <p:par>
                          <p:cTn id="93" fill="hold">
                            <p:stCondLst>
                              <p:cond delay="5925"/>
                            </p:stCondLst>
                            <p:childTnLst>
                              <p:par>
                                <p:cTn id="94" presetID="22" presetClass="entr" presetSubtype="1"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up)">
                                      <p:cBhvr>
                                        <p:cTn id="96" dur="500"/>
                                        <p:tgtEl>
                                          <p:spTgt spid="45"/>
                                        </p:tgtEl>
                                      </p:cBhvr>
                                    </p:animEffect>
                                  </p:childTnLst>
                                </p:cTn>
                              </p:par>
                            </p:childTnLst>
                          </p:cTn>
                        </p:par>
                        <p:par>
                          <p:cTn id="97" fill="hold">
                            <p:stCondLst>
                              <p:cond delay="6425"/>
                            </p:stCondLst>
                            <p:childTnLst>
                              <p:par>
                                <p:cTn id="98" presetID="14" presetClass="entr" presetSubtype="10" fill="hold" grpId="0" nodeType="afterEffect">
                                  <p:stCondLst>
                                    <p:cond delay="0"/>
                                  </p:stCondLst>
                                  <p:iterate type="lt">
                                    <p:tmPct val="5000"/>
                                  </p:iterate>
                                  <p:childTnLst>
                                    <p:set>
                                      <p:cBhvr>
                                        <p:cTn id="9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0" dur="500"/>
                                        <p:tgtEl>
                                          <p:spTgt spid="36">
                                            <p:txEl>
                                              <p:pRg st="0" end="0"/>
                                            </p:txEl>
                                          </p:spTgt>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500"/>
                                        <p:tgtEl>
                                          <p:spTgt spid="35"/>
                                        </p:tgtEl>
                                      </p:cBhvr>
                                    </p:animEffect>
                                  </p:childTnLst>
                                </p:cTn>
                              </p:par>
                            </p:childTnLst>
                          </p:cTn>
                        </p:par>
                        <p:par>
                          <p:cTn id="104" fill="hold">
                            <p:stCondLst>
                              <p:cond delay="7425"/>
                            </p:stCondLst>
                            <p:childTnLst>
                              <p:par>
                                <p:cTn id="105" presetID="22" presetClass="entr" presetSubtype="8" fill="hold"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7925"/>
                            </p:stCondLst>
                            <p:childTnLst>
                              <p:par>
                                <p:cTn id="109" presetID="14" presetClass="entr" presetSubtype="10" fill="hold" grpId="0" nodeType="afterEffect">
                                  <p:stCondLst>
                                    <p:cond delay="0"/>
                                  </p:stCondLst>
                                  <p:iterate type="lt">
                                    <p:tmPct val="5000"/>
                                  </p:iterate>
                                  <p:childTnLst>
                                    <p:set>
                                      <p:cBhvr>
                                        <p:cTn id="110"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111" dur="500"/>
                                        <p:tgtEl>
                                          <p:spTgt spid="38">
                                            <p:txEl>
                                              <p:pRg st="0" end="0"/>
                                            </p:txEl>
                                          </p:spTgt>
                                        </p:tgtEl>
                                      </p:cBhvr>
                                    </p:animEffect>
                                  </p:childTnLst>
                                </p:cTn>
                              </p:par>
                              <p:par>
                                <p:cTn id="112" presetID="10" presetClass="entr" presetSubtype="0" fill="hold" grpId="0" nodeType="withEffect">
                                  <p:stCondLst>
                                    <p:cond delay="50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childTnLst>
                                </p:cTn>
                              </p:par>
                            </p:childTnLst>
                          </p:cTn>
                        </p:par>
                        <p:par>
                          <p:cTn id="115" fill="hold">
                            <p:stCondLst>
                              <p:cond delay="8925"/>
                            </p:stCondLst>
                            <p:childTnLst>
                              <p:par>
                                <p:cTn id="116" presetID="22" presetClass="entr" presetSubtype="2"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wipe(right)">
                                      <p:cBhvr>
                                        <p:cTn id="118" dur="500"/>
                                        <p:tgtEl>
                                          <p:spTgt spid="64"/>
                                        </p:tgtEl>
                                      </p:cBhvr>
                                    </p:animEffect>
                                  </p:childTnLst>
                                </p:cTn>
                              </p:par>
                            </p:childTnLst>
                          </p:cTn>
                        </p:par>
                        <p:par>
                          <p:cTn id="119" fill="hold">
                            <p:stCondLst>
                              <p:cond delay="9425"/>
                            </p:stCondLst>
                            <p:childTnLst>
                              <p:par>
                                <p:cTn id="120" presetID="14" presetClass="entr" presetSubtype="10" fill="hold" grpId="0" nodeType="afterEffect">
                                  <p:stCondLst>
                                    <p:cond delay="0"/>
                                  </p:stCondLst>
                                  <p:iterate type="lt">
                                    <p:tmPct val="5000"/>
                                  </p:iterate>
                                  <p:childTnLst>
                                    <p:set>
                                      <p:cBhvr>
                                        <p:cTn id="121" dur="1" fill="hold">
                                          <p:stCondLst>
                                            <p:cond delay="0"/>
                                          </p:stCondLst>
                                        </p:cTn>
                                        <p:tgtEl>
                                          <p:spTgt spid="57">
                                            <p:txEl>
                                              <p:pRg st="0" end="0"/>
                                            </p:txEl>
                                          </p:spTgt>
                                        </p:tgtEl>
                                        <p:attrNameLst>
                                          <p:attrName>style.visibility</p:attrName>
                                        </p:attrNameLst>
                                      </p:cBhvr>
                                      <p:to>
                                        <p:strVal val="visible"/>
                                      </p:to>
                                    </p:set>
                                    <p:animEffect transition="in" filter="randombar(horizontal)">
                                      <p:cBhvr>
                                        <p:cTn id="122" dur="500"/>
                                        <p:tgtEl>
                                          <p:spTgt spid="57">
                                            <p:txEl>
                                              <p:pRg st="0" end="0"/>
                                            </p:txEl>
                                          </p:spTgt>
                                        </p:tgtEl>
                                      </p:cBhvr>
                                    </p:animEffect>
                                  </p:childTnLst>
                                </p:cTn>
                              </p:par>
                              <p:par>
                                <p:cTn id="123" presetID="10" presetClass="entr" presetSubtype="0" fill="hold" grpId="0" nodeType="withEffect">
                                  <p:stCondLst>
                                    <p:cond delay="50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childTnLst>
                          </p:cTn>
                        </p:par>
                        <p:par>
                          <p:cTn id="126" fill="hold">
                            <p:stCondLst>
                              <p:cond delay="10425"/>
                            </p:stCondLst>
                            <p:childTnLst>
                              <p:par>
                                <p:cTn id="127" presetID="22" presetClass="entr" presetSubtype="4" fill="hold" nodeType="afterEffect">
                                  <p:stCondLst>
                                    <p:cond delay="0"/>
                                  </p:stCondLst>
                                  <p:childTnLst>
                                    <p:set>
                                      <p:cBhvr>
                                        <p:cTn id="128" dur="1" fill="hold">
                                          <p:stCondLst>
                                            <p:cond delay="0"/>
                                          </p:stCondLst>
                                        </p:cTn>
                                        <p:tgtEl>
                                          <p:spTgt spid="61"/>
                                        </p:tgtEl>
                                        <p:attrNameLst>
                                          <p:attrName>style.visibility</p:attrName>
                                        </p:attrNameLst>
                                      </p:cBhvr>
                                      <p:to>
                                        <p:strVal val="visible"/>
                                      </p:to>
                                    </p:set>
                                    <p:animEffect transition="in" filter="wipe(down)">
                                      <p:cBhvr>
                                        <p:cTn id="129" dur="500"/>
                                        <p:tgtEl>
                                          <p:spTgt spid="61"/>
                                        </p:tgtEl>
                                      </p:cBhvr>
                                    </p:animEffect>
                                  </p:childTnLst>
                                </p:cTn>
                              </p:par>
                            </p:childTnLst>
                          </p:cTn>
                        </p:par>
                        <p:par>
                          <p:cTn id="130" fill="hold">
                            <p:stCondLst>
                              <p:cond delay="10925"/>
                            </p:stCondLst>
                            <p:childTnLst>
                              <p:par>
                                <p:cTn id="131" presetID="14" presetClass="entr" presetSubtype="10" fill="hold" grpId="0" nodeType="afterEffect">
                                  <p:stCondLst>
                                    <p:cond delay="0"/>
                                  </p:stCondLst>
                                  <p:iterate type="lt">
                                    <p:tmPct val="5000"/>
                                  </p:iterate>
                                  <p:childTnLst>
                                    <p:set>
                                      <p:cBhvr>
                                        <p:cTn id="132" dur="1" fill="hold">
                                          <p:stCondLst>
                                            <p:cond delay="0"/>
                                          </p:stCondLst>
                                        </p:cTn>
                                        <p:tgtEl>
                                          <p:spTgt spid="55">
                                            <p:txEl>
                                              <p:pRg st="0" end="0"/>
                                            </p:txEl>
                                          </p:spTgt>
                                        </p:tgtEl>
                                        <p:attrNameLst>
                                          <p:attrName>style.visibility</p:attrName>
                                        </p:attrNameLst>
                                      </p:cBhvr>
                                      <p:to>
                                        <p:strVal val="visible"/>
                                      </p:to>
                                    </p:set>
                                    <p:animEffect transition="in" filter="randombar(horizontal)">
                                      <p:cBhvr>
                                        <p:cTn id="133" dur="500"/>
                                        <p:tgtEl>
                                          <p:spTgt spid="55">
                                            <p:txEl>
                                              <p:pRg st="0" end="0"/>
                                            </p:txEl>
                                          </p:spTgt>
                                        </p:tgtEl>
                                      </p:cBhvr>
                                    </p:animEffect>
                                  </p:childTnLst>
                                </p:cTn>
                              </p:par>
                              <p:par>
                                <p:cTn id="134" presetID="10" presetClass="entr" presetSubtype="0" fill="hold" grpId="0" nodeType="withEffect">
                                  <p:stCondLst>
                                    <p:cond delay="500"/>
                                  </p:stCondLst>
                                  <p:childTnLst>
                                    <p:set>
                                      <p:cBhvr>
                                        <p:cTn id="135" dur="1" fill="hold">
                                          <p:stCondLst>
                                            <p:cond delay="0"/>
                                          </p:stCondLst>
                                        </p:cTn>
                                        <p:tgtEl>
                                          <p:spTgt spid="54"/>
                                        </p:tgtEl>
                                        <p:attrNameLst>
                                          <p:attrName>style.visibility</p:attrName>
                                        </p:attrNameLst>
                                      </p:cBhvr>
                                      <p:to>
                                        <p:strVal val="visible"/>
                                      </p:to>
                                    </p:set>
                                    <p:animEffect transition="in" filter="fade">
                                      <p:cBhvr>
                                        <p:cTn id="136" dur="500"/>
                                        <p:tgtEl>
                                          <p:spTgt spid="54"/>
                                        </p:tgtEl>
                                      </p:cBhvr>
                                    </p:animEffect>
                                  </p:childTnLst>
                                </p:cTn>
                              </p:par>
                            </p:childTnLst>
                          </p:cTn>
                        </p:par>
                        <p:par>
                          <p:cTn id="137" fill="hold">
                            <p:stCondLst>
                              <p:cond delay="11925"/>
                            </p:stCondLst>
                            <p:childTnLst>
                              <p:par>
                                <p:cTn id="138" presetID="22" presetClass="entr" presetSubtype="4" fill="hold" nodeType="afterEffect">
                                  <p:stCondLst>
                                    <p:cond delay="0"/>
                                  </p:stCondLst>
                                  <p:childTnLst>
                                    <p:set>
                                      <p:cBhvr>
                                        <p:cTn id="139" dur="1" fill="hold">
                                          <p:stCondLst>
                                            <p:cond delay="0"/>
                                          </p:stCondLst>
                                        </p:cTn>
                                        <p:tgtEl>
                                          <p:spTgt spid="58"/>
                                        </p:tgtEl>
                                        <p:attrNameLst>
                                          <p:attrName>style.visibility</p:attrName>
                                        </p:attrNameLst>
                                      </p:cBhvr>
                                      <p:to>
                                        <p:strVal val="visible"/>
                                      </p:to>
                                    </p:set>
                                    <p:animEffect transition="in" filter="wipe(down)">
                                      <p:cBhvr>
                                        <p:cTn id="140" dur="500"/>
                                        <p:tgtEl>
                                          <p:spTgt spid="58"/>
                                        </p:tgtEl>
                                      </p:cBhvr>
                                    </p:animEffect>
                                  </p:childTnLst>
                                </p:cTn>
                              </p:par>
                            </p:childTnLst>
                          </p:cTn>
                        </p:par>
                        <p:par>
                          <p:cTn id="141" fill="hold">
                            <p:stCondLst>
                              <p:cond delay="12425"/>
                            </p:stCondLst>
                            <p:childTnLst>
                              <p:par>
                                <p:cTn id="142" presetID="14" presetClass="entr" presetSubtype="10" fill="hold" grpId="0" nodeType="afterEffect">
                                  <p:stCondLst>
                                    <p:cond delay="0"/>
                                  </p:stCondLst>
                                  <p:iterate type="lt">
                                    <p:tmPct val="5000"/>
                                  </p:iterate>
                                  <p:childTnLst>
                                    <p:set>
                                      <p:cBhvr>
                                        <p:cTn id="143"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144" dur="500"/>
                                        <p:tgtEl>
                                          <p:spTgt spid="53">
                                            <p:txEl>
                                              <p:pRg st="0" end="0"/>
                                            </p:txEl>
                                          </p:spTgt>
                                        </p:tgtEl>
                                      </p:cBhvr>
                                    </p:animEffect>
                                  </p:childTnLst>
                                </p:cTn>
                              </p:par>
                              <p:par>
                                <p:cTn id="145" presetID="10" presetClass="entr" presetSubtype="0" fill="hold" grpId="0" nodeType="withEffect">
                                  <p:stCondLst>
                                    <p:cond delay="500"/>
                                  </p:stCondLst>
                                  <p:childTnLst>
                                    <p:set>
                                      <p:cBhvr>
                                        <p:cTn id="146" dur="1" fill="hold">
                                          <p:stCondLst>
                                            <p:cond delay="0"/>
                                          </p:stCondLst>
                                        </p:cTn>
                                        <p:tgtEl>
                                          <p:spTgt spid="52"/>
                                        </p:tgtEl>
                                        <p:attrNameLst>
                                          <p:attrName>style.visibility</p:attrName>
                                        </p:attrNameLst>
                                      </p:cBhvr>
                                      <p:to>
                                        <p:strVal val="visible"/>
                                      </p:to>
                                    </p:set>
                                    <p:animEffect transition="in" filter="fade">
                                      <p:cBhvr>
                                        <p:cTn id="1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9" grpId="0" animBg="1"/>
      <p:bldP spid="10" grpId="0" animBg="1"/>
      <p:bldP spid="11" grpId="0" animBg="1"/>
      <p:bldP spid="12" grpId="0" animBg="1"/>
      <p:bldP spid="13" grpId="0" animBg="1"/>
      <p:bldP spid="14" grpId="0" animBg="1"/>
      <p:bldP spid="15" grpId="0" animBg="1"/>
      <p:bldP spid="26" grpId="0" build="p">
        <p:tmplLst>
          <p:tmpl lvl="1">
            <p:tnLst>
              <p:par>
                <p:cTn presetID="56" presetClass="entr" presetSubtype="0" fill="hold" nodeType="withEffect">
                  <p:stCondLst>
                    <p:cond delay="0"/>
                  </p:stCondLst>
                  <p:iterate type="lt">
                    <p:tmPct val="10000"/>
                  </p:iterate>
                  <p:childTnLst>
                    <p:set>
                      <p:cBhvr>
                        <p:cTn dur="1" fill="hold">
                          <p:stCondLst>
                            <p:cond delay="0"/>
                          </p:stCondLst>
                        </p:cTn>
                        <p:tgtEl>
                          <p:spTgt spid="26"/>
                        </p:tgtEl>
                        <p:attrNameLst>
                          <p:attrName>style.visibility</p:attrName>
                        </p:attrNameLst>
                      </p:cBhvr>
                      <p:to>
                        <p:strVal val="visible"/>
                      </p:to>
                    </p:set>
                    <p:anim by="(-#ppt_w*2)" calcmode="lin" valueType="num">
                      <p:cBhvr rctx="PPT">
                        <p:cTn dur="500" autoRev="1" fill="hold">
                          <p:stCondLst>
                            <p:cond delay="0"/>
                          </p:stCondLst>
                        </p:cTn>
                        <p:tgtEl>
                          <p:spTgt spid="26"/>
                        </p:tgtEl>
                        <p:attrNameLst>
                          <p:attrName>ppt_w</p:attrName>
                        </p:attrNameLst>
                      </p:cBhvr>
                    </p:anim>
                    <p:anim by="(#ppt_w*0.50)" calcmode="lin" valueType="num">
                      <p:cBhvr>
                        <p:cTn dur="500" decel="50000" autoRev="1" fill="hold">
                          <p:stCondLst>
                            <p:cond delay="0"/>
                          </p:stCondLst>
                        </p:cTn>
                        <p:tgtEl>
                          <p:spTgt spid="26"/>
                        </p:tgtEl>
                        <p:attrNameLst>
                          <p:attrName>ppt_x</p:attrName>
                        </p:attrNameLst>
                      </p:cBhvr>
                    </p:anim>
                    <p:anim from="(-#ppt_h/2)" to="(#ppt_y)" calcmode="lin" valueType="num">
                      <p:cBhvr>
                        <p:cTn dur="1000" fill="hold">
                          <p:stCondLst>
                            <p:cond delay="0"/>
                          </p:stCondLst>
                        </p:cTn>
                        <p:tgtEl>
                          <p:spTgt spid="26"/>
                        </p:tgtEl>
                        <p:attrNameLst>
                          <p:attrName>ppt_y</p:attrName>
                        </p:attrNameLst>
                      </p:cBhvr>
                    </p:anim>
                    <p:animRot by="21600000">
                      <p:cBhvr>
                        <p:cTn dur="1000" fill="hold">
                          <p:stCondLst>
                            <p:cond delay="0"/>
                          </p:stCondLst>
                        </p:cTn>
                        <p:tgtEl>
                          <p:spTgt spid="26"/>
                        </p:tgtEl>
                        <p:attrNameLst>
                          <p:attrName>r</p:attrName>
                        </p:attrNameLst>
                      </p:cBhvr>
                    </p:animRot>
                  </p:childTnLst>
                </p:cTn>
              </p:par>
            </p:tnLst>
          </p:tmpl>
        </p:tmplLst>
      </p:bldP>
      <p:bldP spid="27" grpId="0"/>
      <p:bldP spid="28" grpId="0"/>
      <p:bldP spid="29" grpId="0"/>
      <p:bldP spid="30" grpId="0"/>
      <p:bldP spid="31" grpId="0"/>
      <p:bldP spid="32" grpId="0"/>
      <p:bldP spid="33" grpId="0">
        <p:tmplLst>
          <p:tmpl>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p:tmplLst>
          <p:tmpl>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52" grpId="0">
        <p:tmplLst>
          <p:tmpl>
            <p:tnLst>
              <p:par>
                <p:cTn presetID="10" presetClass="entr" presetSubtype="0" fill="hold" nodeType="withEffect">
                  <p:stCondLst>
                    <p:cond delay="50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p:tmplLst>
          <p:tmpl>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5"/>
                        </p:tgtEl>
                        <p:attrNameLst>
                          <p:attrName>style.visibility</p:attrName>
                        </p:attrNameLst>
                      </p:cBhvr>
                      <p:to>
                        <p:strVal val="visible"/>
                      </p:to>
                    </p:set>
                    <p:animEffect transition="in" filter="randombar(horizontal)">
                      <p:cBhvr>
                        <p:cTn dur="500"/>
                        <p:tgtEl>
                          <p:spTgt spid="55"/>
                        </p:tgtEl>
                      </p:cBhvr>
                    </p:animEffect>
                  </p:childTnLst>
                </p:cTn>
              </p:par>
            </p:tnLst>
          </p:tmpl>
        </p:tmplLst>
      </p:bldP>
      <p:bldP spid="56" grpId="0">
        <p:tmplLst>
          <p:tmpl>
            <p:tnLst>
              <p:par>
                <p:cTn presetID="10" presetClass="entr" presetSubtype="0" fill="hold" nodeType="withEffect">
                  <p:stCondLst>
                    <p:cond delay="50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57"/>
                        </p:tgtEl>
                        <p:attrNameLst>
                          <p:attrName>style.visibility</p:attrName>
                        </p:attrNameLst>
                      </p:cBhvr>
                      <p:to>
                        <p:strVal val="visible"/>
                      </p:to>
                    </p:set>
                    <p:animEffect transition="in" filter="randombar(horizontal)">
                      <p:cBhvr>
                        <p:cTn dur="500"/>
                        <p:tgtEl>
                          <p:spTgt spid="57"/>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1" name="正方形/長方形 10"/>
          <p:cNvSpPr/>
          <p:nvPr userDrawn="1"/>
        </p:nvSpPr>
        <p:spPr>
          <a:xfrm>
            <a:off x="1" y="3140587"/>
            <a:ext cx="7516762"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2348500" y="4776020"/>
            <a:ext cx="6279307"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4570590" y="8046887"/>
            <a:ext cx="13715823"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3459545" y="6411452"/>
            <a:ext cx="6279307" cy="116512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平行四辺形 14"/>
          <p:cNvSpPr/>
          <p:nvPr userDrawn="1"/>
        </p:nvSpPr>
        <p:spPr>
          <a:xfrm>
            <a:off x="2348500" y="4305709"/>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平行四辺形 15"/>
          <p:cNvSpPr/>
          <p:nvPr userDrawn="1"/>
        </p:nvSpPr>
        <p:spPr>
          <a:xfrm>
            <a:off x="3459545" y="5941141"/>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平行四辺形 16"/>
          <p:cNvSpPr/>
          <p:nvPr userDrawn="1"/>
        </p:nvSpPr>
        <p:spPr>
          <a:xfrm>
            <a:off x="4570590" y="7576574"/>
            <a:ext cx="5168262" cy="470311"/>
          </a:xfrm>
          <a:prstGeom prst="parallelogram">
            <a:avLst>
              <a:gd name="adj" fmla="val 194736"/>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36" hasCustomPrompt="1"/>
          </p:nvPr>
        </p:nvSpPr>
        <p:spPr>
          <a:xfrm>
            <a:off x="1514905" y="3287838"/>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19" name="図プレースホルダー 7"/>
          <p:cNvSpPr>
            <a:spLocks noGrp="1"/>
          </p:cNvSpPr>
          <p:nvPr>
            <p:ph type="pic" sz="quarter" idx="42" hasCustomPrompt="1"/>
          </p:nvPr>
        </p:nvSpPr>
        <p:spPr>
          <a:xfrm>
            <a:off x="6657254" y="343633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43" hasCustomPrompt="1"/>
          </p:nvPr>
        </p:nvSpPr>
        <p:spPr>
          <a:xfrm>
            <a:off x="2639763" y="4923271"/>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5" name="図プレースホルダー 7"/>
          <p:cNvSpPr>
            <a:spLocks noGrp="1"/>
          </p:cNvSpPr>
          <p:nvPr>
            <p:ph type="pic" sz="quarter" idx="44" hasCustomPrompt="1"/>
          </p:nvPr>
        </p:nvSpPr>
        <p:spPr>
          <a:xfrm>
            <a:off x="7782112" y="5071769"/>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テキスト プレースホルダー 11"/>
          <p:cNvSpPr>
            <a:spLocks noGrp="1"/>
          </p:cNvSpPr>
          <p:nvPr>
            <p:ph type="body" sz="quarter" idx="45" hasCustomPrompt="1"/>
          </p:nvPr>
        </p:nvSpPr>
        <p:spPr>
          <a:xfrm>
            <a:off x="3758381" y="6558703"/>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27" name="図プレースホルダー 7"/>
          <p:cNvSpPr>
            <a:spLocks noGrp="1"/>
          </p:cNvSpPr>
          <p:nvPr>
            <p:ph type="pic" sz="quarter" idx="46" hasCustomPrompt="1"/>
          </p:nvPr>
        </p:nvSpPr>
        <p:spPr>
          <a:xfrm>
            <a:off x="8900730" y="6707201"/>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9" name="テキスト プレースホルダー 11"/>
          <p:cNvSpPr>
            <a:spLocks noGrp="1"/>
          </p:cNvSpPr>
          <p:nvPr>
            <p:ph type="body" sz="quarter" idx="47" hasCustomPrompt="1"/>
          </p:nvPr>
        </p:nvSpPr>
        <p:spPr>
          <a:xfrm>
            <a:off x="4903603" y="8194138"/>
            <a:ext cx="4973673" cy="870619"/>
          </a:xfrm>
        </p:spPr>
        <p:txBody>
          <a:bodyPr anchor="b">
            <a:noAutofit/>
          </a:bodyPr>
          <a:lstStyle>
            <a:lvl1pPr algn="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30" name="図プレースホルダー 7"/>
          <p:cNvSpPr>
            <a:spLocks noGrp="1"/>
          </p:cNvSpPr>
          <p:nvPr>
            <p:ph type="pic" sz="quarter" idx="48" hasCustomPrompt="1"/>
          </p:nvPr>
        </p:nvSpPr>
        <p:spPr>
          <a:xfrm>
            <a:off x="10045952" y="834263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1" name="テキスト プレースホルダー 11"/>
          <p:cNvSpPr>
            <a:spLocks noGrp="1"/>
          </p:cNvSpPr>
          <p:nvPr>
            <p:ph type="body" sz="quarter" idx="33" hasCustomPrompt="1"/>
          </p:nvPr>
        </p:nvSpPr>
        <p:spPr>
          <a:xfrm>
            <a:off x="10856686" y="3140587"/>
            <a:ext cx="6792232" cy="4680597"/>
          </a:xfrm>
        </p:spPr>
        <p:txBody>
          <a:bodyPr anchor="b">
            <a:noAutofit/>
          </a:bodyPr>
          <a:lstStyle>
            <a:lvl1pPr algn="l">
              <a:lnSpc>
                <a:spcPct val="120000"/>
              </a:lnSpc>
              <a:defRPr sz="2400">
                <a:solidFill>
                  <a:schemeClr val="accent2"/>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66532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375"/>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875"/>
                            </p:stCondLst>
                            <p:childTnLst>
                              <p:par>
                                <p:cTn id="17" presetID="14" presetClass="entr" presetSubtype="10" fill="hold" grpId="0" nodeType="afterEffect">
                                  <p:stCondLst>
                                    <p:cond delay="0"/>
                                  </p:stCondLst>
                                  <p:iterate type="lt">
                                    <p:tmPct val="5000"/>
                                  </p:iterate>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19" dur="500"/>
                                        <p:tgtEl>
                                          <p:spTgt spid="18">
                                            <p:txEl>
                                              <p:pRg st="0" end="0"/>
                                            </p:txEl>
                                          </p:spTgt>
                                        </p:tgtEl>
                                      </p:cBhvr>
                                    </p:animEffect>
                                  </p:childTnLst>
                                </p:cTn>
                              </p:par>
                            </p:childTnLst>
                          </p:cTn>
                        </p:par>
                        <p:par>
                          <p:cTn id="20" fill="hold">
                            <p:stCondLst>
                              <p:cond delay="255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30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55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4050"/>
                            </p:stCondLst>
                            <p:childTnLst>
                              <p:par>
                                <p:cTn id="33" presetID="14" presetClass="entr" presetSubtype="10" fill="hold" grpId="0" nodeType="afterEffect">
                                  <p:stCondLst>
                                    <p:cond delay="0"/>
                                  </p:stCondLst>
                                  <p:iterate type="lt">
                                    <p:tmPct val="5000"/>
                                  </p:iterate>
                                  <p:childTnLst>
                                    <p:set>
                                      <p:cBhvr>
                                        <p:cTn id="3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35" dur="500"/>
                                        <p:tgtEl>
                                          <p:spTgt spid="24">
                                            <p:txEl>
                                              <p:pRg st="0" end="0"/>
                                            </p:txEl>
                                          </p:spTgt>
                                        </p:tgtEl>
                                      </p:cBhvr>
                                    </p:animEffect>
                                  </p:childTnLst>
                                </p:cTn>
                              </p:par>
                            </p:childTnLst>
                          </p:cTn>
                        </p:par>
                        <p:par>
                          <p:cTn id="36" fill="hold">
                            <p:stCondLst>
                              <p:cond delay="4725"/>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5225"/>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5725"/>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6225"/>
                            </p:stCondLst>
                            <p:childTnLst>
                              <p:par>
                                <p:cTn id="49" presetID="14" presetClass="entr" presetSubtype="10" fill="hold" grpId="0" nodeType="afterEffect">
                                  <p:stCondLst>
                                    <p:cond delay="0"/>
                                  </p:stCondLst>
                                  <p:iterate type="lt">
                                    <p:tmPct val="5000"/>
                                  </p:iterate>
                                  <p:childTnLst>
                                    <p:set>
                                      <p:cBhvr>
                                        <p:cTn id="50"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51" dur="500"/>
                                        <p:tgtEl>
                                          <p:spTgt spid="26">
                                            <p:txEl>
                                              <p:pRg st="0" end="0"/>
                                            </p:txEl>
                                          </p:spTgt>
                                        </p:tgtEl>
                                      </p:cBhvr>
                                    </p:animEffect>
                                  </p:childTnLst>
                                </p:cTn>
                              </p:par>
                            </p:childTnLst>
                          </p:cTn>
                        </p:par>
                        <p:par>
                          <p:cTn id="52" fill="hold">
                            <p:stCondLst>
                              <p:cond delay="6900"/>
                            </p:stCondLst>
                            <p:childTnLst>
                              <p:par>
                                <p:cTn id="53" presetID="22"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500"/>
                                        <p:tgtEl>
                                          <p:spTgt spid="17"/>
                                        </p:tgtEl>
                                      </p:cBhvr>
                                    </p:animEffect>
                                  </p:childTnLst>
                                </p:cTn>
                              </p:par>
                            </p:childTnLst>
                          </p:cTn>
                        </p:par>
                        <p:par>
                          <p:cTn id="56" fill="hold">
                            <p:stCondLst>
                              <p:cond delay="74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9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8400"/>
                            </p:stCondLst>
                            <p:childTnLst>
                              <p:par>
                                <p:cTn id="65" presetID="14" presetClass="entr" presetSubtype="10" fill="hold" grpId="0" nodeType="afterEffect">
                                  <p:stCondLst>
                                    <p:cond delay="0"/>
                                  </p:stCondLst>
                                  <p:iterate type="lt">
                                    <p:tmPct val="5000"/>
                                  </p:iterate>
                                  <p:childTnLst>
                                    <p:set>
                                      <p:cBhvr>
                                        <p:cTn id="66"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67" dur="500"/>
                                        <p:tgtEl>
                                          <p:spTgt spid="29">
                                            <p:txEl>
                                              <p:pRg st="0" end="0"/>
                                            </p:txEl>
                                          </p:spTgt>
                                        </p:tgtEl>
                                      </p:cBhvr>
                                    </p:animEffect>
                                  </p:childTnLst>
                                </p:cTn>
                              </p:par>
                            </p:childTnLst>
                          </p:cTn>
                        </p:par>
                        <p:par>
                          <p:cTn id="68" fill="hold">
                            <p:stCondLst>
                              <p:cond delay="9075"/>
                            </p:stCondLst>
                            <p:childTnLst>
                              <p:par>
                                <p:cTn id="69" presetID="10" presetClass="entr" presetSubtype="0" fill="hold" grpId="0" nodeType="afterEffect">
                                  <p:stCondLst>
                                    <p:cond delay="2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1" grpId="0" animBg="1"/>
      <p:bldP spid="12" grpId="0" animBg="1"/>
      <p:bldP spid="13" grpId="0" animBg="1"/>
      <p:bldP spid="14" grpId="0" animBg="1"/>
      <p:bldP spid="15" grpId="0" animBg="1"/>
      <p:bldP spid="16" grpId="0" animBg="1"/>
      <p:bldP spid="17" grpId="0" animBg="1"/>
      <p:bldP spid="1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19"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p:bldP spid="2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p:bldP spid="2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p:bldP spid="31" grpId="0">
        <p:tmplLst>
          <p:tmpl>
            <p:tnLst>
              <p:par>
                <p:cTn presetID="10" presetClass="entr" presetSubtype="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9" name="タイトル 1"/>
          <p:cNvSpPr>
            <a:spLocks noGrp="1"/>
          </p:cNvSpPr>
          <p:nvPr>
            <p:ph type="title" hasCustomPrompt="1"/>
          </p:nvPr>
        </p:nvSpPr>
        <p:spPr>
          <a:xfrm>
            <a:off x="1088491" y="6952344"/>
            <a:ext cx="16457772"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defRPr>
            </a:lvl1pPr>
          </a:lstStyle>
          <a:p>
            <a:r>
              <a:rPr kumimoji="1" lang="en-US" altLang="ja-JP" dirty="0" smtClean="0"/>
              <a:t>SECTION NAME</a:t>
            </a:r>
            <a:endParaRPr kumimoji="1" lang="ja-JP" altLang="en-US" dirty="0"/>
          </a:p>
        </p:txBody>
      </p:sp>
      <p:sp>
        <p:nvSpPr>
          <p:cNvPr id="10" name="テキスト プレースホルダー 5"/>
          <p:cNvSpPr>
            <a:spLocks noGrp="1"/>
          </p:cNvSpPr>
          <p:nvPr>
            <p:ph type="body" sz="quarter" idx="12" hasCustomPrompt="1"/>
          </p:nvPr>
        </p:nvSpPr>
        <p:spPr>
          <a:xfrm>
            <a:off x="995677" y="8438939"/>
            <a:ext cx="1646923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5019"/>
            <a:ext cx="8125477" cy="594080"/>
          </a:xfrm>
          <a:prstGeom prst="rect">
            <a:avLst/>
          </a:prstGeom>
        </p:spPr>
      </p:pic>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136325"/>
            <a:ext cx="8125477" cy="594080"/>
          </a:xfrm>
          <a:prstGeom prst="rect">
            <a:avLst/>
          </a:prstGeom>
        </p:spPr>
      </p:pic>
    </p:spTree>
    <p:extLst>
      <p:ext uri="{BB962C8B-B14F-4D97-AF65-F5344CB8AC3E}">
        <p14:creationId xmlns:p14="http://schemas.microsoft.com/office/powerpoint/2010/main" val="84670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375" autoRev="1" fill="hold">
                                          <p:stCondLst>
                                            <p:cond delay="0"/>
                                          </p:stCondLst>
                                        </p:cTn>
                                        <p:tgtEl>
                                          <p:spTgt spid="9"/>
                                        </p:tgtEl>
                                        <p:attrNameLst>
                                          <p:attrName>ppt_w</p:attrName>
                                        </p:attrNameLst>
                                      </p:cBhvr>
                                    </p:anim>
                                    <p:anim by="(#ppt_w*0.50)" calcmode="lin" valueType="num">
                                      <p:cBhvr>
                                        <p:cTn id="8" dur="375" decel="50000" autoRev="1" fill="hold">
                                          <p:stCondLst>
                                            <p:cond delay="0"/>
                                          </p:stCondLst>
                                        </p:cTn>
                                        <p:tgtEl>
                                          <p:spTgt spid="9"/>
                                        </p:tgtEl>
                                        <p:attrNameLst>
                                          <p:attrName>ppt_x</p:attrName>
                                        </p:attrNameLst>
                                      </p:cBhvr>
                                    </p:anim>
                                    <p:anim from="(-#ppt_h/2)" to="(#ppt_y)" calcmode="lin" valueType="num">
                                      <p:cBhvr>
                                        <p:cTn id="9" dur="750" fill="hold">
                                          <p:stCondLst>
                                            <p:cond delay="0"/>
                                          </p:stCondLst>
                                        </p:cTn>
                                        <p:tgtEl>
                                          <p:spTgt spid="9"/>
                                        </p:tgtEl>
                                        <p:attrNameLst>
                                          <p:attrName>ppt_y</p:attrName>
                                        </p:attrNameLst>
                                      </p:cBhvr>
                                    </p:anim>
                                    <p:animRot by="21600000">
                                      <p:cBhvr>
                                        <p:cTn id="10" dur="750" fill="hold">
                                          <p:stCondLst>
                                            <p:cond delay="0"/>
                                          </p:stCondLst>
                                        </p:cTn>
                                        <p:tgtEl>
                                          <p:spTgt spid="9"/>
                                        </p:tgtEl>
                                        <p:attrNameLst>
                                          <p:attrName>r</p:attrName>
                                        </p:attrNameLst>
                                      </p:cBhvr>
                                    </p:animRot>
                                  </p:childTnLst>
                                </p:cTn>
                              </p:par>
                              <p:par>
                                <p:cTn id="11" presetID="56" presetClass="entr" presetSubtype="0" fill="hold" grpId="0" nodeType="withEffect">
                                  <p:stCondLst>
                                    <p:cond delay="500"/>
                                  </p:stCondLst>
                                  <p:iterate type="lt">
                                    <p:tmPct val="4000"/>
                                  </p:iterate>
                                  <p:childTnLst>
                                    <p:set>
                                      <p:cBhvr>
                                        <p:cTn id="12" dur="1" fill="hold">
                                          <p:stCondLst>
                                            <p:cond delay="0"/>
                                          </p:stCondLst>
                                        </p:cTn>
                                        <p:tgtEl>
                                          <p:spTgt spid="10">
                                            <p:txEl>
                                              <p:pRg st="0" end="0"/>
                                            </p:txEl>
                                          </p:spTgt>
                                        </p:tgtEl>
                                        <p:attrNameLst>
                                          <p:attrName>style.visibility</p:attrName>
                                        </p:attrNameLst>
                                      </p:cBhvr>
                                      <p:to>
                                        <p:strVal val="visible"/>
                                      </p:to>
                                    </p:set>
                                    <p:anim by="(-#ppt_w*2)" calcmode="lin" valueType="num">
                                      <p:cBhvr rctx="PPT">
                                        <p:cTn id="13" dur="375" autoRev="1" fill="hold">
                                          <p:stCondLst>
                                            <p:cond delay="0"/>
                                          </p:stCondLst>
                                        </p:cTn>
                                        <p:tgtEl>
                                          <p:spTgt spid="10">
                                            <p:txEl>
                                              <p:pRg st="0" end="0"/>
                                            </p:txEl>
                                          </p:spTgt>
                                        </p:tgtEl>
                                        <p:attrNameLst>
                                          <p:attrName>ppt_w</p:attrName>
                                        </p:attrNameLst>
                                      </p:cBhvr>
                                    </p:anim>
                                    <p:anim by="(#ppt_w*0.50)" calcmode="lin" valueType="num">
                                      <p:cBhvr>
                                        <p:cTn id="14" dur="375" decel="50000" autoRev="1" fill="hold">
                                          <p:stCondLst>
                                            <p:cond delay="0"/>
                                          </p:stCondLst>
                                        </p:cTn>
                                        <p:tgtEl>
                                          <p:spTgt spid="10">
                                            <p:txEl>
                                              <p:pRg st="0" end="0"/>
                                            </p:txEl>
                                          </p:spTgt>
                                        </p:tgtEl>
                                        <p:attrNameLst>
                                          <p:attrName>ppt_x</p:attrName>
                                        </p:attrNameLst>
                                      </p:cBhvr>
                                    </p:anim>
                                    <p:anim from="(-#ppt_h/2)" to="(#ppt_y)" calcmode="lin" valueType="num">
                                      <p:cBhvr>
                                        <p:cTn id="15" dur="750" fill="hold">
                                          <p:stCondLst>
                                            <p:cond delay="0"/>
                                          </p:stCondLst>
                                        </p:cTn>
                                        <p:tgtEl>
                                          <p:spTgt spid="10">
                                            <p:txEl>
                                              <p:pRg st="0" end="0"/>
                                            </p:txEl>
                                          </p:spTgt>
                                        </p:tgtEl>
                                        <p:attrNameLst>
                                          <p:attrName>ppt_y</p:attrName>
                                        </p:attrNameLst>
                                      </p:cBhvr>
                                    </p:anim>
                                    <p:animRot by="21600000">
                                      <p:cBhvr>
                                        <p:cTn id="16" dur="750" fill="hold">
                                          <p:stCondLst>
                                            <p:cond delay="0"/>
                                          </p:stCondLst>
                                        </p:cTn>
                                        <p:tgtEl>
                                          <p:spTgt spid="10">
                                            <p:txEl>
                                              <p:pRg st="0" end="0"/>
                                            </p:txEl>
                                          </p:spTgt>
                                        </p:tgtEl>
                                        <p:attrNameLst>
                                          <p:attrName>r</p:attrName>
                                        </p:attrNameLst>
                                      </p:cBhvr>
                                    </p:animRot>
                                  </p:childTnLst>
                                </p:cTn>
                              </p:par>
                              <p:par>
                                <p:cTn id="17" presetID="22" presetClass="entr" presetSubtype="8" fill="hold" nodeType="with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par>
                                <p:cTn id="20" presetID="22" presetClass="entr" presetSubtype="2" fill="hold"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375" autoRev="1" fill="hold">
                          <p:stCondLst>
                            <p:cond delay="0"/>
                          </p:stCondLst>
                        </p:cTn>
                        <p:tgtEl>
                          <p:spTgt spid="10"/>
                        </p:tgtEl>
                        <p:attrNameLst>
                          <p:attrName>ppt_w</p:attrName>
                        </p:attrNameLst>
                      </p:cBhvr>
                    </p:anim>
                    <p:anim by="(#ppt_w*0.50)" calcmode="lin" valueType="num">
                      <p:cBhvr>
                        <p:cTn dur="375" decel="50000" autoRev="1" fill="hold">
                          <p:stCondLst>
                            <p:cond delay="0"/>
                          </p:stCondLst>
                        </p:cTn>
                        <p:tgtEl>
                          <p:spTgt spid="10"/>
                        </p:tgtEl>
                        <p:attrNameLst>
                          <p:attrName>ppt_x</p:attrName>
                        </p:attrNameLst>
                      </p:cBhvr>
                    </p:anim>
                    <p:anim from="(-#ppt_h/2)" to="(#ppt_y)" calcmode="lin" valueType="num">
                      <p:cBhvr>
                        <p:cTn dur="750" fill="hold">
                          <p:stCondLst>
                            <p:cond delay="0"/>
                          </p:stCondLst>
                        </p:cTn>
                        <p:tgtEl>
                          <p:spTgt spid="10"/>
                        </p:tgtEl>
                        <p:attrNameLst>
                          <p:attrName>ppt_y</p:attrName>
                        </p:attrNameLst>
                      </p:cBhvr>
                    </p:anim>
                    <p:animRot by="21600000">
                      <p:cBhvr>
                        <p:cTn dur="750" fill="hold">
                          <p:stCondLst>
                            <p:cond delay="0"/>
                          </p:stCondLst>
                        </p:cTn>
                        <p:tgtEl>
                          <p:spTgt spid="10"/>
                        </p:tgtEl>
                        <p:attrNameLst>
                          <p:attrName>r</p:attrName>
                        </p:attrNameLst>
                      </p:cBhvr>
                    </p:animRo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word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23" name="正方形/長方形 22"/>
          <p:cNvSpPr/>
          <p:nvPr userDrawn="1"/>
        </p:nvSpPr>
        <p:spPr>
          <a:xfrm>
            <a:off x="1" y="3790469"/>
            <a:ext cx="18286412" cy="1947863"/>
          </a:xfrm>
          <a:prstGeom prst="rect">
            <a:avLst/>
          </a:prstGeom>
          <a:gradFill>
            <a:gsLst>
              <a:gs pos="0">
                <a:schemeClr val="tx2">
                  <a:alpha val="85000"/>
                </a:schemeClr>
              </a:gs>
              <a:gs pos="24000">
                <a:srgbClr val="FFFFFF">
                  <a:alpha val="32000"/>
                </a:srgbClr>
              </a:gs>
              <a:gs pos="67000">
                <a:schemeClr val="tx2">
                  <a:alpha val="6000"/>
                </a:schemeClr>
              </a:gs>
              <a:gs pos="100000">
                <a:schemeClr val="tx2">
                  <a:alpha val="6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rot="18900000">
            <a:off x="3559922" y="4179310"/>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二等辺三角形 7"/>
          <p:cNvSpPr/>
          <p:nvPr userDrawn="1"/>
        </p:nvSpPr>
        <p:spPr>
          <a:xfrm>
            <a:off x="7985584" y="3323397"/>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二等辺三角形 33"/>
          <p:cNvSpPr/>
          <p:nvPr userDrawn="1"/>
        </p:nvSpPr>
        <p:spPr>
          <a:xfrm rot="10800000">
            <a:off x="3431215" y="5738332"/>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6"/>
          <p:cNvSpPr/>
          <p:nvPr userDrawn="1"/>
        </p:nvSpPr>
        <p:spPr>
          <a:xfrm rot="18900000">
            <a:off x="6369834" y="417884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7"/>
          <p:cNvSpPr/>
          <p:nvPr userDrawn="1"/>
        </p:nvSpPr>
        <p:spPr>
          <a:xfrm>
            <a:off x="10795496" y="3322931"/>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二等辺三角形 33"/>
          <p:cNvSpPr/>
          <p:nvPr userDrawn="1"/>
        </p:nvSpPr>
        <p:spPr>
          <a:xfrm rot="10800000">
            <a:off x="6241127" y="573786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6"/>
          <p:cNvSpPr/>
          <p:nvPr userDrawn="1"/>
        </p:nvSpPr>
        <p:spPr>
          <a:xfrm rot="18900000">
            <a:off x="9179746" y="4199601"/>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二等辺三角形 7"/>
          <p:cNvSpPr/>
          <p:nvPr userDrawn="1"/>
        </p:nvSpPr>
        <p:spPr>
          <a:xfrm>
            <a:off x="13605408" y="3343688"/>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二等辺三角形 33"/>
          <p:cNvSpPr/>
          <p:nvPr userDrawn="1"/>
        </p:nvSpPr>
        <p:spPr>
          <a:xfrm rot="10800000">
            <a:off x="9051039" y="5758623"/>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6"/>
          <p:cNvSpPr/>
          <p:nvPr userDrawn="1"/>
        </p:nvSpPr>
        <p:spPr>
          <a:xfrm rot="18900000">
            <a:off x="11989658" y="4199602"/>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二等辺三角形 7"/>
          <p:cNvSpPr/>
          <p:nvPr userDrawn="1"/>
        </p:nvSpPr>
        <p:spPr>
          <a:xfrm>
            <a:off x="16415320" y="3343689"/>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二等辺三角形 33"/>
          <p:cNvSpPr/>
          <p:nvPr userDrawn="1"/>
        </p:nvSpPr>
        <p:spPr>
          <a:xfrm rot="10800000">
            <a:off x="11860951" y="5758624"/>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
          <p:cNvSpPr/>
          <p:nvPr userDrawn="1"/>
        </p:nvSpPr>
        <p:spPr>
          <a:xfrm rot="18900000">
            <a:off x="750010" y="4178378"/>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二等辺三角形 7"/>
          <p:cNvSpPr/>
          <p:nvPr userDrawn="1"/>
        </p:nvSpPr>
        <p:spPr>
          <a:xfrm>
            <a:off x="5175672" y="3322465"/>
            <a:ext cx="945094" cy="467072"/>
          </a:xfrm>
          <a:custGeom>
            <a:avLst/>
            <a:gdLst/>
            <a:ahLst/>
            <a:cxnLst/>
            <a:rect l="l" t="t" r="r" b="b"/>
            <a:pathLst>
              <a:path w="945094" h="467072">
                <a:moveTo>
                  <a:pt x="467072" y="0"/>
                </a:moveTo>
                <a:lnTo>
                  <a:pt x="945094" y="467072"/>
                </a:lnTo>
                <a:lnTo>
                  <a:pt x="0" y="467072"/>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二等辺三角形 33"/>
          <p:cNvSpPr/>
          <p:nvPr userDrawn="1"/>
        </p:nvSpPr>
        <p:spPr>
          <a:xfrm rot="10800000">
            <a:off x="621303" y="5737400"/>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プレースホルダー 11"/>
          <p:cNvSpPr>
            <a:spLocks noGrp="1"/>
          </p:cNvSpPr>
          <p:nvPr>
            <p:ph type="body" sz="quarter" idx="36" hasCustomPrompt="1"/>
          </p:nvPr>
        </p:nvSpPr>
        <p:spPr>
          <a:xfrm rot="18900000">
            <a:off x="1616357"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37" hasCustomPrompt="1"/>
          </p:nvPr>
        </p:nvSpPr>
        <p:spPr>
          <a:xfrm rot="18900000">
            <a:off x="4432130"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38" hasCustomPrompt="1"/>
          </p:nvPr>
        </p:nvSpPr>
        <p:spPr>
          <a:xfrm rot="18900000">
            <a:off x="7247903"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39" hasCustomPrompt="1"/>
          </p:nvPr>
        </p:nvSpPr>
        <p:spPr>
          <a:xfrm rot="18900000">
            <a:off x="10063676"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40" hasCustomPrompt="1"/>
          </p:nvPr>
        </p:nvSpPr>
        <p:spPr>
          <a:xfrm rot="18900000">
            <a:off x="12879447" y="4292843"/>
            <a:ext cx="3572959" cy="870619"/>
          </a:xfrm>
        </p:spPr>
        <p:txBody>
          <a:bodyPr anchor="b">
            <a:noAutofit/>
          </a:bodyPr>
          <a:lstStyle>
            <a:lvl1pPr algn="ctr">
              <a:lnSpc>
                <a:spcPct val="100000"/>
              </a:lnSpc>
              <a:spcBef>
                <a:spcPts val="0"/>
              </a:spcBef>
              <a:defRPr sz="4400" spc="0">
                <a:solidFill>
                  <a:schemeClr val="accent2"/>
                </a:solidFill>
                <a:effectLst>
                  <a:innerShdw blurRad="63500" dist="50800">
                    <a:prstClr val="black">
                      <a:alpha val="50000"/>
                    </a:prstClr>
                  </a:innerShdw>
                </a:effectLst>
                <a:latin typeface="+mj-lt"/>
              </a:defRPr>
            </a:lvl1pPr>
          </a:lstStyle>
          <a:p>
            <a:pPr lvl="0"/>
            <a:r>
              <a:rPr lang="en-US" altLang="ja-JP" dirty="0" smtClean="0"/>
              <a:t>TEXT HERE</a:t>
            </a:r>
            <a:endParaRPr lang="en-US" dirty="0"/>
          </a:p>
        </p:txBody>
      </p:sp>
      <p:sp>
        <p:nvSpPr>
          <p:cNvPr id="70" name="テキスト プレースホルダー 5"/>
          <p:cNvSpPr>
            <a:spLocks noGrp="1"/>
          </p:cNvSpPr>
          <p:nvPr>
            <p:ph type="body" sz="quarter" idx="13" hasCustomPrompt="1"/>
          </p:nvPr>
        </p:nvSpPr>
        <p:spPr>
          <a:xfrm>
            <a:off x="1193212" y="6931737"/>
            <a:ext cx="7506401"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1" name="テキスト プレースホルダー 5"/>
          <p:cNvSpPr>
            <a:spLocks noGrp="1"/>
          </p:cNvSpPr>
          <p:nvPr>
            <p:ph type="body" sz="quarter" idx="14" hasCustomPrompt="1"/>
          </p:nvPr>
        </p:nvSpPr>
        <p:spPr>
          <a:xfrm>
            <a:off x="1187656" y="7641301"/>
            <a:ext cx="7506401" cy="1856659"/>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72" name="図 7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1188" y="7410952"/>
            <a:ext cx="8125477" cy="594080"/>
          </a:xfrm>
          <a:prstGeom prst="rect">
            <a:avLst/>
          </a:prstGeom>
        </p:spPr>
      </p:pic>
      <p:sp>
        <p:nvSpPr>
          <p:cNvPr id="73" name="テキスト プレースホルダー 5"/>
          <p:cNvSpPr>
            <a:spLocks noGrp="1"/>
          </p:cNvSpPr>
          <p:nvPr>
            <p:ph type="body" sz="quarter" idx="41" hasCustomPrompt="1"/>
          </p:nvPr>
        </p:nvSpPr>
        <p:spPr>
          <a:xfrm>
            <a:off x="9439522" y="6931737"/>
            <a:ext cx="7506401"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4" name="テキスト プレースホルダー 5"/>
          <p:cNvSpPr>
            <a:spLocks noGrp="1"/>
          </p:cNvSpPr>
          <p:nvPr>
            <p:ph type="body" sz="quarter" idx="42" hasCustomPrompt="1"/>
          </p:nvPr>
        </p:nvSpPr>
        <p:spPr>
          <a:xfrm>
            <a:off x="9433966" y="7641301"/>
            <a:ext cx="7506401" cy="1856659"/>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7645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6" presetClass="entr" presetSubtype="37"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outVertical)">
                                      <p:cBhvr>
                                        <p:cTn id="11" dur="500"/>
                                        <p:tgtEl>
                                          <p:spTgt spid="23"/>
                                        </p:tgtEl>
                                      </p:cBhvr>
                                    </p:animEffect>
                                  </p:childTnLst>
                                </p:cTn>
                              </p:par>
                            </p:childTnLst>
                          </p:cTn>
                        </p:par>
                        <p:par>
                          <p:cTn id="12" fill="hold">
                            <p:stCondLst>
                              <p:cond delay="1375"/>
                            </p:stCondLst>
                            <p:childTnLst>
                              <p:par>
                                <p:cTn id="13" presetID="22" presetClass="entr" presetSubtype="1"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up)">
                                      <p:cBhvr>
                                        <p:cTn id="15" dur="250"/>
                                        <p:tgtEl>
                                          <p:spTgt spid="64"/>
                                        </p:tgtEl>
                                      </p:cBhvr>
                                    </p:animEffect>
                                  </p:childTnLst>
                                </p:cTn>
                              </p:par>
                            </p:childTnLst>
                          </p:cTn>
                        </p:par>
                        <p:par>
                          <p:cTn id="16" fill="hold">
                            <p:stCondLst>
                              <p:cond delay="1625"/>
                            </p:stCondLst>
                            <p:childTnLst>
                              <p:par>
                                <p:cTn id="17" presetID="22" presetClass="entr" presetSubtype="4"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
                                            <p:txEl>
                                              <p:pRg st="0" end="0"/>
                                            </p:txEl>
                                          </p:spTgt>
                                        </p:tgtEl>
                                        <p:attrNameLst>
                                          <p:attrName>style.visibility</p:attrName>
                                        </p:attrNameLst>
                                      </p:cBhvr>
                                      <p:to>
                                        <p:strVal val="visible"/>
                                      </p:to>
                                    </p:set>
                                    <p:animEffect transition="in" filter="wipe(down)">
                                      <p:cBhvr>
                                        <p:cTn id="22" dur="500"/>
                                        <p:tgtEl>
                                          <p:spTgt spid="65">
                                            <p:txEl>
                                              <p:pRg st="0" end="0"/>
                                            </p:txEl>
                                          </p:spTgt>
                                        </p:tgtEl>
                                      </p:cBhvr>
                                    </p:animEffect>
                                  </p:childTnLst>
                                </p:cTn>
                              </p:par>
                            </p:childTnLst>
                          </p:cTn>
                        </p:par>
                        <p:par>
                          <p:cTn id="23" fill="hold">
                            <p:stCondLst>
                              <p:cond delay="2125"/>
                            </p:stCondLst>
                            <p:childTnLst>
                              <p:par>
                                <p:cTn id="24" presetID="22" presetClass="entr" presetSubtype="1"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up)">
                                      <p:cBhvr>
                                        <p:cTn id="26" dur="250"/>
                                        <p:tgtEl>
                                          <p:spTgt spid="63"/>
                                        </p:tgtEl>
                                      </p:cBhvr>
                                    </p:animEffect>
                                  </p:childTnLst>
                                </p:cTn>
                              </p:par>
                            </p:childTnLst>
                          </p:cTn>
                        </p:par>
                        <p:par>
                          <p:cTn id="27" fill="hold">
                            <p:stCondLst>
                              <p:cond delay="2375"/>
                            </p:stCondLst>
                            <p:childTnLst>
                              <p:par>
                                <p:cTn id="28" presetID="22" presetClass="entr" presetSubtype="1"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up)">
                                      <p:cBhvr>
                                        <p:cTn id="30" dur="250"/>
                                        <p:tgtEl>
                                          <p:spTgt spid="52"/>
                                        </p:tgtEl>
                                      </p:cBhvr>
                                    </p:animEffect>
                                  </p:childTnLst>
                                </p:cTn>
                              </p:par>
                            </p:childTnLst>
                          </p:cTn>
                        </p:par>
                        <p:par>
                          <p:cTn id="31" fill="hold">
                            <p:stCondLst>
                              <p:cond delay="2625"/>
                            </p:stCondLst>
                            <p:childTnLst>
                              <p:par>
                                <p:cTn id="32" presetID="22" presetClass="entr" presetSubtype="4"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down)">
                                      <p:cBhvr>
                                        <p:cTn id="34" dur="500"/>
                                        <p:tgtEl>
                                          <p:spTgt spid="5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7">
                                            <p:txEl>
                                              <p:pRg st="0" end="0"/>
                                            </p:txEl>
                                          </p:spTgt>
                                        </p:tgtEl>
                                        <p:attrNameLst>
                                          <p:attrName>style.visibility</p:attrName>
                                        </p:attrNameLst>
                                      </p:cBhvr>
                                      <p:to>
                                        <p:strVal val="visible"/>
                                      </p:to>
                                    </p:set>
                                    <p:animEffect transition="in" filter="wipe(down)">
                                      <p:cBhvr>
                                        <p:cTn id="37" dur="500"/>
                                        <p:tgtEl>
                                          <p:spTgt spid="67">
                                            <p:txEl>
                                              <p:pRg st="0" end="0"/>
                                            </p:txEl>
                                          </p:spTgt>
                                        </p:tgtEl>
                                      </p:cBhvr>
                                    </p:animEffect>
                                  </p:childTnLst>
                                </p:cTn>
                              </p:par>
                            </p:childTnLst>
                          </p:cTn>
                        </p:par>
                        <p:par>
                          <p:cTn id="38" fill="hold">
                            <p:stCondLst>
                              <p:cond delay="3125"/>
                            </p:stCondLst>
                            <p:childTnLst>
                              <p:par>
                                <p:cTn id="39" presetID="22" presetClass="entr" presetSubtype="1"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up)">
                                      <p:cBhvr>
                                        <p:cTn id="41" dur="250"/>
                                        <p:tgtEl>
                                          <p:spTgt spid="51"/>
                                        </p:tgtEl>
                                      </p:cBhvr>
                                    </p:animEffect>
                                  </p:childTnLst>
                                </p:cTn>
                              </p:par>
                            </p:childTnLst>
                          </p:cTn>
                        </p:par>
                        <p:par>
                          <p:cTn id="42" fill="hold">
                            <p:stCondLst>
                              <p:cond delay="3375"/>
                            </p:stCondLst>
                            <p:childTnLst>
                              <p:par>
                                <p:cTn id="43" presetID="22" presetClass="entr" presetSubtype="1"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250"/>
                                        <p:tgtEl>
                                          <p:spTgt spid="60"/>
                                        </p:tgtEl>
                                      </p:cBhvr>
                                    </p:animEffect>
                                  </p:childTnLst>
                                </p:cTn>
                              </p:par>
                            </p:childTnLst>
                          </p:cTn>
                        </p:par>
                        <p:par>
                          <p:cTn id="46" fill="hold">
                            <p:stCondLst>
                              <p:cond delay="3625"/>
                            </p:stCondLst>
                            <p:childTnLst>
                              <p:par>
                                <p:cTn id="47" presetID="22" presetClass="entr" presetSubtype="4"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down)">
                                      <p:cBhvr>
                                        <p:cTn id="49" dur="500"/>
                                        <p:tgtEl>
                                          <p:spTgt spid="5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9">
                                            <p:txEl>
                                              <p:pRg st="0" end="0"/>
                                            </p:txEl>
                                          </p:spTgt>
                                        </p:tgtEl>
                                        <p:attrNameLst>
                                          <p:attrName>style.visibility</p:attrName>
                                        </p:attrNameLst>
                                      </p:cBhvr>
                                      <p:to>
                                        <p:strVal val="visible"/>
                                      </p:to>
                                    </p:set>
                                    <p:animEffect transition="in" filter="wipe(down)">
                                      <p:cBhvr>
                                        <p:cTn id="52" dur="500"/>
                                        <p:tgtEl>
                                          <p:spTgt spid="69">
                                            <p:txEl>
                                              <p:pRg st="0" end="0"/>
                                            </p:txEl>
                                          </p:spTgt>
                                        </p:tgtEl>
                                      </p:cBhvr>
                                    </p:animEffect>
                                  </p:childTnLst>
                                </p:cTn>
                              </p:par>
                            </p:childTnLst>
                          </p:cTn>
                        </p:par>
                        <p:par>
                          <p:cTn id="53" fill="hold">
                            <p:stCondLst>
                              <p:cond delay="4125"/>
                            </p:stCondLst>
                            <p:childTnLst>
                              <p:par>
                                <p:cTn id="54" presetID="22" presetClass="entr" presetSubtype="1"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up)">
                                      <p:cBhvr>
                                        <p:cTn id="56" dur="250"/>
                                        <p:tgtEl>
                                          <p:spTgt spid="59"/>
                                        </p:tgtEl>
                                      </p:cBhvr>
                                    </p:animEffect>
                                  </p:childTnLst>
                                </p:cTn>
                              </p:par>
                            </p:childTnLst>
                          </p:cTn>
                        </p:par>
                        <p:par>
                          <p:cTn id="57" fill="hold">
                            <p:stCondLst>
                              <p:cond delay="4375"/>
                            </p:stCondLst>
                            <p:childTnLst>
                              <p:par>
                                <p:cTn id="58" presetID="22" presetClass="entr" presetSubtype="1"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up)">
                                      <p:cBhvr>
                                        <p:cTn id="60" dur="250"/>
                                        <p:tgtEl>
                                          <p:spTgt spid="34"/>
                                        </p:tgtEl>
                                      </p:cBhvr>
                                    </p:animEffect>
                                  </p:childTnLst>
                                </p:cTn>
                              </p:par>
                            </p:childTnLst>
                          </p:cTn>
                        </p:par>
                        <p:par>
                          <p:cTn id="61" fill="hold">
                            <p:stCondLst>
                              <p:cond delay="4625"/>
                            </p:stCondLst>
                            <p:childTnLst>
                              <p:par>
                                <p:cTn id="62" presetID="22" presetClass="entr" presetSubtype="4"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down)">
                                      <p:cBhvr>
                                        <p:cTn id="64" dur="500"/>
                                        <p:tgtEl>
                                          <p:spTgt spid="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6">
                                            <p:txEl>
                                              <p:pRg st="0" end="0"/>
                                            </p:txEl>
                                          </p:spTgt>
                                        </p:tgtEl>
                                        <p:attrNameLst>
                                          <p:attrName>style.visibility</p:attrName>
                                        </p:attrNameLst>
                                      </p:cBhvr>
                                      <p:to>
                                        <p:strVal val="visible"/>
                                      </p:to>
                                    </p:set>
                                    <p:animEffect transition="in" filter="wipe(down)">
                                      <p:cBhvr>
                                        <p:cTn id="67" dur="500"/>
                                        <p:tgtEl>
                                          <p:spTgt spid="66">
                                            <p:txEl>
                                              <p:pRg st="0" end="0"/>
                                            </p:txEl>
                                          </p:spTgt>
                                        </p:tgtEl>
                                      </p:cBhvr>
                                    </p:animEffect>
                                  </p:childTnLst>
                                </p:cTn>
                              </p:par>
                            </p:childTnLst>
                          </p:cTn>
                        </p:par>
                        <p:par>
                          <p:cTn id="68" fill="hold">
                            <p:stCondLst>
                              <p:cond delay="5125"/>
                            </p:stCondLst>
                            <p:childTnLst>
                              <p:par>
                                <p:cTn id="69" presetID="22" presetClass="entr" presetSubtype="1"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up)">
                                      <p:cBhvr>
                                        <p:cTn id="71" dur="250"/>
                                        <p:tgtEl>
                                          <p:spTgt spid="8"/>
                                        </p:tgtEl>
                                      </p:cBhvr>
                                    </p:animEffect>
                                  </p:childTnLst>
                                </p:cTn>
                              </p:par>
                            </p:childTnLst>
                          </p:cTn>
                        </p:par>
                        <p:par>
                          <p:cTn id="72" fill="hold">
                            <p:stCondLst>
                              <p:cond delay="5375"/>
                            </p:stCondLst>
                            <p:childTnLst>
                              <p:par>
                                <p:cTn id="73" presetID="22" presetClass="entr" presetSubtype="1"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up)">
                                      <p:cBhvr>
                                        <p:cTn id="75" dur="250"/>
                                        <p:tgtEl>
                                          <p:spTgt spid="56"/>
                                        </p:tgtEl>
                                      </p:cBhvr>
                                    </p:animEffect>
                                  </p:childTnLst>
                                </p:cTn>
                              </p:par>
                            </p:childTnLst>
                          </p:cTn>
                        </p:par>
                        <p:par>
                          <p:cTn id="76" fill="hold">
                            <p:stCondLst>
                              <p:cond delay="5625"/>
                            </p:stCondLst>
                            <p:childTnLst>
                              <p:par>
                                <p:cTn id="77" presetID="22" presetClass="entr" presetSubtype="4"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down)">
                                      <p:cBhvr>
                                        <p:cTn id="79" dur="500"/>
                                        <p:tgtEl>
                                          <p:spTgt spid="5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68">
                                            <p:txEl>
                                              <p:pRg st="0" end="0"/>
                                            </p:txEl>
                                          </p:spTgt>
                                        </p:tgtEl>
                                        <p:attrNameLst>
                                          <p:attrName>style.visibility</p:attrName>
                                        </p:attrNameLst>
                                      </p:cBhvr>
                                      <p:to>
                                        <p:strVal val="visible"/>
                                      </p:to>
                                    </p:set>
                                    <p:animEffect transition="in" filter="wipe(down)">
                                      <p:cBhvr>
                                        <p:cTn id="82" dur="500"/>
                                        <p:tgtEl>
                                          <p:spTgt spid="68">
                                            <p:txEl>
                                              <p:pRg st="0" end="0"/>
                                            </p:txEl>
                                          </p:spTgt>
                                        </p:tgtEl>
                                      </p:cBhvr>
                                    </p:animEffect>
                                  </p:childTnLst>
                                </p:cTn>
                              </p:par>
                            </p:childTnLst>
                          </p:cTn>
                        </p:par>
                        <p:par>
                          <p:cTn id="83" fill="hold">
                            <p:stCondLst>
                              <p:cond delay="6125"/>
                            </p:stCondLst>
                            <p:childTnLst>
                              <p:par>
                                <p:cTn id="84" presetID="22" presetClass="entr" presetSubtype="1"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up)">
                                      <p:cBhvr>
                                        <p:cTn id="86" dur="250"/>
                                        <p:tgtEl>
                                          <p:spTgt spid="55"/>
                                        </p:tgtEl>
                                      </p:cBhvr>
                                    </p:animEffect>
                                  </p:childTnLst>
                                </p:cTn>
                              </p:par>
                            </p:childTnLst>
                          </p:cTn>
                        </p:par>
                        <p:par>
                          <p:cTn id="87" fill="hold">
                            <p:stCondLst>
                              <p:cond delay="6375"/>
                            </p:stCondLst>
                            <p:childTnLst>
                              <p:par>
                                <p:cTn id="88" presetID="14" presetClass="entr" presetSubtype="10" fill="hold" grpId="0" nodeType="afterEffect">
                                  <p:stCondLst>
                                    <p:cond delay="500"/>
                                  </p:stCondLst>
                                  <p:iterate type="lt">
                                    <p:tmPct val="5000"/>
                                  </p:iterate>
                                  <p:childTnLst>
                                    <p:set>
                                      <p:cBhvr>
                                        <p:cTn id="89" dur="1" fill="hold">
                                          <p:stCondLst>
                                            <p:cond delay="0"/>
                                          </p:stCondLst>
                                        </p:cTn>
                                        <p:tgtEl>
                                          <p:spTgt spid="70">
                                            <p:txEl>
                                              <p:pRg st="0" end="0"/>
                                            </p:txEl>
                                          </p:spTgt>
                                        </p:tgtEl>
                                        <p:attrNameLst>
                                          <p:attrName>style.visibility</p:attrName>
                                        </p:attrNameLst>
                                      </p:cBhvr>
                                      <p:to>
                                        <p:strVal val="visible"/>
                                      </p:to>
                                    </p:set>
                                    <p:animEffect transition="in" filter="randombar(horizontal)">
                                      <p:cBhvr>
                                        <p:cTn id="90" dur="500"/>
                                        <p:tgtEl>
                                          <p:spTgt spid="70">
                                            <p:txEl>
                                              <p:pRg st="0" end="0"/>
                                            </p:txEl>
                                          </p:spTgt>
                                        </p:tgtEl>
                                      </p:cBhvr>
                                    </p:animEffect>
                                  </p:childTnLst>
                                </p:cTn>
                              </p:par>
                              <p:par>
                                <p:cTn id="91" presetID="22" presetClass="entr" presetSubtype="2" fill="hold" nodeType="withEffect">
                                  <p:stCondLst>
                                    <p:cond delay="500"/>
                                  </p:stCondLst>
                                  <p:childTnLst>
                                    <p:set>
                                      <p:cBhvr>
                                        <p:cTn id="92" dur="1" fill="hold">
                                          <p:stCondLst>
                                            <p:cond delay="0"/>
                                          </p:stCondLst>
                                        </p:cTn>
                                        <p:tgtEl>
                                          <p:spTgt spid="72"/>
                                        </p:tgtEl>
                                        <p:attrNameLst>
                                          <p:attrName>style.visibility</p:attrName>
                                        </p:attrNameLst>
                                      </p:cBhvr>
                                      <p:to>
                                        <p:strVal val="visible"/>
                                      </p:to>
                                    </p:set>
                                    <p:animEffect transition="in" filter="wipe(right)">
                                      <p:cBhvr>
                                        <p:cTn id="93" dur="1000"/>
                                        <p:tgtEl>
                                          <p:spTgt spid="72"/>
                                        </p:tgtEl>
                                      </p:cBhvr>
                                    </p:animEffect>
                                  </p:childTnLst>
                                </p:cTn>
                              </p:par>
                            </p:childTnLst>
                          </p:cTn>
                        </p:par>
                        <p:par>
                          <p:cTn id="94" fill="hold">
                            <p:stCondLst>
                              <p:cond delay="7875"/>
                            </p:stCondLst>
                            <p:childTnLst>
                              <p:par>
                                <p:cTn id="95" presetID="10" presetClass="entr" presetSubtype="0" fill="hold" grpId="0" nodeType="afterEffect">
                                  <p:stCondLst>
                                    <p:cond delay="0"/>
                                  </p:stCondLst>
                                  <p:childTnLst>
                                    <p:set>
                                      <p:cBhvr>
                                        <p:cTn id="96" dur="1" fill="hold">
                                          <p:stCondLst>
                                            <p:cond delay="0"/>
                                          </p:stCondLst>
                                        </p:cTn>
                                        <p:tgtEl>
                                          <p:spTgt spid="71">
                                            <p:txEl>
                                              <p:pRg st="0" end="0"/>
                                            </p:txEl>
                                          </p:spTgt>
                                        </p:tgtEl>
                                        <p:attrNameLst>
                                          <p:attrName>style.visibility</p:attrName>
                                        </p:attrNameLst>
                                      </p:cBhvr>
                                      <p:to>
                                        <p:strVal val="visible"/>
                                      </p:to>
                                    </p:set>
                                    <p:animEffect transition="in" filter="fade">
                                      <p:cBhvr>
                                        <p:cTn id="97" dur="750"/>
                                        <p:tgtEl>
                                          <p:spTgt spid="71">
                                            <p:txEl>
                                              <p:pRg st="0" end="0"/>
                                            </p:txEl>
                                          </p:spTgt>
                                        </p:tgtEl>
                                      </p:cBhvr>
                                    </p:animEffect>
                                  </p:childTnLst>
                                </p:cTn>
                              </p:par>
                            </p:childTnLst>
                          </p:cTn>
                        </p:par>
                        <p:par>
                          <p:cTn id="98" fill="hold">
                            <p:stCondLst>
                              <p:cond delay="8625"/>
                            </p:stCondLst>
                            <p:childTnLst>
                              <p:par>
                                <p:cTn id="99" presetID="14" presetClass="entr" presetSubtype="10" fill="hold" grpId="0" nodeType="afterEffect">
                                  <p:stCondLst>
                                    <p:cond delay="500"/>
                                  </p:stCondLst>
                                  <p:iterate type="lt">
                                    <p:tmPct val="5000"/>
                                  </p:iterate>
                                  <p:childTnLst>
                                    <p:set>
                                      <p:cBhvr>
                                        <p:cTn id="100" dur="1" fill="hold">
                                          <p:stCondLst>
                                            <p:cond delay="0"/>
                                          </p:stCondLst>
                                        </p:cTn>
                                        <p:tgtEl>
                                          <p:spTgt spid="73">
                                            <p:txEl>
                                              <p:pRg st="0" end="0"/>
                                            </p:txEl>
                                          </p:spTgt>
                                        </p:tgtEl>
                                        <p:attrNameLst>
                                          <p:attrName>style.visibility</p:attrName>
                                        </p:attrNameLst>
                                      </p:cBhvr>
                                      <p:to>
                                        <p:strVal val="visible"/>
                                      </p:to>
                                    </p:set>
                                    <p:animEffect transition="in" filter="randombar(horizontal)">
                                      <p:cBhvr>
                                        <p:cTn id="101" dur="500"/>
                                        <p:tgtEl>
                                          <p:spTgt spid="73">
                                            <p:txEl>
                                              <p:pRg st="0" end="0"/>
                                            </p:txEl>
                                          </p:spTgt>
                                        </p:tgtEl>
                                      </p:cBhvr>
                                    </p:animEffect>
                                  </p:childTnLst>
                                </p:cTn>
                              </p:par>
                            </p:childTnLst>
                          </p:cTn>
                        </p:par>
                        <p:par>
                          <p:cTn id="102" fill="hold">
                            <p:stCondLst>
                              <p:cond delay="9800"/>
                            </p:stCondLst>
                            <p:childTnLst>
                              <p:par>
                                <p:cTn id="103" presetID="10" presetClass="entr" presetSubtype="0" fill="hold" grpId="0" nodeType="afterEffect">
                                  <p:stCondLst>
                                    <p:cond delay="0"/>
                                  </p:stCondLst>
                                  <p:childTnLst>
                                    <p:set>
                                      <p:cBhvr>
                                        <p:cTn id="104" dur="1" fill="hold">
                                          <p:stCondLst>
                                            <p:cond delay="0"/>
                                          </p:stCondLst>
                                        </p:cTn>
                                        <p:tgtEl>
                                          <p:spTgt spid="74">
                                            <p:txEl>
                                              <p:pRg st="0" end="0"/>
                                            </p:txEl>
                                          </p:spTgt>
                                        </p:tgtEl>
                                        <p:attrNameLst>
                                          <p:attrName>style.visibility</p:attrName>
                                        </p:attrNameLst>
                                      </p:cBhvr>
                                      <p:to>
                                        <p:strVal val="visible"/>
                                      </p:to>
                                    </p:set>
                                    <p:animEffect transition="in" filter="fade">
                                      <p:cBhvr>
                                        <p:cTn id="105" dur="750"/>
                                        <p:tgtEl>
                                          <p:spTgt spid="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23" grpId="0" animBg="1"/>
      <p:bldP spid="7" grpId="0" animBg="1"/>
      <p:bldP spid="8" grpId="0" animBg="1"/>
      <p:bldP spid="34" grpId="0" animBg="1"/>
      <p:bldP spid="50" grpId="0" animBg="1"/>
      <p:bldP spid="51" grpId="0" animBg="1"/>
      <p:bldP spid="52" grpId="0" animBg="1"/>
      <p:bldP spid="54" grpId="0" animBg="1"/>
      <p:bldP spid="55" grpId="0" animBg="1"/>
      <p:bldP spid="56" grpId="0" animBg="1"/>
      <p:bldP spid="58" grpId="0" animBg="1"/>
      <p:bldP spid="59" grpId="0" animBg="1"/>
      <p:bldP spid="60" grpId="0" animBg="1"/>
      <p:bldP spid="62" grpId="0" animBg="1"/>
      <p:bldP spid="63" grpId="0" animBg="1"/>
      <p:bldP spid="64" grpId="0" animBg="1"/>
      <p:bldP spid="65" grpId="0" build="p">
        <p:tmplLst>
          <p:tmpl lvl="1">
            <p:tnLst>
              <p:par>
                <p:cTn presetID="22" presetClass="entr" presetSubtype="4"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down)">
                      <p:cBhvr>
                        <p:cTn dur="500"/>
                        <p:tgtEl>
                          <p:spTgt spid="65"/>
                        </p:tgtEl>
                      </p:cBhvr>
                    </p:animEffect>
                  </p:childTnLst>
                </p:cTn>
              </p:par>
            </p:tnLst>
          </p:tmpl>
        </p:tmplLst>
      </p:bldP>
      <p:bldP spid="66" grpId="0" build="p">
        <p:tmplLst>
          <p:tmpl lvl="1">
            <p:tnLst>
              <p:par>
                <p:cTn presetID="22" presetClass="entr" presetSubtype="4"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down)">
                      <p:cBhvr>
                        <p:cTn dur="500"/>
                        <p:tgtEl>
                          <p:spTgt spid="66"/>
                        </p:tgtEl>
                      </p:cBhvr>
                    </p:animEffect>
                  </p:childTnLst>
                </p:cTn>
              </p:par>
            </p:tnLst>
          </p:tmpl>
        </p:tmplLst>
      </p:bldP>
      <p:bldP spid="67" grpId="0" build="p">
        <p:tmplLst>
          <p:tmpl lvl="1">
            <p:tnLst>
              <p:par>
                <p:cTn presetID="22" presetClass="entr" presetSubtype="4"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down)">
                      <p:cBhvr>
                        <p:cTn dur="500"/>
                        <p:tgtEl>
                          <p:spTgt spid="67"/>
                        </p:tgtEl>
                      </p:cBhvr>
                    </p:animEffect>
                  </p:childTnLst>
                </p:cTn>
              </p:par>
            </p:tnLst>
          </p:tmpl>
        </p:tmplLst>
      </p:bldP>
      <p:bldP spid="68" grpId="0" build="p">
        <p:tmplLst>
          <p:tmpl lvl="1">
            <p:tnLst>
              <p:par>
                <p:cTn presetID="22" presetClass="entr" presetSubtype="4"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down)">
                      <p:cBhvr>
                        <p:cTn dur="500"/>
                        <p:tgtEl>
                          <p:spTgt spid="68"/>
                        </p:tgtEl>
                      </p:cBhvr>
                    </p:animEffect>
                  </p:childTnLst>
                </p:cTn>
              </p:par>
            </p:tnLst>
          </p:tmpl>
        </p:tmplLst>
      </p:bldP>
      <p:bldP spid="69" grpId="0" build="p">
        <p:tmplLst>
          <p:tmpl lvl="1">
            <p:tnLst>
              <p:par>
                <p:cTn presetID="22" presetClass="entr" presetSubtype="4"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down)">
                      <p:cBhvr>
                        <p:cTn dur="500"/>
                        <p:tgtEl>
                          <p:spTgt spid="69"/>
                        </p:tgtEl>
                      </p:cBhvr>
                    </p:animEffect>
                  </p:childTnLst>
                </p:cTn>
              </p:par>
            </p:tnLst>
          </p:tmpl>
        </p:tmplLst>
      </p:bldP>
      <p:bldP spid="7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0"/>
                        </p:tgtEl>
                        <p:attrNameLst>
                          <p:attrName>style.visibility</p:attrName>
                        </p:attrNameLst>
                      </p:cBhvr>
                      <p:to>
                        <p:strVal val="visible"/>
                      </p:to>
                    </p:set>
                    <p:animEffect transition="in" filter="randombar(horizontal)">
                      <p:cBhvr>
                        <p:cTn dur="500"/>
                        <p:tgtEl>
                          <p:spTgt spid="70"/>
                        </p:tgtEl>
                      </p:cBhvr>
                    </p:animEffect>
                  </p:childTnLst>
                </p:cTn>
              </p:par>
            </p:tnLst>
          </p:tmpl>
        </p:tmplLst>
      </p:bldP>
      <p:bldP spid="71" grpId="0" build="p">
        <p:tmplLst>
          <p:tmpl lvl="1">
            <p:tnLst>
              <p:par>
                <p:cTn presetID="10" presetClass="entr" presetSubtype="0"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750"/>
                        <p:tgtEl>
                          <p:spTgt spid="71"/>
                        </p:tgtEl>
                      </p:cBhvr>
                    </p:animEffect>
                  </p:childTnLst>
                </p:cTn>
              </p:par>
            </p:tnLst>
          </p:tmpl>
        </p:tmplLst>
      </p:bldP>
      <p:bldP spid="73"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73"/>
                        </p:tgtEl>
                        <p:attrNameLst>
                          <p:attrName>style.visibility</p:attrName>
                        </p:attrNameLst>
                      </p:cBhvr>
                      <p:to>
                        <p:strVal val="visible"/>
                      </p:to>
                    </p:set>
                    <p:animEffect transition="in" filter="randombar(horizontal)">
                      <p:cBhvr>
                        <p:cTn dur="500"/>
                        <p:tgtEl>
                          <p:spTgt spid="73"/>
                        </p:tgtEl>
                      </p:cBhvr>
                    </p:animEffect>
                  </p:childTnLst>
                </p:cTn>
              </p:par>
            </p:tnLst>
          </p:tmpl>
        </p:tmplLst>
      </p:bldP>
      <p:bldP spid="74" grpId="0" build="p">
        <p:tmplLst>
          <p:tmpl lvl="1">
            <p:tnLst>
              <p:par>
                <p:cTn presetID="10" presetClass="entr" presetSubtype="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Effect transition="in" filter="fade">
                      <p:cBhvr>
                        <p:cTn dur="750"/>
                        <p:tgtEl>
                          <p:spTgt spid="74"/>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e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8" name="ドーナツ 7"/>
          <p:cNvSpPr/>
          <p:nvPr userDrawn="1"/>
        </p:nvSpPr>
        <p:spPr>
          <a:xfrm>
            <a:off x="7305942" y="3654637"/>
            <a:ext cx="3603092" cy="3698452"/>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ドーナツ 7"/>
          <p:cNvSpPr/>
          <p:nvPr userDrawn="1"/>
        </p:nvSpPr>
        <p:spPr>
          <a:xfrm>
            <a:off x="10503094" y="2569961"/>
            <a:ext cx="2962007" cy="3040400"/>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ドーナツ 7"/>
          <p:cNvSpPr/>
          <p:nvPr userDrawn="1"/>
        </p:nvSpPr>
        <p:spPr>
          <a:xfrm>
            <a:off x="4837925" y="2676459"/>
            <a:ext cx="2754503" cy="2827404"/>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ドーナツ 7"/>
          <p:cNvSpPr/>
          <p:nvPr userDrawn="1"/>
        </p:nvSpPr>
        <p:spPr>
          <a:xfrm>
            <a:off x="12087336" y="5315577"/>
            <a:ext cx="2505455" cy="2571765"/>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ドーナツ 7"/>
          <p:cNvSpPr/>
          <p:nvPr userDrawn="1"/>
        </p:nvSpPr>
        <p:spPr>
          <a:xfrm>
            <a:off x="13922298" y="2936112"/>
            <a:ext cx="3126658" cy="320940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ドーナツ 7"/>
          <p:cNvSpPr/>
          <p:nvPr userDrawn="1"/>
        </p:nvSpPr>
        <p:spPr>
          <a:xfrm>
            <a:off x="1293291" y="3129750"/>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ドーナツ 7"/>
          <p:cNvSpPr/>
          <p:nvPr userDrawn="1"/>
        </p:nvSpPr>
        <p:spPr>
          <a:xfrm>
            <a:off x="3913691" y="5315578"/>
            <a:ext cx="2619667" cy="268899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1">
              <a:alpha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テキスト プレースホルダー 5"/>
          <p:cNvSpPr>
            <a:spLocks noGrp="1"/>
          </p:cNvSpPr>
          <p:nvPr>
            <p:ph type="body" sz="quarter" idx="20" hasCustomPrompt="1"/>
          </p:nvPr>
        </p:nvSpPr>
        <p:spPr>
          <a:xfrm>
            <a:off x="921553" y="8111613"/>
            <a:ext cx="16443307" cy="1411135"/>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
        <p:nvSpPr>
          <p:cNvPr id="30" name="テキスト プレースホルダー 5"/>
          <p:cNvSpPr>
            <a:spLocks noGrp="1"/>
          </p:cNvSpPr>
          <p:nvPr>
            <p:ph type="body" sz="quarter" idx="13" hasCustomPrompt="1"/>
          </p:nvPr>
        </p:nvSpPr>
        <p:spPr>
          <a:xfrm>
            <a:off x="1843548" y="438186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1" hasCustomPrompt="1"/>
          </p:nvPr>
        </p:nvSpPr>
        <p:spPr>
          <a:xfrm>
            <a:off x="8072416" y="5080575"/>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2" hasCustomPrompt="1"/>
          </p:nvPr>
        </p:nvSpPr>
        <p:spPr>
          <a:xfrm>
            <a:off x="4174528" y="625191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3" hasCustomPrompt="1"/>
          </p:nvPr>
        </p:nvSpPr>
        <p:spPr>
          <a:xfrm>
            <a:off x="5180104" y="365463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4" hasCustomPrompt="1"/>
          </p:nvPr>
        </p:nvSpPr>
        <p:spPr>
          <a:xfrm>
            <a:off x="10909034" y="366682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5" hasCustomPrompt="1"/>
          </p:nvPr>
        </p:nvSpPr>
        <p:spPr>
          <a:xfrm>
            <a:off x="12304991" y="617817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6" hasCustomPrompt="1"/>
          </p:nvPr>
        </p:nvSpPr>
        <p:spPr>
          <a:xfrm>
            <a:off x="14450555" y="4090161"/>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30410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49" presetClass="entr" presetSubtype="0" decel="1000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fltVal val="0"/>
                                          </p:val>
                                        </p:tav>
                                        <p:tav tm="100000">
                                          <p:val>
                                            <p:strVal val="#ppt_h"/>
                                          </p:val>
                                        </p:tav>
                                      </p:tavLst>
                                    </p:anim>
                                    <p:anim calcmode="lin" valueType="num">
                                      <p:cBhvr>
                                        <p:cTn id="13" dur="750" fill="hold"/>
                                        <p:tgtEl>
                                          <p:spTgt spid="8"/>
                                        </p:tgtEl>
                                        <p:attrNameLst>
                                          <p:attrName>style.rotation</p:attrName>
                                        </p:attrNameLst>
                                      </p:cBhvr>
                                      <p:tavLst>
                                        <p:tav tm="0">
                                          <p:val>
                                            <p:fltVal val="360"/>
                                          </p:val>
                                        </p:tav>
                                        <p:tav tm="100000">
                                          <p:val>
                                            <p:fltVal val="0"/>
                                          </p:val>
                                        </p:tav>
                                      </p:tavLst>
                                    </p:anim>
                                    <p:animEffect transition="in" filter="fade">
                                      <p:cBhvr>
                                        <p:cTn id="14" dur="750"/>
                                        <p:tgtEl>
                                          <p:spTgt spid="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31">
                                            <p:txEl>
                                              <p:pRg st="0" end="0"/>
                                            </p:txEl>
                                          </p:spTgt>
                                        </p:tgtEl>
                                        <p:attrNameLst>
                                          <p:attrName>style.visibility</p:attrName>
                                        </p:attrNameLst>
                                      </p:cBhvr>
                                      <p:to>
                                        <p:strVal val="visible"/>
                                      </p:to>
                                    </p:set>
                                    <p:anim calcmode="lin" valueType="num">
                                      <p:cBhvr>
                                        <p:cTn id="17" dur="750" fill="hold"/>
                                        <p:tgtEl>
                                          <p:spTgt spid="31">
                                            <p:txEl>
                                              <p:pRg st="0" end="0"/>
                                            </p:txEl>
                                          </p:spTgt>
                                        </p:tgtEl>
                                        <p:attrNameLst>
                                          <p:attrName>ppt_w</p:attrName>
                                        </p:attrNameLst>
                                      </p:cBhvr>
                                      <p:tavLst>
                                        <p:tav tm="0">
                                          <p:val>
                                            <p:fltVal val="0"/>
                                          </p:val>
                                        </p:tav>
                                        <p:tav tm="100000">
                                          <p:val>
                                            <p:strVal val="#ppt_w"/>
                                          </p:val>
                                        </p:tav>
                                      </p:tavLst>
                                    </p:anim>
                                    <p:anim calcmode="lin" valueType="num">
                                      <p:cBhvr>
                                        <p:cTn id="18" dur="750" fill="hold"/>
                                        <p:tgtEl>
                                          <p:spTgt spid="31">
                                            <p:txEl>
                                              <p:pRg st="0" end="0"/>
                                            </p:txEl>
                                          </p:spTgt>
                                        </p:tgtEl>
                                        <p:attrNameLst>
                                          <p:attrName>ppt_h</p:attrName>
                                        </p:attrNameLst>
                                      </p:cBhvr>
                                      <p:tavLst>
                                        <p:tav tm="0">
                                          <p:val>
                                            <p:fltVal val="0"/>
                                          </p:val>
                                        </p:tav>
                                        <p:tav tm="100000">
                                          <p:val>
                                            <p:strVal val="#ppt_h"/>
                                          </p:val>
                                        </p:tav>
                                      </p:tavLst>
                                    </p:anim>
                                    <p:anim calcmode="lin" valueType="num">
                                      <p:cBhvr>
                                        <p:cTn id="19" dur="750" fill="hold"/>
                                        <p:tgtEl>
                                          <p:spTgt spid="31">
                                            <p:txEl>
                                              <p:pRg st="0" end="0"/>
                                            </p:txEl>
                                          </p:spTgt>
                                        </p:tgtEl>
                                        <p:attrNameLst>
                                          <p:attrName>style.rotation</p:attrName>
                                        </p:attrNameLst>
                                      </p:cBhvr>
                                      <p:tavLst>
                                        <p:tav tm="0">
                                          <p:val>
                                            <p:fltVal val="360"/>
                                          </p:val>
                                        </p:tav>
                                        <p:tav tm="100000">
                                          <p:val>
                                            <p:fltVal val="0"/>
                                          </p:val>
                                        </p:tav>
                                      </p:tavLst>
                                    </p:anim>
                                    <p:animEffect transition="in" filter="fade">
                                      <p:cBhvr>
                                        <p:cTn id="20" dur="750"/>
                                        <p:tgtEl>
                                          <p:spTgt spid="31">
                                            <p:txEl>
                                              <p:pRg st="0" end="0"/>
                                            </p:txEl>
                                          </p:spTgt>
                                        </p:tgtEl>
                                      </p:cBhvr>
                                    </p:animEffect>
                                  </p:childTnLst>
                                </p:cTn>
                              </p:par>
                            </p:childTnLst>
                          </p:cTn>
                        </p:par>
                        <p:par>
                          <p:cTn id="21" fill="hold">
                            <p:stCondLst>
                              <p:cond delay="1625"/>
                            </p:stCondLst>
                            <p:childTnLst>
                              <p:par>
                                <p:cTn id="22" presetID="49" presetClass="entr" presetSubtype="0" decel="10000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750" fill="hold"/>
                                        <p:tgtEl>
                                          <p:spTgt spid="24"/>
                                        </p:tgtEl>
                                        <p:attrNameLst>
                                          <p:attrName>ppt_w</p:attrName>
                                        </p:attrNameLst>
                                      </p:cBhvr>
                                      <p:tavLst>
                                        <p:tav tm="0">
                                          <p:val>
                                            <p:fltVal val="0"/>
                                          </p:val>
                                        </p:tav>
                                        <p:tav tm="100000">
                                          <p:val>
                                            <p:strVal val="#ppt_w"/>
                                          </p:val>
                                        </p:tav>
                                      </p:tavLst>
                                    </p:anim>
                                    <p:anim calcmode="lin" valueType="num">
                                      <p:cBhvr>
                                        <p:cTn id="25" dur="750" fill="hold"/>
                                        <p:tgtEl>
                                          <p:spTgt spid="24"/>
                                        </p:tgtEl>
                                        <p:attrNameLst>
                                          <p:attrName>ppt_h</p:attrName>
                                        </p:attrNameLst>
                                      </p:cBhvr>
                                      <p:tavLst>
                                        <p:tav tm="0">
                                          <p:val>
                                            <p:fltVal val="0"/>
                                          </p:val>
                                        </p:tav>
                                        <p:tav tm="100000">
                                          <p:val>
                                            <p:strVal val="#ppt_h"/>
                                          </p:val>
                                        </p:tav>
                                      </p:tavLst>
                                    </p:anim>
                                    <p:anim calcmode="lin" valueType="num">
                                      <p:cBhvr>
                                        <p:cTn id="26" dur="750" fill="hold"/>
                                        <p:tgtEl>
                                          <p:spTgt spid="24"/>
                                        </p:tgtEl>
                                        <p:attrNameLst>
                                          <p:attrName>style.rotation</p:attrName>
                                        </p:attrNameLst>
                                      </p:cBhvr>
                                      <p:tavLst>
                                        <p:tav tm="0">
                                          <p:val>
                                            <p:fltVal val="360"/>
                                          </p:val>
                                        </p:tav>
                                        <p:tav tm="100000">
                                          <p:val>
                                            <p:fltVal val="0"/>
                                          </p:val>
                                        </p:tav>
                                      </p:tavLst>
                                    </p:anim>
                                    <p:animEffect transition="in" filter="fade">
                                      <p:cBhvr>
                                        <p:cTn id="27" dur="750"/>
                                        <p:tgtEl>
                                          <p:spTgt spid="24"/>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 calcmode="lin" valueType="num">
                                      <p:cBhvr>
                                        <p:cTn id="30" dur="750" fill="hold"/>
                                        <p:tgtEl>
                                          <p:spTgt spid="33">
                                            <p:txEl>
                                              <p:pRg st="0" end="0"/>
                                            </p:txEl>
                                          </p:spTgt>
                                        </p:tgtEl>
                                        <p:attrNameLst>
                                          <p:attrName>ppt_w</p:attrName>
                                        </p:attrNameLst>
                                      </p:cBhvr>
                                      <p:tavLst>
                                        <p:tav tm="0">
                                          <p:val>
                                            <p:fltVal val="0"/>
                                          </p:val>
                                        </p:tav>
                                        <p:tav tm="100000">
                                          <p:val>
                                            <p:strVal val="#ppt_w"/>
                                          </p:val>
                                        </p:tav>
                                      </p:tavLst>
                                    </p:anim>
                                    <p:anim calcmode="lin" valueType="num">
                                      <p:cBhvr>
                                        <p:cTn id="31" dur="750" fill="hold"/>
                                        <p:tgtEl>
                                          <p:spTgt spid="33">
                                            <p:txEl>
                                              <p:pRg st="0" end="0"/>
                                            </p:txEl>
                                          </p:spTgt>
                                        </p:tgtEl>
                                        <p:attrNameLst>
                                          <p:attrName>ppt_h</p:attrName>
                                        </p:attrNameLst>
                                      </p:cBhvr>
                                      <p:tavLst>
                                        <p:tav tm="0">
                                          <p:val>
                                            <p:fltVal val="0"/>
                                          </p:val>
                                        </p:tav>
                                        <p:tav tm="100000">
                                          <p:val>
                                            <p:strVal val="#ppt_h"/>
                                          </p:val>
                                        </p:tav>
                                      </p:tavLst>
                                    </p:anim>
                                    <p:anim calcmode="lin" valueType="num">
                                      <p:cBhvr>
                                        <p:cTn id="32" dur="750" fill="hold"/>
                                        <p:tgtEl>
                                          <p:spTgt spid="33">
                                            <p:txEl>
                                              <p:pRg st="0" end="0"/>
                                            </p:txEl>
                                          </p:spTgt>
                                        </p:tgtEl>
                                        <p:attrNameLst>
                                          <p:attrName>style.rotation</p:attrName>
                                        </p:attrNameLst>
                                      </p:cBhvr>
                                      <p:tavLst>
                                        <p:tav tm="0">
                                          <p:val>
                                            <p:fltVal val="360"/>
                                          </p:val>
                                        </p:tav>
                                        <p:tav tm="100000">
                                          <p:val>
                                            <p:fltVal val="0"/>
                                          </p:val>
                                        </p:tav>
                                      </p:tavLst>
                                    </p:anim>
                                    <p:animEffect transition="in" filter="fade">
                                      <p:cBhvr>
                                        <p:cTn id="33" dur="750"/>
                                        <p:tgtEl>
                                          <p:spTgt spid="33">
                                            <p:txEl>
                                              <p:pRg st="0" end="0"/>
                                            </p:txEl>
                                          </p:spTgt>
                                        </p:tgtEl>
                                      </p:cBhvr>
                                    </p:animEffect>
                                  </p:childTnLst>
                                </p:cTn>
                              </p:par>
                            </p:childTnLst>
                          </p:cTn>
                        </p:par>
                        <p:par>
                          <p:cTn id="34" fill="hold">
                            <p:stCondLst>
                              <p:cond delay="2375"/>
                            </p:stCondLst>
                            <p:childTnLst>
                              <p:par>
                                <p:cTn id="35" presetID="49" presetClass="entr" presetSubtype="0" decel="10000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750" fill="hold"/>
                                        <p:tgtEl>
                                          <p:spTgt spid="23"/>
                                        </p:tgtEl>
                                        <p:attrNameLst>
                                          <p:attrName>ppt_w</p:attrName>
                                        </p:attrNameLst>
                                      </p:cBhvr>
                                      <p:tavLst>
                                        <p:tav tm="0">
                                          <p:val>
                                            <p:fltVal val="0"/>
                                          </p:val>
                                        </p:tav>
                                        <p:tav tm="100000">
                                          <p:val>
                                            <p:strVal val="#ppt_w"/>
                                          </p:val>
                                        </p:tav>
                                      </p:tavLst>
                                    </p:anim>
                                    <p:anim calcmode="lin" valueType="num">
                                      <p:cBhvr>
                                        <p:cTn id="38" dur="750" fill="hold"/>
                                        <p:tgtEl>
                                          <p:spTgt spid="23"/>
                                        </p:tgtEl>
                                        <p:attrNameLst>
                                          <p:attrName>ppt_h</p:attrName>
                                        </p:attrNameLst>
                                      </p:cBhvr>
                                      <p:tavLst>
                                        <p:tav tm="0">
                                          <p:val>
                                            <p:fltVal val="0"/>
                                          </p:val>
                                        </p:tav>
                                        <p:tav tm="100000">
                                          <p:val>
                                            <p:strVal val="#ppt_h"/>
                                          </p:val>
                                        </p:tav>
                                      </p:tavLst>
                                    </p:anim>
                                    <p:anim calcmode="lin" valueType="num">
                                      <p:cBhvr>
                                        <p:cTn id="39" dur="750" fill="hold"/>
                                        <p:tgtEl>
                                          <p:spTgt spid="23"/>
                                        </p:tgtEl>
                                        <p:attrNameLst>
                                          <p:attrName>style.rotation</p:attrName>
                                        </p:attrNameLst>
                                      </p:cBhvr>
                                      <p:tavLst>
                                        <p:tav tm="0">
                                          <p:val>
                                            <p:fltVal val="360"/>
                                          </p:val>
                                        </p:tav>
                                        <p:tav tm="100000">
                                          <p:val>
                                            <p:fltVal val="0"/>
                                          </p:val>
                                        </p:tav>
                                      </p:tavLst>
                                    </p:anim>
                                    <p:animEffect transition="in" filter="fade">
                                      <p:cBhvr>
                                        <p:cTn id="40" dur="750"/>
                                        <p:tgtEl>
                                          <p:spTgt spid="23"/>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34">
                                            <p:txEl>
                                              <p:pRg st="0" end="0"/>
                                            </p:txEl>
                                          </p:spTgt>
                                        </p:tgtEl>
                                        <p:attrNameLst>
                                          <p:attrName>style.visibility</p:attrName>
                                        </p:attrNameLst>
                                      </p:cBhvr>
                                      <p:to>
                                        <p:strVal val="visible"/>
                                      </p:to>
                                    </p:set>
                                    <p:anim calcmode="lin" valueType="num">
                                      <p:cBhvr>
                                        <p:cTn id="43" dur="750" fill="hold"/>
                                        <p:tgtEl>
                                          <p:spTgt spid="34">
                                            <p:txEl>
                                              <p:pRg st="0" end="0"/>
                                            </p:txEl>
                                          </p:spTgt>
                                        </p:tgtEl>
                                        <p:attrNameLst>
                                          <p:attrName>ppt_w</p:attrName>
                                        </p:attrNameLst>
                                      </p:cBhvr>
                                      <p:tavLst>
                                        <p:tav tm="0">
                                          <p:val>
                                            <p:fltVal val="0"/>
                                          </p:val>
                                        </p:tav>
                                        <p:tav tm="100000">
                                          <p:val>
                                            <p:strVal val="#ppt_w"/>
                                          </p:val>
                                        </p:tav>
                                      </p:tavLst>
                                    </p:anim>
                                    <p:anim calcmode="lin" valueType="num">
                                      <p:cBhvr>
                                        <p:cTn id="44" dur="750" fill="hold"/>
                                        <p:tgtEl>
                                          <p:spTgt spid="34">
                                            <p:txEl>
                                              <p:pRg st="0" end="0"/>
                                            </p:txEl>
                                          </p:spTgt>
                                        </p:tgtEl>
                                        <p:attrNameLst>
                                          <p:attrName>ppt_h</p:attrName>
                                        </p:attrNameLst>
                                      </p:cBhvr>
                                      <p:tavLst>
                                        <p:tav tm="0">
                                          <p:val>
                                            <p:fltVal val="0"/>
                                          </p:val>
                                        </p:tav>
                                        <p:tav tm="100000">
                                          <p:val>
                                            <p:strVal val="#ppt_h"/>
                                          </p:val>
                                        </p:tav>
                                      </p:tavLst>
                                    </p:anim>
                                    <p:anim calcmode="lin" valueType="num">
                                      <p:cBhvr>
                                        <p:cTn id="45" dur="750" fill="hold"/>
                                        <p:tgtEl>
                                          <p:spTgt spid="34">
                                            <p:txEl>
                                              <p:pRg st="0" end="0"/>
                                            </p:txEl>
                                          </p:spTgt>
                                        </p:tgtEl>
                                        <p:attrNameLst>
                                          <p:attrName>style.rotation</p:attrName>
                                        </p:attrNameLst>
                                      </p:cBhvr>
                                      <p:tavLst>
                                        <p:tav tm="0">
                                          <p:val>
                                            <p:fltVal val="360"/>
                                          </p:val>
                                        </p:tav>
                                        <p:tav tm="100000">
                                          <p:val>
                                            <p:fltVal val="0"/>
                                          </p:val>
                                        </p:tav>
                                      </p:tavLst>
                                    </p:anim>
                                    <p:animEffect transition="in" filter="fade">
                                      <p:cBhvr>
                                        <p:cTn id="46" dur="750"/>
                                        <p:tgtEl>
                                          <p:spTgt spid="34">
                                            <p:txEl>
                                              <p:pRg st="0" end="0"/>
                                            </p:txEl>
                                          </p:spTgt>
                                        </p:tgtEl>
                                      </p:cBhvr>
                                    </p:animEffect>
                                  </p:childTnLst>
                                </p:cTn>
                              </p:par>
                            </p:childTnLst>
                          </p:cTn>
                        </p:par>
                        <p:par>
                          <p:cTn id="47" fill="hold">
                            <p:stCondLst>
                              <p:cond delay="3125"/>
                            </p:stCondLst>
                            <p:childTnLst>
                              <p:par>
                                <p:cTn id="48" presetID="49" presetClass="entr" presetSubtype="0" decel="10000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750" fill="hold"/>
                                        <p:tgtEl>
                                          <p:spTgt spid="28"/>
                                        </p:tgtEl>
                                        <p:attrNameLst>
                                          <p:attrName>ppt_w</p:attrName>
                                        </p:attrNameLst>
                                      </p:cBhvr>
                                      <p:tavLst>
                                        <p:tav tm="0">
                                          <p:val>
                                            <p:fltVal val="0"/>
                                          </p:val>
                                        </p:tav>
                                        <p:tav tm="100000">
                                          <p:val>
                                            <p:strVal val="#ppt_w"/>
                                          </p:val>
                                        </p:tav>
                                      </p:tavLst>
                                    </p:anim>
                                    <p:anim calcmode="lin" valueType="num">
                                      <p:cBhvr>
                                        <p:cTn id="51" dur="750" fill="hold"/>
                                        <p:tgtEl>
                                          <p:spTgt spid="28"/>
                                        </p:tgtEl>
                                        <p:attrNameLst>
                                          <p:attrName>ppt_h</p:attrName>
                                        </p:attrNameLst>
                                      </p:cBhvr>
                                      <p:tavLst>
                                        <p:tav tm="0">
                                          <p:val>
                                            <p:fltVal val="0"/>
                                          </p:val>
                                        </p:tav>
                                        <p:tav tm="100000">
                                          <p:val>
                                            <p:strVal val="#ppt_h"/>
                                          </p:val>
                                        </p:tav>
                                      </p:tavLst>
                                    </p:anim>
                                    <p:anim calcmode="lin" valueType="num">
                                      <p:cBhvr>
                                        <p:cTn id="52" dur="750" fill="hold"/>
                                        <p:tgtEl>
                                          <p:spTgt spid="28"/>
                                        </p:tgtEl>
                                        <p:attrNameLst>
                                          <p:attrName>style.rotation</p:attrName>
                                        </p:attrNameLst>
                                      </p:cBhvr>
                                      <p:tavLst>
                                        <p:tav tm="0">
                                          <p:val>
                                            <p:fltVal val="360"/>
                                          </p:val>
                                        </p:tav>
                                        <p:tav tm="100000">
                                          <p:val>
                                            <p:fltVal val="0"/>
                                          </p:val>
                                        </p:tav>
                                      </p:tavLst>
                                    </p:anim>
                                    <p:animEffect transition="in" filter="fade">
                                      <p:cBhvr>
                                        <p:cTn id="53" dur="750"/>
                                        <p:tgtEl>
                                          <p:spTgt spid="28"/>
                                        </p:tgtEl>
                                      </p:cBhvr>
                                    </p:animEffect>
                                  </p:childTnLst>
                                </p:cTn>
                              </p:par>
                              <p:par>
                                <p:cTn id="54" presetID="49" presetClass="entr" presetSubtype="0" decel="100000" fill="hold" grpId="0" nodeType="withEffect">
                                  <p:stCondLst>
                                    <p:cond delay="0"/>
                                  </p:stCondLst>
                                  <p:childTnLst>
                                    <p:set>
                                      <p:cBhvr>
                                        <p:cTn id="55" dur="1" fill="hold">
                                          <p:stCondLst>
                                            <p:cond delay="0"/>
                                          </p:stCondLst>
                                        </p:cTn>
                                        <p:tgtEl>
                                          <p:spTgt spid="32">
                                            <p:txEl>
                                              <p:pRg st="0" end="0"/>
                                            </p:txEl>
                                          </p:spTgt>
                                        </p:tgtEl>
                                        <p:attrNameLst>
                                          <p:attrName>style.visibility</p:attrName>
                                        </p:attrNameLst>
                                      </p:cBhvr>
                                      <p:to>
                                        <p:strVal val="visible"/>
                                      </p:to>
                                    </p:set>
                                    <p:anim calcmode="lin" valueType="num">
                                      <p:cBhvr>
                                        <p:cTn id="56" dur="7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7" dur="750" fill="hold"/>
                                        <p:tgtEl>
                                          <p:spTgt spid="32">
                                            <p:txEl>
                                              <p:pRg st="0" end="0"/>
                                            </p:txEl>
                                          </p:spTgt>
                                        </p:tgtEl>
                                        <p:attrNameLst>
                                          <p:attrName>ppt_h</p:attrName>
                                        </p:attrNameLst>
                                      </p:cBhvr>
                                      <p:tavLst>
                                        <p:tav tm="0">
                                          <p:val>
                                            <p:fltVal val="0"/>
                                          </p:val>
                                        </p:tav>
                                        <p:tav tm="100000">
                                          <p:val>
                                            <p:strVal val="#ppt_h"/>
                                          </p:val>
                                        </p:tav>
                                      </p:tavLst>
                                    </p:anim>
                                    <p:anim calcmode="lin" valueType="num">
                                      <p:cBhvr>
                                        <p:cTn id="58" dur="750" fill="hold"/>
                                        <p:tgtEl>
                                          <p:spTgt spid="32">
                                            <p:txEl>
                                              <p:pRg st="0" end="0"/>
                                            </p:txEl>
                                          </p:spTgt>
                                        </p:tgtEl>
                                        <p:attrNameLst>
                                          <p:attrName>style.rotation</p:attrName>
                                        </p:attrNameLst>
                                      </p:cBhvr>
                                      <p:tavLst>
                                        <p:tav tm="0">
                                          <p:val>
                                            <p:fltVal val="360"/>
                                          </p:val>
                                        </p:tav>
                                        <p:tav tm="100000">
                                          <p:val>
                                            <p:fltVal val="0"/>
                                          </p:val>
                                        </p:tav>
                                      </p:tavLst>
                                    </p:anim>
                                    <p:animEffect transition="in" filter="fade">
                                      <p:cBhvr>
                                        <p:cTn id="59" dur="750"/>
                                        <p:tgtEl>
                                          <p:spTgt spid="32">
                                            <p:txEl>
                                              <p:pRg st="0" end="0"/>
                                            </p:txEl>
                                          </p:spTgt>
                                        </p:tgtEl>
                                      </p:cBhvr>
                                    </p:animEffect>
                                  </p:childTnLst>
                                </p:cTn>
                              </p:par>
                            </p:childTnLst>
                          </p:cTn>
                        </p:par>
                        <p:par>
                          <p:cTn id="60" fill="hold">
                            <p:stCondLst>
                              <p:cond delay="3875"/>
                            </p:stCondLst>
                            <p:childTnLst>
                              <p:par>
                                <p:cTn id="61" presetID="49" presetClass="entr" presetSubtype="0" decel="10000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750" fill="hold"/>
                                        <p:tgtEl>
                                          <p:spTgt spid="27"/>
                                        </p:tgtEl>
                                        <p:attrNameLst>
                                          <p:attrName>ppt_w</p:attrName>
                                        </p:attrNameLst>
                                      </p:cBhvr>
                                      <p:tavLst>
                                        <p:tav tm="0">
                                          <p:val>
                                            <p:fltVal val="0"/>
                                          </p:val>
                                        </p:tav>
                                        <p:tav tm="100000">
                                          <p:val>
                                            <p:strVal val="#ppt_w"/>
                                          </p:val>
                                        </p:tav>
                                      </p:tavLst>
                                    </p:anim>
                                    <p:anim calcmode="lin" valueType="num">
                                      <p:cBhvr>
                                        <p:cTn id="64" dur="750" fill="hold"/>
                                        <p:tgtEl>
                                          <p:spTgt spid="27"/>
                                        </p:tgtEl>
                                        <p:attrNameLst>
                                          <p:attrName>ppt_h</p:attrName>
                                        </p:attrNameLst>
                                      </p:cBhvr>
                                      <p:tavLst>
                                        <p:tav tm="0">
                                          <p:val>
                                            <p:fltVal val="0"/>
                                          </p:val>
                                        </p:tav>
                                        <p:tav tm="100000">
                                          <p:val>
                                            <p:strVal val="#ppt_h"/>
                                          </p:val>
                                        </p:tav>
                                      </p:tavLst>
                                    </p:anim>
                                    <p:anim calcmode="lin" valueType="num">
                                      <p:cBhvr>
                                        <p:cTn id="65" dur="750" fill="hold"/>
                                        <p:tgtEl>
                                          <p:spTgt spid="27"/>
                                        </p:tgtEl>
                                        <p:attrNameLst>
                                          <p:attrName>style.rotation</p:attrName>
                                        </p:attrNameLst>
                                      </p:cBhvr>
                                      <p:tavLst>
                                        <p:tav tm="0">
                                          <p:val>
                                            <p:fltVal val="360"/>
                                          </p:val>
                                        </p:tav>
                                        <p:tav tm="100000">
                                          <p:val>
                                            <p:fltVal val="0"/>
                                          </p:val>
                                        </p:tav>
                                      </p:tavLst>
                                    </p:anim>
                                    <p:animEffect transition="in" filter="fade">
                                      <p:cBhvr>
                                        <p:cTn id="66" dur="750"/>
                                        <p:tgtEl>
                                          <p:spTgt spid="27"/>
                                        </p:tgtEl>
                                      </p:cBhvr>
                                    </p:animEffect>
                                  </p:childTnLst>
                                </p:cTn>
                              </p:par>
                              <p:par>
                                <p:cTn id="67" presetID="49" presetClass="entr" presetSubtype="0" decel="100000" fill="hold" grpId="0" nodeType="with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 calcmode="lin" valueType="num">
                                      <p:cBhvr>
                                        <p:cTn id="69" dur="750" fill="hold"/>
                                        <p:tgtEl>
                                          <p:spTgt spid="30">
                                            <p:txEl>
                                              <p:pRg st="0" end="0"/>
                                            </p:txEl>
                                          </p:spTgt>
                                        </p:tgtEl>
                                        <p:attrNameLst>
                                          <p:attrName>ppt_w</p:attrName>
                                        </p:attrNameLst>
                                      </p:cBhvr>
                                      <p:tavLst>
                                        <p:tav tm="0">
                                          <p:val>
                                            <p:fltVal val="0"/>
                                          </p:val>
                                        </p:tav>
                                        <p:tav tm="100000">
                                          <p:val>
                                            <p:strVal val="#ppt_w"/>
                                          </p:val>
                                        </p:tav>
                                      </p:tavLst>
                                    </p:anim>
                                    <p:anim calcmode="lin" valueType="num">
                                      <p:cBhvr>
                                        <p:cTn id="70" dur="750" fill="hold"/>
                                        <p:tgtEl>
                                          <p:spTgt spid="30">
                                            <p:txEl>
                                              <p:pRg st="0" end="0"/>
                                            </p:txEl>
                                          </p:spTgt>
                                        </p:tgtEl>
                                        <p:attrNameLst>
                                          <p:attrName>ppt_h</p:attrName>
                                        </p:attrNameLst>
                                      </p:cBhvr>
                                      <p:tavLst>
                                        <p:tav tm="0">
                                          <p:val>
                                            <p:fltVal val="0"/>
                                          </p:val>
                                        </p:tav>
                                        <p:tav tm="100000">
                                          <p:val>
                                            <p:strVal val="#ppt_h"/>
                                          </p:val>
                                        </p:tav>
                                      </p:tavLst>
                                    </p:anim>
                                    <p:anim calcmode="lin" valueType="num">
                                      <p:cBhvr>
                                        <p:cTn id="71" dur="750" fill="hold"/>
                                        <p:tgtEl>
                                          <p:spTgt spid="30">
                                            <p:txEl>
                                              <p:pRg st="0" end="0"/>
                                            </p:txEl>
                                          </p:spTgt>
                                        </p:tgtEl>
                                        <p:attrNameLst>
                                          <p:attrName>style.rotation</p:attrName>
                                        </p:attrNameLst>
                                      </p:cBhvr>
                                      <p:tavLst>
                                        <p:tav tm="0">
                                          <p:val>
                                            <p:fltVal val="360"/>
                                          </p:val>
                                        </p:tav>
                                        <p:tav tm="100000">
                                          <p:val>
                                            <p:fltVal val="0"/>
                                          </p:val>
                                        </p:tav>
                                      </p:tavLst>
                                    </p:anim>
                                    <p:animEffect transition="in" filter="fade">
                                      <p:cBhvr>
                                        <p:cTn id="72" dur="750"/>
                                        <p:tgtEl>
                                          <p:spTgt spid="30">
                                            <p:txEl>
                                              <p:pRg st="0" end="0"/>
                                            </p:txEl>
                                          </p:spTgt>
                                        </p:tgtEl>
                                      </p:cBhvr>
                                    </p:animEffect>
                                  </p:childTnLst>
                                </p:cTn>
                              </p:par>
                            </p:childTnLst>
                          </p:cTn>
                        </p:par>
                        <p:par>
                          <p:cTn id="73" fill="hold">
                            <p:stCondLst>
                              <p:cond delay="4625"/>
                            </p:stCondLst>
                            <p:childTnLst>
                              <p:par>
                                <p:cTn id="74" presetID="49" presetClass="entr" presetSubtype="0" decel="10000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750" fill="hold"/>
                                        <p:tgtEl>
                                          <p:spTgt spid="26"/>
                                        </p:tgtEl>
                                        <p:attrNameLst>
                                          <p:attrName>ppt_w</p:attrName>
                                        </p:attrNameLst>
                                      </p:cBhvr>
                                      <p:tavLst>
                                        <p:tav tm="0">
                                          <p:val>
                                            <p:fltVal val="0"/>
                                          </p:val>
                                        </p:tav>
                                        <p:tav tm="100000">
                                          <p:val>
                                            <p:strVal val="#ppt_w"/>
                                          </p:val>
                                        </p:tav>
                                      </p:tavLst>
                                    </p:anim>
                                    <p:anim calcmode="lin" valueType="num">
                                      <p:cBhvr>
                                        <p:cTn id="77" dur="750" fill="hold"/>
                                        <p:tgtEl>
                                          <p:spTgt spid="26"/>
                                        </p:tgtEl>
                                        <p:attrNameLst>
                                          <p:attrName>ppt_h</p:attrName>
                                        </p:attrNameLst>
                                      </p:cBhvr>
                                      <p:tavLst>
                                        <p:tav tm="0">
                                          <p:val>
                                            <p:fltVal val="0"/>
                                          </p:val>
                                        </p:tav>
                                        <p:tav tm="100000">
                                          <p:val>
                                            <p:strVal val="#ppt_h"/>
                                          </p:val>
                                        </p:tav>
                                      </p:tavLst>
                                    </p:anim>
                                    <p:anim calcmode="lin" valueType="num">
                                      <p:cBhvr>
                                        <p:cTn id="78" dur="750" fill="hold"/>
                                        <p:tgtEl>
                                          <p:spTgt spid="26"/>
                                        </p:tgtEl>
                                        <p:attrNameLst>
                                          <p:attrName>style.rotation</p:attrName>
                                        </p:attrNameLst>
                                      </p:cBhvr>
                                      <p:tavLst>
                                        <p:tav tm="0">
                                          <p:val>
                                            <p:fltVal val="360"/>
                                          </p:val>
                                        </p:tav>
                                        <p:tav tm="100000">
                                          <p:val>
                                            <p:fltVal val="0"/>
                                          </p:val>
                                        </p:tav>
                                      </p:tavLst>
                                    </p:anim>
                                    <p:animEffect transition="in" filter="fade">
                                      <p:cBhvr>
                                        <p:cTn id="79" dur="750"/>
                                        <p:tgtEl>
                                          <p:spTgt spid="26"/>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36">
                                            <p:txEl>
                                              <p:pRg st="0" end="0"/>
                                            </p:txEl>
                                          </p:spTgt>
                                        </p:tgtEl>
                                        <p:attrNameLst>
                                          <p:attrName>style.visibility</p:attrName>
                                        </p:attrNameLst>
                                      </p:cBhvr>
                                      <p:to>
                                        <p:strVal val="visible"/>
                                      </p:to>
                                    </p:set>
                                    <p:anim calcmode="lin" valueType="num">
                                      <p:cBhvr>
                                        <p:cTn id="82" dur="75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3" dur="750" fill="hold"/>
                                        <p:tgtEl>
                                          <p:spTgt spid="36">
                                            <p:txEl>
                                              <p:pRg st="0" end="0"/>
                                            </p:txEl>
                                          </p:spTgt>
                                        </p:tgtEl>
                                        <p:attrNameLst>
                                          <p:attrName>ppt_h</p:attrName>
                                        </p:attrNameLst>
                                      </p:cBhvr>
                                      <p:tavLst>
                                        <p:tav tm="0">
                                          <p:val>
                                            <p:fltVal val="0"/>
                                          </p:val>
                                        </p:tav>
                                        <p:tav tm="100000">
                                          <p:val>
                                            <p:strVal val="#ppt_h"/>
                                          </p:val>
                                        </p:tav>
                                      </p:tavLst>
                                    </p:anim>
                                    <p:anim calcmode="lin" valueType="num">
                                      <p:cBhvr>
                                        <p:cTn id="84" dur="750" fill="hold"/>
                                        <p:tgtEl>
                                          <p:spTgt spid="36">
                                            <p:txEl>
                                              <p:pRg st="0" end="0"/>
                                            </p:txEl>
                                          </p:spTgt>
                                        </p:tgtEl>
                                        <p:attrNameLst>
                                          <p:attrName>style.rotation</p:attrName>
                                        </p:attrNameLst>
                                      </p:cBhvr>
                                      <p:tavLst>
                                        <p:tav tm="0">
                                          <p:val>
                                            <p:fltVal val="360"/>
                                          </p:val>
                                        </p:tav>
                                        <p:tav tm="100000">
                                          <p:val>
                                            <p:fltVal val="0"/>
                                          </p:val>
                                        </p:tav>
                                      </p:tavLst>
                                    </p:anim>
                                    <p:animEffect transition="in" filter="fade">
                                      <p:cBhvr>
                                        <p:cTn id="85" dur="750"/>
                                        <p:tgtEl>
                                          <p:spTgt spid="36">
                                            <p:txEl>
                                              <p:pRg st="0" end="0"/>
                                            </p:txEl>
                                          </p:spTgt>
                                        </p:tgtEl>
                                      </p:cBhvr>
                                    </p:animEffect>
                                  </p:childTnLst>
                                </p:cTn>
                              </p:par>
                            </p:childTnLst>
                          </p:cTn>
                        </p:par>
                        <p:par>
                          <p:cTn id="86" fill="hold">
                            <p:stCondLst>
                              <p:cond delay="5375"/>
                            </p:stCondLst>
                            <p:childTnLst>
                              <p:par>
                                <p:cTn id="87" presetID="49" presetClass="entr" presetSubtype="0" decel="10000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p:cTn id="89" dur="750" fill="hold"/>
                                        <p:tgtEl>
                                          <p:spTgt spid="25"/>
                                        </p:tgtEl>
                                        <p:attrNameLst>
                                          <p:attrName>ppt_w</p:attrName>
                                        </p:attrNameLst>
                                      </p:cBhvr>
                                      <p:tavLst>
                                        <p:tav tm="0">
                                          <p:val>
                                            <p:fltVal val="0"/>
                                          </p:val>
                                        </p:tav>
                                        <p:tav tm="100000">
                                          <p:val>
                                            <p:strVal val="#ppt_w"/>
                                          </p:val>
                                        </p:tav>
                                      </p:tavLst>
                                    </p:anim>
                                    <p:anim calcmode="lin" valueType="num">
                                      <p:cBhvr>
                                        <p:cTn id="90" dur="750" fill="hold"/>
                                        <p:tgtEl>
                                          <p:spTgt spid="25"/>
                                        </p:tgtEl>
                                        <p:attrNameLst>
                                          <p:attrName>ppt_h</p:attrName>
                                        </p:attrNameLst>
                                      </p:cBhvr>
                                      <p:tavLst>
                                        <p:tav tm="0">
                                          <p:val>
                                            <p:fltVal val="0"/>
                                          </p:val>
                                        </p:tav>
                                        <p:tav tm="100000">
                                          <p:val>
                                            <p:strVal val="#ppt_h"/>
                                          </p:val>
                                        </p:tav>
                                      </p:tavLst>
                                    </p:anim>
                                    <p:anim calcmode="lin" valueType="num">
                                      <p:cBhvr>
                                        <p:cTn id="91" dur="750" fill="hold"/>
                                        <p:tgtEl>
                                          <p:spTgt spid="25"/>
                                        </p:tgtEl>
                                        <p:attrNameLst>
                                          <p:attrName>style.rotation</p:attrName>
                                        </p:attrNameLst>
                                      </p:cBhvr>
                                      <p:tavLst>
                                        <p:tav tm="0">
                                          <p:val>
                                            <p:fltVal val="360"/>
                                          </p:val>
                                        </p:tav>
                                        <p:tav tm="100000">
                                          <p:val>
                                            <p:fltVal val="0"/>
                                          </p:val>
                                        </p:tav>
                                      </p:tavLst>
                                    </p:anim>
                                    <p:animEffect transition="in" filter="fade">
                                      <p:cBhvr>
                                        <p:cTn id="92" dur="750"/>
                                        <p:tgtEl>
                                          <p:spTgt spid="25"/>
                                        </p:tgtEl>
                                      </p:cBhvr>
                                    </p:animEffect>
                                  </p:childTnLst>
                                </p:cTn>
                              </p:par>
                              <p:par>
                                <p:cTn id="93" presetID="49" presetClass="entr" presetSubtype="0" decel="100000" fill="hold" grpId="0" nodeType="withEffect">
                                  <p:stCondLst>
                                    <p:cond delay="0"/>
                                  </p:stCondLst>
                                  <p:childTnLst>
                                    <p:set>
                                      <p:cBhvr>
                                        <p:cTn id="94" dur="1" fill="hold">
                                          <p:stCondLst>
                                            <p:cond delay="0"/>
                                          </p:stCondLst>
                                        </p:cTn>
                                        <p:tgtEl>
                                          <p:spTgt spid="35">
                                            <p:txEl>
                                              <p:pRg st="0" end="0"/>
                                            </p:txEl>
                                          </p:spTgt>
                                        </p:tgtEl>
                                        <p:attrNameLst>
                                          <p:attrName>style.visibility</p:attrName>
                                        </p:attrNameLst>
                                      </p:cBhvr>
                                      <p:to>
                                        <p:strVal val="visible"/>
                                      </p:to>
                                    </p:set>
                                    <p:anim calcmode="lin" valueType="num">
                                      <p:cBhvr>
                                        <p:cTn id="95" dur="750" fill="hold"/>
                                        <p:tgtEl>
                                          <p:spTgt spid="35">
                                            <p:txEl>
                                              <p:pRg st="0" end="0"/>
                                            </p:txEl>
                                          </p:spTgt>
                                        </p:tgtEl>
                                        <p:attrNameLst>
                                          <p:attrName>ppt_w</p:attrName>
                                        </p:attrNameLst>
                                      </p:cBhvr>
                                      <p:tavLst>
                                        <p:tav tm="0">
                                          <p:val>
                                            <p:fltVal val="0"/>
                                          </p:val>
                                        </p:tav>
                                        <p:tav tm="100000">
                                          <p:val>
                                            <p:strVal val="#ppt_w"/>
                                          </p:val>
                                        </p:tav>
                                      </p:tavLst>
                                    </p:anim>
                                    <p:anim calcmode="lin" valueType="num">
                                      <p:cBhvr>
                                        <p:cTn id="96" dur="750" fill="hold"/>
                                        <p:tgtEl>
                                          <p:spTgt spid="35">
                                            <p:txEl>
                                              <p:pRg st="0" end="0"/>
                                            </p:txEl>
                                          </p:spTgt>
                                        </p:tgtEl>
                                        <p:attrNameLst>
                                          <p:attrName>ppt_h</p:attrName>
                                        </p:attrNameLst>
                                      </p:cBhvr>
                                      <p:tavLst>
                                        <p:tav tm="0">
                                          <p:val>
                                            <p:fltVal val="0"/>
                                          </p:val>
                                        </p:tav>
                                        <p:tav tm="100000">
                                          <p:val>
                                            <p:strVal val="#ppt_h"/>
                                          </p:val>
                                        </p:tav>
                                      </p:tavLst>
                                    </p:anim>
                                    <p:anim calcmode="lin" valueType="num">
                                      <p:cBhvr>
                                        <p:cTn id="97" dur="750" fill="hold"/>
                                        <p:tgtEl>
                                          <p:spTgt spid="35">
                                            <p:txEl>
                                              <p:pRg st="0" end="0"/>
                                            </p:txEl>
                                          </p:spTgt>
                                        </p:tgtEl>
                                        <p:attrNameLst>
                                          <p:attrName>style.rotation</p:attrName>
                                        </p:attrNameLst>
                                      </p:cBhvr>
                                      <p:tavLst>
                                        <p:tav tm="0">
                                          <p:val>
                                            <p:fltVal val="360"/>
                                          </p:val>
                                        </p:tav>
                                        <p:tav tm="100000">
                                          <p:val>
                                            <p:fltVal val="0"/>
                                          </p:val>
                                        </p:tav>
                                      </p:tavLst>
                                    </p:anim>
                                    <p:animEffect transition="in" filter="fade">
                                      <p:cBhvr>
                                        <p:cTn id="98" dur="750"/>
                                        <p:tgtEl>
                                          <p:spTgt spid="35">
                                            <p:txEl>
                                              <p:pRg st="0" end="0"/>
                                            </p:txEl>
                                          </p:spTgt>
                                        </p:tgtEl>
                                      </p:cBhvr>
                                    </p:animEffect>
                                  </p:childTnLst>
                                </p:cTn>
                              </p:par>
                            </p:childTnLst>
                          </p:cTn>
                        </p:par>
                        <p:par>
                          <p:cTn id="99" fill="hold">
                            <p:stCondLst>
                              <p:cond delay="6125"/>
                            </p:stCondLst>
                            <p:childTnLst>
                              <p:par>
                                <p:cTn id="100" presetID="10" presetClass="entr" presetSubtype="0" fill="hold" grpId="0" nodeType="afterEffect">
                                  <p:stCondLst>
                                    <p:cond delay="25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8" grpId="0" animBg="1"/>
      <p:bldP spid="23" grpId="0" animBg="1"/>
      <p:bldP spid="24" grpId="0" animBg="1"/>
      <p:bldP spid="25" grpId="0" animBg="1"/>
      <p:bldP spid="26" grpId="0" animBg="1"/>
      <p:bldP spid="27" grpId="0" animBg="1"/>
      <p:bldP spid="28" grpId="0" animBg="1"/>
      <p:bldP spid="29" grpId="0">
        <p:tmplLst>
          <p:tmpl>
            <p:tnLst>
              <p:par>
                <p:cTn presetID="10" presetClass="entr" presetSubtype="0" fill="hold" nodeType="after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build="p">
        <p:tmplLst>
          <p:tmpl lvl="1">
            <p:tnLst>
              <p:par>
                <p:cTn presetID="49" presetClass="entr" presetSubtype="0"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p:cTn dur="750" fill="hold"/>
                        <p:tgtEl>
                          <p:spTgt spid="30"/>
                        </p:tgtEl>
                        <p:attrNameLst>
                          <p:attrName>ppt_w</p:attrName>
                        </p:attrNameLst>
                      </p:cBhvr>
                      <p:tavLst>
                        <p:tav tm="0">
                          <p:val>
                            <p:fltVal val="0"/>
                          </p:val>
                        </p:tav>
                        <p:tav tm="100000">
                          <p:val>
                            <p:strVal val="#ppt_w"/>
                          </p:val>
                        </p:tav>
                      </p:tavLst>
                    </p:anim>
                    <p:anim calcmode="lin" valueType="num">
                      <p:cBhvr>
                        <p:cTn dur="750" fill="hold"/>
                        <p:tgtEl>
                          <p:spTgt spid="30"/>
                        </p:tgtEl>
                        <p:attrNameLst>
                          <p:attrName>ppt_h</p:attrName>
                        </p:attrNameLst>
                      </p:cBhvr>
                      <p:tavLst>
                        <p:tav tm="0">
                          <p:val>
                            <p:fltVal val="0"/>
                          </p:val>
                        </p:tav>
                        <p:tav tm="100000">
                          <p:val>
                            <p:strVal val="#ppt_h"/>
                          </p:val>
                        </p:tav>
                      </p:tavLst>
                    </p:anim>
                    <p:anim calcmode="lin" valueType="num">
                      <p:cBhvr>
                        <p:cTn dur="750" fill="hold"/>
                        <p:tgtEl>
                          <p:spTgt spid="30"/>
                        </p:tgtEl>
                        <p:attrNameLst>
                          <p:attrName>style.rotation</p:attrName>
                        </p:attrNameLst>
                      </p:cBhvr>
                      <p:tavLst>
                        <p:tav tm="0">
                          <p:val>
                            <p:fltVal val="360"/>
                          </p:val>
                        </p:tav>
                        <p:tav tm="100000">
                          <p:val>
                            <p:fltVal val="0"/>
                          </p:val>
                        </p:tav>
                      </p:tavLst>
                    </p:anim>
                    <p:animEffect transition="in" filter="fade">
                      <p:cBhvr>
                        <p:cTn dur="750"/>
                        <p:tgtEl>
                          <p:spTgt spid="30"/>
                        </p:tgtEl>
                      </p:cBhvr>
                    </p:animEffect>
                  </p:childTnLst>
                </p:cTn>
              </p:par>
            </p:tnLst>
          </p:tmpl>
        </p:tmplLst>
      </p:bldP>
      <p:bldP spid="31" grpId="0" build="p">
        <p:tmplLst>
          <p:tmpl lvl="1">
            <p:tnLst>
              <p:par>
                <p:cTn presetID="49" presetClass="entr" presetSubtype="0"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p:cTn dur="750" fill="hold"/>
                        <p:tgtEl>
                          <p:spTgt spid="31"/>
                        </p:tgtEl>
                        <p:attrNameLst>
                          <p:attrName>ppt_w</p:attrName>
                        </p:attrNameLst>
                      </p:cBhvr>
                      <p:tavLst>
                        <p:tav tm="0">
                          <p:val>
                            <p:fltVal val="0"/>
                          </p:val>
                        </p:tav>
                        <p:tav tm="100000">
                          <p:val>
                            <p:strVal val="#ppt_w"/>
                          </p:val>
                        </p:tav>
                      </p:tavLst>
                    </p:anim>
                    <p:anim calcmode="lin" valueType="num">
                      <p:cBhvr>
                        <p:cTn dur="750" fill="hold"/>
                        <p:tgtEl>
                          <p:spTgt spid="31"/>
                        </p:tgtEl>
                        <p:attrNameLst>
                          <p:attrName>ppt_h</p:attrName>
                        </p:attrNameLst>
                      </p:cBhvr>
                      <p:tavLst>
                        <p:tav tm="0">
                          <p:val>
                            <p:fltVal val="0"/>
                          </p:val>
                        </p:tav>
                        <p:tav tm="100000">
                          <p:val>
                            <p:strVal val="#ppt_h"/>
                          </p:val>
                        </p:tav>
                      </p:tavLst>
                    </p:anim>
                    <p:anim calcmode="lin" valueType="num">
                      <p:cBhvr>
                        <p:cTn dur="750" fill="hold"/>
                        <p:tgtEl>
                          <p:spTgt spid="31"/>
                        </p:tgtEl>
                        <p:attrNameLst>
                          <p:attrName>style.rotation</p:attrName>
                        </p:attrNameLst>
                      </p:cBhvr>
                      <p:tavLst>
                        <p:tav tm="0">
                          <p:val>
                            <p:fltVal val="360"/>
                          </p:val>
                        </p:tav>
                        <p:tav tm="100000">
                          <p:val>
                            <p:fltVal val="0"/>
                          </p:val>
                        </p:tav>
                      </p:tavLst>
                    </p:anim>
                    <p:animEffect transition="in" filter="fade">
                      <p:cBhvr>
                        <p:cTn dur="750"/>
                        <p:tgtEl>
                          <p:spTgt spid="31"/>
                        </p:tgtEl>
                      </p:cBhvr>
                    </p:animEffect>
                  </p:childTnLst>
                </p:cTn>
              </p:par>
            </p:tnLst>
          </p:tmpl>
        </p:tmplLst>
      </p:bldP>
      <p:bldP spid="32" grpId="0" build="p">
        <p:tmplLst>
          <p:tmpl lvl="1">
            <p:tnLst>
              <p:par>
                <p:cTn presetID="49" presetClass="entr" presetSubtype="0"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750" fill="hold"/>
                        <p:tgtEl>
                          <p:spTgt spid="32"/>
                        </p:tgtEl>
                        <p:attrNameLst>
                          <p:attrName>ppt_w</p:attrName>
                        </p:attrNameLst>
                      </p:cBhvr>
                      <p:tavLst>
                        <p:tav tm="0">
                          <p:val>
                            <p:fltVal val="0"/>
                          </p:val>
                        </p:tav>
                        <p:tav tm="100000">
                          <p:val>
                            <p:strVal val="#ppt_w"/>
                          </p:val>
                        </p:tav>
                      </p:tavLst>
                    </p:anim>
                    <p:anim calcmode="lin" valueType="num">
                      <p:cBhvr>
                        <p:cTn dur="750" fill="hold"/>
                        <p:tgtEl>
                          <p:spTgt spid="32"/>
                        </p:tgtEl>
                        <p:attrNameLst>
                          <p:attrName>ppt_h</p:attrName>
                        </p:attrNameLst>
                      </p:cBhvr>
                      <p:tavLst>
                        <p:tav tm="0">
                          <p:val>
                            <p:fltVal val="0"/>
                          </p:val>
                        </p:tav>
                        <p:tav tm="100000">
                          <p:val>
                            <p:strVal val="#ppt_h"/>
                          </p:val>
                        </p:tav>
                      </p:tavLst>
                    </p:anim>
                    <p:anim calcmode="lin" valueType="num">
                      <p:cBhvr>
                        <p:cTn dur="750" fill="hold"/>
                        <p:tgtEl>
                          <p:spTgt spid="32"/>
                        </p:tgtEl>
                        <p:attrNameLst>
                          <p:attrName>style.rotation</p:attrName>
                        </p:attrNameLst>
                      </p:cBhvr>
                      <p:tavLst>
                        <p:tav tm="0">
                          <p:val>
                            <p:fltVal val="360"/>
                          </p:val>
                        </p:tav>
                        <p:tav tm="100000">
                          <p:val>
                            <p:fltVal val="0"/>
                          </p:val>
                        </p:tav>
                      </p:tavLst>
                    </p:anim>
                    <p:animEffect transition="in" filter="fade">
                      <p:cBhvr>
                        <p:cTn dur="750"/>
                        <p:tgtEl>
                          <p:spTgt spid="32"/>
                        </p:tgtEl>
                      </p:cBhvr>
                    </p:animEffect>
                  </p:childTnLst>
                </p:cTn>
              </p:par>
            </p:tnLst>
          </p:tmpl>
        </p:tmplLst>
      </p:bldP>
      <p:bldP spid="33" grpId="0" build="p">
        <p:tmplLst>
          <p:tmpl lvl="1">
            <p:tnLst>
              <p:par>
                <p:cTn presetID="49" presetClass="entr" presetSubtype="0"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750" fill="hold"/>
                        <p:tgtEl>
                          <p:spTgt spid="33"/>
                        </p:tgtEl>
                        <p:attrNameLst>
                          <p:attrName>ppt_w</p:attrName>
                        </p:attrNameLst>
                      </p:cBhvr>
                      <p:tavLst>
                        <p:tav tm="0">
                          <p:val>
                            <p:fltVal val="0"/>
                          </p:val>
                        </p:tav>
                        <p:tav tm="100000">
                          <p:val>
                            <p:strVal val="#ppt_w"/>
                          </p:val>
                        </p:tav>
                      </p:tavLst>
                    </p:anim>
                    <p:anim calcmode="lin" valueType="num">
                      <p:cBhvr>
                        <p:cTn dur="750" fill="hold"/>
                        <p:tgtEl>
                          <p:spTgt spid="33"/>
                        </p:tgtEl>
                        <p:attrNameLst>
                          <p:attrName>ppt_h</p:attrName>
                        </p:attrNameLst>
                      </p:cBhvr>
                      <p:tavLst>
                        <p:tav tm="0">
                          <p:val>
                            <p:fltVal val="0"/>
                          </p:val>
                        </p:tav>
                        <p:tav tm="100000">
                          <p:val>
                            <p:strVal val="#ppt_h"/>
                          </p:val>
                        </p:tav>
                      </p:tavLst>
                    </p:anim>
                    <p:anim calcmode="lin" valueType="num">
                      <p:cBhvr>
                        <p:cTn dur="750" fill="hold"/>
                        <p:tgtEl>
                          <p:spTgt spid="33"/>
                        </p:tgtEl>
                        <p:attrNameLst>
                          <p:attrName>style.rotation</p:attrName>
                        </p:attrNameLst>
                      </p:cBhvr>
                      <p:tavLst>
                        <p:tav tm="0">
                          <p:val>
                            <p:fltVal val="360"/>
                          </p:val>
                        </p:tav>
                        <p:tav tm="100000">
                          <p:val>
                            <p:fltVal val="0"/>
                          </p:val>
                        </p:tav>
                      </p:tavLst>
                    </p:anim>
                    <p:animEffect transition="in" filter="fade">
                      <p:cBhvr>
                        <p:cTn dur="750"/>
                        <p:tgtEl>
                          <p:spTgt spid="33"/>
                        </p:tgtEl>
                      </p:cBhvr>
                    </p:animEffect>
                  </p:childTnLst>
                </p:cTn>
              </p:par>
            </p:tnLst>
          </p:tmpl>
        </p:tmplLst>
      </p:bldP>
      <p:bldP spid="34" grpId="0" build="p">
        <p:tmplLst>
          <p:tmpl lvl="1">
            <p:tnLst>
              <p:par>
                <p:cTn presetID="49" presetClass="entr" presetSubtype="0"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750" fill="hold"/>
                        <p:tgtEl>
                          <p:spTgt spid="34"/>
                        </p:tgtEl>
                        <p:attrNameLst>
                          <p:attrName>ppt_w</p:attrName>
                        </p:attrNameLst>
                      </p:cBhvr>
                      <p:tavLst>
                        <p:tav tm="0">
                          <p:val>
                            <p:fltVal val="0"/>
                          </p:val>
                        </p:tav>
                        <p:tav tm="100000">
                          <p:val>
                            <p:strVal val="#ppt_w"/>
                          </p:val>
                        </p:tav>
                      </p:tavLst>
                    </p:anim>
                    <p:anim calcmode="lin" valueType="num">
                      <p:cBhvr>
                        <p:cTn dur="750" fill="hold"/>
                        <p:tgtEl>
                          <p:spTgt spid="34"/>
                        </p:tgtEl>
                        <p:attrNameLst>
                          <p:attrName>ppt_h</p:attrName>
                        </p:attrNameLst>
                      </p:cBhvr>
                      <p:tavLst>
                        <p:tav tm="0">
                          <p:val>
                            <p:fltVal val="0"/>
                          </p:val>
                        </p:tav>
                        <p:tav tm="100000">
                          <p:val>
                            <p:strVal val="#ppt_h"/>
                          </p:val>
                        </p:tav>
                      </p:tavLst>
                    </p:anim>
                    <p:anim calcmode="lin" valueType="num">
                      <p:cBhvr>
                        <p:cTn dur="750" fill="hold"/>
                        <p:tgtEl>
                          <p:spTgt spid="34"/>
                        </p:tgtEl>
                        <p:attrNameLst>
                          <p:attrName>style.rotation</p:attrName>
                        </p:attrNameLst>
                      </p:cBhvr>
                      <p:tavLst>
                        <p:tav tm="0">
                          <p:val>
                            <p:fltVal val="360"/>
                          </p:val>
                        </p:tav>
                        <p:tav tm="100000">
                          <p:val>
                            <p:fltVal val="0"/>
                          </p:val>
                        </p:tav>
                      </p:tavLst>
                    </p:anim>
                    <p:animEffect transition="in" filter="fade">
                      <p:cBhvr>
                        <p:cTn dur="750"/>
                        <p:tgtEl>
                          <p:spTgt spid="34"/>
                        </p:tgtEl>
                      </p:cBhvr>
                    </p:animEffect>
                  </p:childTnLst>
                </p:cTn>
              </p:par>
            </p:tnLst>
          </p:tmpl>
        </p:tmplLst>
      </p:bldP>
      <p:bldP spid="35" grpId="0" build="p">
        <p:tmplLst>
          <p:tmpl lvl="1">
            <p:tnLst>
              <p:par>
                <p:cTn presetID="49" presetClass="entr" presetSubtype="0" decel="10000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750" fill="hold"/>
                        <p:tgtEl>
                          <p:spTgt spid="35"/>
                        </p:tgtEl>
                        <p:attrNameLst>
                          <p:attrName>ppt_w</p:attrName>
                        </p:attrNameLst>
                      </p:cBhvr>
                      <p:tavLst>
                        <p:tav tm="0">
                          <p:val>
                            <p:fltVal val="0"/>
                          </p:val>
                        </p:tav>
                        <p:tav tm="100000">
                          <p:val>
                            <p:strVal val="#ppt_w"/>
                          </p:val>
                        </p:tav>
                      </p:tavLst>
                    </p:anim>
                    <p:anim calcmode="lin" valueType="num">
                      <p:cBhvr>
                        <p:cTn dur="750" fill="hold"/>
                        <p:tgtEl>
                          <p:spTgt spid="35"/>
                        </p:tgtEl>
                        <p:attrNameLst>
                          <p:attrName>ppt_h</p:attrName>
                        </p:attrNameLst>
                      </p:cBhvr>
                      <p:tavLst>
                        <p:tav tm="0">
                          <p:val>
                            <p:fltVal val="0"/>
                          </p:val>
                        </p:tav>
                        <p:tav tm="100000">
                          <p:val>
                            <p:strVal val="#ppt_h"/>
                          </p:val>
                        </p:tav>
                      </p:tavLst>
                    </p:anim>
                    <p:anim calcmode="lin" valueType="num">
                      <p:cBhvr>
                        <p:cTn dur="750" fill="hold"/>
                        <p:tgtEl>
                          <p:spTgt spid="35"/>
                        </p:tgtEl>
                        <p:attrNameLst>
                          <p:attrName>style.rotation</p:attrName>
                        </p:attrNameLst>
                      </p:cBhvr>
                      <p:tavLst>
                        <p:tav tm="0">
                          <p:val>
                            <p:fltVal val="360"/>
                          </p:val>
                        </p:tav>
                        <p:tav tm="100000">
                          <p:val>
                            <p:fltVal val="0"/>
                          </p:val>
                        </p:tav>
                      </p:tavLst>
                    </p:anim>
                    <p:animEffect transition="in" filter="fade">
                      <p:cBhvr>
                        <p:cTn dur="750"/>
                        <p:tgtEl>
                          <p:spTgt spid="35"/>
                        </p:tgtEl>
                      </p:cBhvr>
                    </p:animEffect>
                  </p:childTnLst>
                </p:cTn>
              </p:par>
            </p:tnLst>
          </p:tmpl>
        </p:tmplLst>
      </p:bldP>
      <p:bldP spid="36" grpId="0" build="p">
        <p:tmplLst>
          <p:tmpl lvl="1">
            <p:tnLst>
              <p:par>
                <p:cTn presetID="49" presetClass="entr" presetSubtype="0"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750" fill="hold"/>
                        <p:tgtEl>
                          <p:spTgt spid="36"/>
                        </p:tgtEl>
                        <p:attrNameLst>
                          <p:attrName>ppt_w</p:attrName>
                        </p:attrNameLst>
                      </p:cBhvr>
                      <p:tavLst>
                        <p:tav tm="0">
                          <p:val>
                            <p:fltVal val="0"/>
                          </p:val>
                        </p:tav>
                        <p:tav tm="100000">
                          <p:val>
                            <p:strVal val="#ppt_w"/>
                          </p:val>
                        </p:tav>
                      </p:tavLst>
                    </p:anim>
                    <p:anim calcmode="lin" valueType="num">
                      <p:cBhvr>
                        <p:cTn dur="750" fill="hold"/>
                        <p:tgtEl>
                          <p:spTgt spid="36"/>
                        </p:tgtEl>
                        <p:attrNameLst>
                          <p:attrName>ppt_h</p:attrName>
                        </p:attrNameLst>
                      </p:cBhvr>
                      <p:tavLst>
                        <p:tav tm="0">
                          <p:val>
                            <p:fltVal val="0"/>
                          </p:val>
                        </p:tav>
                        <p:tav tm="100000">
                          <p:val>
                            <p:strVal val="#ppt_h"/>
                          </p:val>
                        </p:tav>
                      </p:tavLst>
                    </p:anim>
                    <p:anim calcmode="lin" valueType="num">
                      <p:cBhvr>
                        <p:cTn dur="750" fill="hold"/>
                        <p:tgtEl>
                          <p:spTgt spid="36"/>
                        </p:tgtEl>
                        <p:attrNameLst>
                          <p:attrName>style.rotation</p:attrName>
                        </p:attrNameLst>
                      </p:cBhvr>
                      <p:tavLst>
                        <p:tav tm="0">
                          <p:val>
                            <p:fltVal val="360"/>
                          </p:val>
                        </p:tav>
                        <p:tav tm="100000">
                          <p:val>
                            <p:fltVal val="0"/>
                          </p:val>
                        </p:tav>
                      </p:tavLst>
                    </p:anim>
                    <p:animEffect transition="in" filter="fade">
                      <p:cBhvr>
                        <p:cTn dur="750"/>
                        <p:tgtEl>
                          <p:spTgt spid="36"/>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0_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9" name="ドーナツ 8"/>
          <p:cNvSpPr/>
          <p:nvPr userDrawn="1"/>
        </p:nvSpPr>
        <p:spPr>
          <a:xfrm>
            <a:off x="7310898" y="2901009"/>
            <a:ext cx="3664616" cy="3424030"/>
          </a:xfrm>
          <a:custGeom>
            <a:avLst/>
            <a:gdLst/>
            <a:ahLst/>
            <a:cxnLst/>
            <a:rect l="l" t="t" r="r" b="b"/>
            <a:pathLst>
              <a:path w="3664616" h="3424030">
                <a:moveTo>
                  <a:pt x="1832308" y="0"/>
                </a:moveTo>
                <a:cubicBezTo>
                  <a:pt x="2844264" y="0"/>
                  <a:pt x="3664616" y="820352"/>
                  <a:pt x="3664616" y="1832308"/>
                </a:cubicBezTo>
                <a:cubicBezTo>
                  <a:pt x="3664616" y="2514669"/>
                  <a:pt x="3291619" y="3109911"/>
                  <a:pt x="2737688" y="3424030"/>
                </a:cubicBezTo>
                <a:lnTo>
                  <a:pt x="2453505" y="2934060"/>
                </a:lnTo>
                <a:cubicBezTo>
                  <a:pt x="2838272" y="2717619"/>
                  <a:pt x="3097737" y="2305264"/>
                  <a:pt x="3097737" y="1832308"/>
                </a:cubicBezTo>
                <a:cubicBezTo>
                  <a:pt x="3097737" y="1133431"/>
                  <a:pt x="2531185" y="566879"/>
                  <a:pt x="1832308" y="566879"/>
                </a:cubicBezTo>
                <a:cubicBezTo>
                  <a:pt x="1133431" y="566879"/>
                  <a:pt x="566879" y="1133431"/>
                  <a:pt x="566879" y="1832308"/>
                </a:cubicBezTo>
                <a:cubicBezTo>
                  <a:pt x="566879" y="2300846"/>
                  <a:pt x="821520" y="2709910"/>
                  <a:pt x="1200545" y="2927641"/>
                </a:cubicBezTo>
                <a:lnTo>
                  <a:pt x="916363" y="3417612"/>
                </a:lnTo>
                <a:cubicBezTo>
                  <a:pt x="368181" y="3102198"/>
                  <a:pt x="0" y="2510250"/>
                  <a:pt x="0" y="1832308"/>
                </a:cubicBezTo>
                <a:cubicBezTo>
                  <a:pt x="0" y="820352"/>
                  <a:pt x="820352" y="0"/>
                  <a:pt x="1832308" y="0"/>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11"/>
          <p:cNvSpPr/>
          <p:nvPr userDrawn="1"/>
        </p:nvSpPr>
        <p:spPr>
          <a:xfrm>
            <a:off x="5763229" y="5580063"/>
            <a:ext cx="3664616" cy="3664616"/>
          </a:xfrm>
          <a:custGeom>
            <a:avLst/>
            <a:gdLst/>
            <a:ahLst/>
            <a:cxnLst/>
            <a:rect l="l" t="t" r="r" b="b"/>
            <a:pathLst>
              <a:path w="3664616" h="3664616">
                <a:moveTo>
                  <a:pt x="1832308" y="0"/>
                </a:moveTo>
                <a:cubicBezTo>
                  <a:pt x="2166594" y="0"/>
                  <a:pt x="2479972" y="89519"/>
                  <a:pt x="2748903" y="247399"/>
                </a:cubicBezTo>
                <a:lnTo>
                  <a:pt x="2464721" y="737370"/>
                </a:lnTo>
                <a:cubicBezTo>
                  <a:pt x="2279122" y="628567"/>
                  <a:pt x="2062919" y="566879"/>
                  <a:pt x="1832308" y="566879"/>
                </a:cubicBezTo>
                <a:cubicBezTo>
                  <a:pt x="1133431" y="566879"/>
                  <a:pt x="566879" y="1133431"/>
                  <a:pt x="566879" y="1832308"/>
                </a:cubicBezTo>
                <a:cubicBezTo>
                  <a:pt x="566879" y="2531185"/>
                  <a:pt x="1133431" y="3097737"/>
                  <a:pt x="1832308" y="3097737"/>
                </a:cubicBezTo>
                <a:cubicBezTo>
                  <a:pt x="2531185" y="3097737"/>
                  <a:pt x="3097737" y="2531185"/>
                  <a:pt x="3097737" y="1832308"/>
                </a:cubicBezTo>
                <a:lnTo>
                  <a:pt x="3664616" y="1832308"/>
                </a:lnTo>
                <a:cubicBezTo>
                  <a:pt x="3664616" y="2844264"/>
                  <a:pt x="2844264" y="3664616"/>
                  <a:pt x="1832308" y="3664616"/>
                </a:cubicBezTo>
                <a:cubicBezTo>
                  <a:pt x="820352" y="3664616"/>
                  <a:pt x="0" y="2844264"/>
                  <a:pt x="0" y="1832308"/>
                </a:cubicBezTo>
                <a:cubicBezTo>
                  <a:pt x="0" y="820352"/>
                  <a:pt x="820352" y="0"/>
                  <a:pt x="1832308" y="0"/>
                </a:cubicBezTo>
                <a:close/>
              </a:path>
            </a:pathLst>
          </a:cu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12"/>
          <p:cNvSpPr/>
          <p:nvPr userDrawn="1"/>
        </p:nvSpPr>
        <p:spPr>
          <a:xfrm>
            <a:off x="8852951" y="5580063"/>
            <a:ext cx="3664616" cy="3664616"/>
          </a:xfrm>
          <a:custGeom>
            <a:avLst/>
            <a:gdLst/>
            <a:ahLst/>
            <a:cxnLst/>
            <a:rect l="l" t="t" r="r" b="b"/>
            <a:pathLst>
              <a:path w="3664616" h="3664616">
                <a:moveTo>
                  <a:pt x="1832308" y="0"/>
                </a:moveTo>
                <a:cubicBezTo>
                  <a:pt x="2844264" y="0"/>
                  <a:pt x="3664616" y="820352"/>
                  <a:pt x="3664616" y="1832308"/>
                </a:cubicBezTo>
                <a:cubicBezTo>
                  <a:pt x="3664616" y="2844264"/>
                  <a:pt x="2844264" y="3664616"/>
                  <a:pt x="1832308" y="3664616"/>
                </a:cubicBezTo>
                <a:cubicBezTo>
                  <a:pt x="820352" y="3664616"/>
                  <a:pt x="0" y="2844264"/>
                  <a:pt x="0" y="1832308"/>
                </a:cubicBezTo>
                <a:lnTo>
                  <a:pt x="566879" y="1832308"/>
                </a:lnTo>
                <a:cubicBezTo>
                  <a:pt x="566879" y="2531185"/>
                  <a:pt x="1133431" y="3097737"/>
                  <a:pt x="1832308" y="3097737"/>
                </a:cubicBezTo>
                <a:cubicBezTo>
                  <a:pt x="2531185" y="3097737"/>
                  <a:pt x="3097737" y="2531185"/>
                  <a:pt x="3097737" y="1832308"/>
                </a:cubicBezTo>
                <a:cubicBezTo>
                  <a:pt x="3097737" y="1133431"/>
                  <a:pt x="2531185" y="566879"/>
                  <a:pt x="1832308" y="566879"/>
                </a:cubicBezTo>
                <a:cubicBezTo>
                  <a:pt x="1599014" y="566879"/>
                  <a:pt x="1380465" y="630011"/>
                  <a:pt x="1193483" y="741265"/>
                </a:cubicBezTo>
                <a:lnTo>
                  <a:pt x="909301" y="251295"/>
                </a:lnTo>
                <a:cubicBezTo>
                  <a:pt x="1179614" y="90962"/>
                  <a:pt x="1495339" y="0"/>
                  <a:pt x="1832308" y="0"/>
                </a:cubicBez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ドーナツ 8"/>
          <p:cNvSpPr/>
          <p:nvPr userDrawn="1"/>
        </p:nvSpPr>
        <p:spPr>
          <a:xfrm>
            <a:off x="8227680" y="5827967"/>
            <a:ext cx="1819815" cy="1584405"/>
          </a:xfrm>
          <a:custGeom>
            <a:avLst/>
            <a:gdLst/>
            <a:ahLst/>
            <a:cxnLst/>
            <a:rect l="l" t="t" r="r" b="b"/>
            <a:pathLst>
              <a:path w="1819815" h="1584405">
                <a:moveTo>
                  <a:pt x="284162" y="0"/>
                </a:moveTo>
                <a:cubicBezTo>
                  <a:pt x="298729" y="6565"/>
                  <a:pt x="312082" y="15137"/>
                  <a:pt x="325120" y="24202"/>
                </a:cubicBezTo>
                <a:cubicBezTo>
                  <a:pt x="501165" y="117983"/>
                  <a:pt x="702180" y="170780"/>
                  <a:pt x="915527" y="170780"/>
                </a:cubicBezTo>
                <a:cubicBezTo>
                  <a:pt x="1118143" y="170780"/>
                  <a:pt x="1309637" y="123161"/>
                  <a:pt x="1478812" y="37268"/>
                </a:cubicBezTo>
                <a:lnTo>
                  <a:pt x="1535403" y="4823"/>
                </a:lnTo>
                <a:lnTo>
                  <a:pt x="1819815" y="495190"/>
                </a:lnTo>
                <a:cubicBezTo>
                  <a:pt x="1797958" y="511304"/>
                  <a:pt x="1774006" y="523809"/>
                  <a:pt x="1749572" y="535461"/>
                </a:cubicBezTo>
                <a:cubicBezTo>
                  <a:pt x="1431520" y="750525"/>
                  <a:pt x="1216529" y="1106441"/>
                  <a:pt x="1196602" y="1513817"/>
                </a:cubicBezTo>
                <a:lnTo>
                  <a:pt x="1200166" y="1584405"/>
                </a:lnTo>
                <a:lnTo>
                  <a:pt x="625272" y="1584405"/>
                </a:lnTo>
                <a:lnTo>
                  <a:pt x="629669" y="1512756"/>
                </a:lnTo>
                <a:cubicBezTo>
                  <a:pt x="607475" y="1086573"/>
                  <a:pt x="372857" y="716769"/>
                  <a:pt x="29264" y="507081"/>
                </a:cubicBezTo>
                <a:lnTo>
                  <a:pt x="0" y="489936"/>
                </a:lnTo>
                <a:close/>
              </a:path>
            </a:pathLst>
          </a:cu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図プレースホルダー 7"/>
          <p:cNvSpPr>
            <a:spLocks noGrp="1"/>
          </p:cNvSpPr>
          <p:nvPr>
            <p:ph type="pic" sz="quarter" idx="42" hasCustomPrompt="1"/>
          </p:nvPr>
        </p:nvSpPr>
        <p:spPr>
          <a:xfrm>
            <a:off x="8763660" y="4064983"/>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1" hasCustomPrompt="1"/>
          </p:nvPr>
        </p:nvSpPr>
        <p:spPr>
          <a:xfrm>
            <a:off x="8072416" y="4733487"/>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図プレースホルダー 7"/>
          <p:cNvSpPr>
            <a:spLocks noGrp="1"/>
          </p:cNvSpPr>
          <p:nvPr>
            <p:ph type="pic" sz="quarter" idx="43" hasCustomPrompt="1"/>
          </p:nvPr>
        </p:nvSpPr>
        <p:spPr>
          <a:xfrm>
            <a:off x="10341431" y="6778990"/>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44" hasCustomPrompt="1"/>
          </p:nvPr>
        </p:nvSpPr>
        <p:spPr>
          <a:xfrm>
            <a:off x="9650187" y="7447494"/>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3" name="図プレースホルダー 7"/>
          <p:cNvSpPr>
            <a:spLocks noGrp="1"/>
          </p:cNvSpPr>
          <p:nvPr>
            <p:ph type="pic" sz="quarter" idx="45" hasCustomPrompt="1"/>
          </p:nvPr>
        </p:nvSpPr>
        <p:spPr>
          <a:xfrm>
            <a:off x="7172985" y="6778990"/>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46" hasCustomPrompt="1"/>
          </p:nvPr>
        </p:nvSpPr>
        <p:spPr>
          <a:xfrm>
            <a:off x="6481741" y="7447494"/>
            <a:ext cx="2070144"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4" hasCustomPrompt="1"/>
          </p:nvPr>
        </p:nvSpPr>
        <p:spPr>
          <a:xfrm>
            <a:off x="11163653" y="3285254"/>
            <a:ext cx="4990747" cy="1856659"/>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47" hasCustomPrompt="1"/>
          </p:nvPr>
        </p:nvSpPr>
        <p:spPr>
          <a:xfrm>
            <a:off x="12785975" y="6487267"/>
            <a:ext cx="4990747" cy="1856659"/>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48" hasCustomPrompt="1"/>
          </p:nvPr>
        </p:nvSpPr>
        <p:spPr>
          <a:xfrm>
            <a:off x="539897" y="6487267"/>
            <a:ext cx="4990747" cy="1856659"/>
          </a:xfrm>
        </p:spPr>
        <p:txBody>
          <a:bodyPr anchor="ctr">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87883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iterate type="lt">
                                    <p:tmPct val="5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iterate type="lt">
                                    <p:tmPct val="5000"/>
                                  </p:iterate>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grpId="0" nodeType="withEffect">
                                  <p:stCondLst>
                                    <p:cond delay="0"/>
                                  </p:stCondLst>
                                  <p:iterate type="lt">
                                    <p:tmPct val="5000"/>
                                  </p:iterate>
                                  <p:childTnLst>
                                    <p:set>
                                      <p:cBhvr>
                                        <p:cTn id="20" dur="1" fill="hold">
                                          <p:stCondLst>
                                            <p:cond delay="0"/>
                                          </p:stCondLst>
                                        </p:cTn>
                                        <p:tgtEl>
                                          <p:spTgt spid="20">
                                            <p:txEl>
                                              <p:pRg st="0" end="0"/>
                                            </p:txEl>
                                          </p:spTgt>
                                        </p:tgtEl>
                                        <p:attrNameLst>
                                          <p:attrName>style.visibility</p:attrName>
                                        </p:attrNameLst>
                                      </p:cBhvr>
                                      <p:to>
                                        <p:strVal val="visible"/>
                                      </p:to>
                                    </p:set>
                                    <p:anim calcmode="lin" valueType="num">
                                      <p:cBhvr>
                                        <p:cTn id="21"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20">
                                            <p:txEl>
                                              <p:pRg st="0" end="0"/>
                                            </p:txEl>
                                          </p:spTgt>
                                        </p:tgtEl>
                                      </p:cBhvr>
                                    </p:animEffect>
                                  </p:childTnLst>
                                </p:cTn>
                              </p:par>
                            </p:childTnLst>
                          </p:cTn>
                        </p:par>
                        <p:par>
                          <p:cTn id="24" fill="hold">
                            <p:stCondLst>
                              <p:cond delay="155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iterate type="lt">
                                    <p:tmPct val="5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iterate type="lt">
                                    <p:tmPct val="5000"/>
                                  </p:iterate>
                                  <p:childTnLst>
                                    <p:set>
                                      <p:cBhvr>
                                        <p:cTn id="36" dur="1" fill="hold">
                                          <p:stCondLst>
                                            <p:cond delay="0"/>
                                          </p:stCondLst>
                                        </p:cTn>
                                        <p:tgtEl>
                                          <p:spTgt spid="24">
                                            <p:txEl>
                                              <p:pRg st="0" end="0"/>
                                            </p:txEl>
                                          </p:spTgt>
                                        </p:tgtEl>
                                        <p:attrNameLst>
                                          <p:attrName>style.visibility</p:attrName>
                                        </p:attrNameLst>
                                      </p:cBhvr>
                                      <p:to>
                                        <p:strVal val="visible"/>
                                      </p:to>
                                    </p:set>
                                    <p:anim calcmode="lin" valueType="num">
                                      <p:cBhvr>
                                        <p:cTn id="37"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24">
                                            <p:txEl>
                                              <p:pRg st="0" end="0"/>
                                            </p:txEl>
                                          </p:spTgt>
                                        </p:tgtEl>
                                      </p:cBhvr>
                                    </p:animEffect>
                                  </p:childTnLst>
                                </p:cTn>
                              </p:par>
                            </p:childTnLst>
                          </p:cTn>
                        </p:par>
                        <p:par>
                          <p:cTn id="40" fill="hold">
                            <p:stCondLst>
                              <p:cond delay="2225"/>
                            </p:stCondLst>
                            <p:childTnLst>
                              <p:par>
                                <p:cTn id="41" presetID="53" presetClass="entr" presetSubtype="16" fill="hold" grpId="0" nodeType="afterEffect">
                                  <p:stCondLst>
                                    <p:cond delay="0"/>
                                  </p:stCondLst>
                                  <p:iterate type="lt">
                                    <p:tmPct val="5000"/>
                                  </p:iterate>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grpId="0" nodeType="withEffect">
                                  <p:stCondLst>
                                    <p:cond delay="0"/>
                                  </p:stCondLst>
                                  <p:iterate type="lt">
                                    <p:tmPct val="5000"/>
                                  </p:iterate>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par>
                                <p:cTn id="51" presetID="53" presetClass="entr" presetSubtype="16" fill="hold" grpId="0" nodeType="withEffect">
                                  <p:stCondLst>
                                    <p:cond delay="0"/>
                                  </p:stCondLst>
                                  <p:iterate type="lt">
                                    <p:tmPct val="5000"/>
                                  </p:iterate>
                                  <p:childTnLst>
                                    <p:set>
                                      <p:cBhvr>
                                        <p:cTn id="52" dur="1" fill="hold">
                                          <p:stCondLst>
                                            <p:cond delay="0"/>
                                          </p:stCondLst>
                                        </p:cTn>
                                        <p:tgtEl>
                                          <p:spTgt spid="22">
                                            <p:txEl>
                                              <p:pRg st="0" end="0"/>
                                            </p:txEl>
                                          </p:spTgt>
                                        </p:tgtEl>
                                        <p:attrNameLst>
                                          <p:attrName>style.visibility</p:attrName>
                                        </p:attrNameLst>
                                      </p:cBhvr>
                                      <p:to>
                                        <p:strVal val="visible"/>
                                      </p:to>
                                    </p:set>
                                    <p:anim calcmode="lin" valueType="num">
                                      <p:cBhvr>
                                        <p:cTn id="5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22">
                                            <p:txEl>
                                              <p:pRg st="0" end="0"/>
                                            </p:txEl>
                                          </p:spTgt>
                                        </p:tgtEl>
                                      </p:cBhvr>
                                    </p:animEffect>
                                  </p:childTnLst>
                                </p:cTn>
                              </p:par>
                            </p:childTnLst>
                          </p:cTn>
                        </p:par>
                        <p:par>
                          <p:cTn id="56" fill="hold">
                            <p:stCondLst>
                              <p:cond delay="29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3400"/>
                            </p:stCondLst>
                            <p:childTnLst>
                              <p:par>
                                <p:cTn id="61" presetID="10" presetClass="entr" presetSubtype="0" fill="hold" grpId="0" nodeType="afterEffect">
                                  <p:stCondLst>
                                    <p:cond delay="250"/>
                                  </p:stCondLst>
                                  <p:childTnLst>
                                    <p:set>
                                      <p:cBhvr>
                                        <p:cTn id="62" dur="1" fill="hold">
                                          <p:stCondLst>
                                            <p:cond delay="0"/>
                                          </p:stCondLst>
                                        </p:cTn>
                                        <p:tgtEl>
                                          <p:spTgt spid="25">
                                            <p:txEl>
                                              <p:pRg st="0" end="0"/>
                                            </p:txEl>
                                          </p:spTgt>
                                        </p:tgtEl>
                                        <p:attrNameLst>
                                          <p:attrName>style.visibility</p:attrName>
                                        </p:attrNameLst>
                                      </p:cBhvr>
                                      <p:to>
                                        <p:strVal val="visible"/>
                                      </p:to>
                                    </p:set>
                                    <p:animEffect transition="in" filter="fade">
                                      <p:cBhvr>
                                        <p:cTn id="63" dur="750"/>
                                        <p:tgtEl>
                                          <p:spTgt spid="25">
                                            <p:txEl>
                                              <p:pRg st="0" end="0"/>
                                            </p:txEl>
                                          </p:spTgt>
                                        </p:tgtEl>
                                      </p:cBhvr>
                                    </p:animEffect>
                                  </p:childTnLst>
                                </p:cTn>
                              </p:par>
                            </p:childTnLst>
                          </p:cTn>
                        </p:par>
                        <p:par>
                          <p:cTn id="64" fill="hold">
                            <p:stCondLst>
                              <p:cond delay="4400"/>
                            </p:stCondLst>
                            <p:childTnLst>
                              <p:par>
                                <p:cTn id="65" presetID="10" presetClass="entr" presetSubtype="0" fill="hold" grpId="0" nodeType="afterEffect">
                                  <p:stCondLst>
                                    <p:cond delay="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750"/>
                                        <p:tgtEl>
                                          <p:spTgt spid="26">
                                            <p:txEl>
                                              <p:pRg st="0" end="0"/>
                                            </p:txEl>
                                          </p:spTgt>
                                        </p:tgtEl>
                                      </p:cBhvr>
                                    </p:animEffect>
                                  </p:childTnLst>
                                </p:cTn>
                              </p:par>
                            </p:childTnLst>
                          </p:cTn>
                        </p:par>
                        <p:par>
                          <p:cTn id="68" fill="hold">
                            <p:stCondLst>
                              <p:cond delay="5150"/>
                            </p:stCondLst>
                            <p:childTnLst>
                              <p:par>
                                <p:cTn id="69" presetID="10" presetClass="entr" presetSubtype="0" fill="hold" grpId="0" nodeType="afterEffect">
                                  <p:stCondLst>
                                    <p:cond delay="0"/>
                                  </p:stCondLst>
                                  <p:childTnLst>
                                    <p:set>
                                      <p:cBhvr>
                                        <p:cTn id="70" dur="1" fill="hold">
                                          <p:stCondLst>
                                            <p:cond delay="0"/>
                                          </p:stCondLst>
                                        </p:cTn>
                                        <p:tgtEl>
                                          <p:spTgt spid="27">
                                            <p:txEl>
                                              <p:pRg st="0" end="0"/>
                                            </p:txEl>
                                          </p:spTgt>
                                        </p:tgtEl>
                                        <p:attrNameLst>
                                          <p:attrName>style.visibility</p:attrName>
                                        </p:attrNameLst>
                                      </p:cBhvr>
                                      <p:to>
                                        <p:strVal val="visible"/>
                                      </p:to>
                                    </p:set>
                                    <p:animEffect transition="in" filter="fade">
                                      <p:cBhvr>
                                        <p:cTn id="71" dur="75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9" grpId="0" animBg="1"/>
      <p:bldP spid="12" grpId="0" animBg="1"/>
      <p:bldP spid="13" grpId="0" animBg="1"/>
      <p:bldP spid="18" grpId="0" animBg="1"/>
      <p:bldP spid="19" grpId="0"/>
      <p:bldP spid="20"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childTnLst>
                </p:cTn>
              </p:par>
            </p:tnLst>
          </p:tmpl>
        </p:tmplLst>
      </p:bldP>
      <p:bldP spid="21" grpId="0"/>
      <p:bldP spid="22"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childTnLst>
                </p:cTn>
              </p:par>
            </p:tnLst>
          </p:tmpl>
        </p:tmplLst>
      </p:bldP>
      <p:bldP spid="23" grpId="0"/>
      <p:bldP spid="24"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750"/>
                        <p:tgtEl>
                          <p:spTgt spid="27"/>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pic>
        <p:nvPicPr>
          <p:cNvPr id="36" name="図 3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71346" y="5141913"/>
            <a:ext cx="8125477" cy="594080"/>
          </a:xfrm>
          <a:prstGeom prst="rect">
            <a:avLst/>
          </a:prstGeom>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65686" y="2804984"/>
            <a:ext cx="3211319" cy="6561437"/>
          </a:xfrm>
          <a:prstGeom prst="rect">
            <a:avLst/>
          </a:prstGeom>
        </p:spPr>
      </p:pic>
      <p:sp>
        <p:nvSpPr>
          <p:cNvPr id="33" name="図プレースホルダー 32"/>
          <p:cNvSpPr>
            <a:spLocks noGrp="1"/>
          </p:cNvSpPr>
          <p:nvPr>
            <p:ph type="pic" sz="quarter" idx="13" hasCustomPrompt="1"/>
          </p:nvPr>
        </p:nvSpPr>
        <p:spPr>
          <a:xfrm>
            <a:off x="2998597" y="3657600"/>
            <a:ext cx="2743200" cy="4905375"/>
          </a:xfrm>
        </p:spPr>
        <p:txBody>
          <a:bodyPr>
            <a:normAutofit/>
          </a:bodyPr>
          <a:lstStyle>
            <a:lvl1pPr>
              <a:defRPr sz="1800" baseline="0"/>
            </a:lvl1pPr>
          </a:lstStyle>
          <a:p>
            <a:r>
              <a:rPr kumimoji="1" lang="en-US" altLang="ja-JP" dirty="0" smtClean="0"/>
              <a:t>Add an image </a:t>
            </a:r>
            <a:endParaRPr kumimoji="1" lang="ja-JP" altLang="en-US" dirty="0"/>
          </a:p>
        </p:txBody>
      </p:sp>
      <p:sp>
        <p:nvSpPr>
          <p:cNvPr id="34" name="テキスト プレースホルダー 5"/>
          <p:cNvSpPr>
            <a:spLocks noGrp="1"/>
          </p:cNvSpPr>
          <p:nvPr>
            <p:ph type="body" sz="quarter" idx="14" hasCustomPrompt="1"/>
          </p:nvPr>
        </p:nvSpPr>
        <p:spPr>
          <a:xfrm>
            <a:off x="6766109" y="4662698"/>
            <a:ext cx="9278517"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15" hasCustomPrompt="1"/>
          </p:nvPr>
        </p:nvSpPr>
        <p:spPr>
          <a:xfrm>
            <a:off x="6760553" y="5372262"/>
            <a:ext cx="9278517"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30833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iterate type="lt">
                                    <p:tmPct val="5000"/>
                                  </p:iterate>
                                  <p:childTnLst>
                                    <p:set>
                                      <p:cBhvr>
                                        <p:cTn id="17"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8" dur="500"/>
                                        <p:tgtEl>
                                          <p:spTgt spid="34">
                                            <p:txEl>
                                              <p:pRg st="0" end="0"/>
                                            </p:txEl>
                                          </p:spTgt>
                                        </p:tgtEl>
                                      </p:cBhvr>
                                    </p:animEffect>
                                  </p:childTnLst>
                                </p:cTn>
                              </p:par>
                              <p:par>
                                <p:cTn id="19" presetID="22" presetClass="entr" presetSubtype="2"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wipe(right)">
                                      <p:cBhvr>
                                        <p:cTn id="21" dur="1000"/>
                                        <p:tgtEl>
                                          <p:spTgt spid="36"/>
                                        </p:tgtEl>
                                      </p:cBhvr>
                                    </p:animEffect>
                                  </p:childTnLst>
                                </p:cTn>
                              </p:par>
                            </p:childTnLst>
                          </p:cTn>
                        </p:par>
                        <p:par>
                          <p:cTn id="22" fill="hold">
                            <p:stCondLst>
                              <p:cond delay="2875"/>
                            </p:stCondLst>
                            <p:childTnLst>
                              <p:par>
                                <p:cTn id="23" presetID="10" presetClass="entr" presetSubtype="0" fill="hold" grpId="0" nodeType="after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animEffect transition="in" filter="fade">
                                      <p:cBhvr>
                                        <p:cTn id="25" dur="75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3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pic>
        <p:nvPicPr>
          <p:cNvPr id="14" name="図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09970" y="2806700"/>
            <a:ext cx="4734030" cy="6731000"/>
          </a:xfrm>
          <a:prstGeom prst="rect">
            <a:avLst/>
          </a:prstGeom>
          <a:effectLst>
            <a:outerShdw blurRad="50800" dist="38100" algn="l" rotWithShape="0">
              <a:prstClr val="black">
                <a:alpha val="40000"/>
              </a:prstClr>
            </a:outerShdw>
          </a:effectLst>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04961" y="4594514"/>
            <a:ext cx="2419309" cy="4943186"/>
          </a:xfrm>
          <a:prstGeom prst="rect">
            <a:avLst/>
          </a:prstGeom>
          <a:effectLst>
            <a:outerShdw blurRad="50800" dist="38100" algn="l" rotWithShape="0">
              <a:prstClr val="black">
                <a:alpha val="40000"/>
              </a:prstClr>
            </a:outerShdw>
          </a:effectLst>
        </p:spPr>
      </p:pic>
      <p:sp>
        <p:nvSpPr>
          <p:cNvPr id="33" name="図プレースホルダー 32"/>
          <p:cNvSpPr>
            <a:spLocks noGrp="1"/>
          </p:cNvSpPr>
          <p:nvPr>
            <p:ph type="pic" sz="quarter" idx="13" hasCustomPrompt="1"/>
          </p:nvPr>
        </p:nvSpPr>
        <p:spPr>
          <a:xfrm>
            <a:off x="2281293" y="5218326"/>
            <a:ext cx="2066644" cy="3695561"/>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3" name="図プレースホルダー 32"/>
          <p:cNvSpPr>
            <a:spLocks noGrp="1"/>
          </p:cNvSpPr>
          <p:nvPr>
            <p:ph type="pic" sz="quarter" idx="14" hasCustomPrompt="1"/>
          </p:nvPr>
        </p:nvSpPr>
        <p:spPr>
          <a:xfrm>
            <a:off x="4750255" y="3454840"/>
            <a:ext cx="4065406" cy="5449674"/>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5" name="テキスト プレースホルダー 5"/>
          <p:cNvSpPr>
            <a:spLocks noGrp="1"/>
          </p:cNvSpPr>
          <p:nvPr>
            <p:ph type="body" sz="quarter" idx="15" hasCustomPrompt="1"/>
          </p:nvPr>
        </p:nvSpPr>
        <p:spPr>
          <a:xfrm>
            <a:off x="9652000" y="4662698"/>
            <a:ext cx="7079456" cy="846576"/>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16" hasCustomPrompt="1"/>
          </p:nvPr>
        </p:nvSpPr>
        <p:spPr>
          <a:xfrm>
            <a:off x="9646444" y="5372262"/>
            <a:ext cx="7079456"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66586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875"/>
                            </p:stCondLst>
                            <p:childTnLst>
                              <p:par>
                                <p:cTn id="23" presetID="14" presetClass="entr" presetSubtype="10" fill="hold" grpId="0" nodeType="afterEffect">
                                  <p:stCondLst>
                                    <p:cond delay="0"/>
                                  </p:stCondLst>
                                  <p:iterate type="lt">
                                    <p:tmPct val="5000"/>
                                  </p:iterate>
                                  <p:childTnLst>
                                    <p:set>
                                      <p:cBhvr>
                                        <p:cTn id="24"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25" dur="500"/>
                                        <p:tgtEl>
                                          <p:spTgt spid="15">
                                            <p:txEl>
                                              <p:pRg st="0" end="0"/>
                                            </p:txEl>
                                          </p:spTgt>
                                        </p:tgtEl>
                                      </p:cBhvr>
                                    </p:animEffect>
                                  </p:childTnLst>
                                </p:cTn>
                              </p:par>
                              <p:par>
                                <p:cTn id="26" presetID="22" presetClass="entr" presetSubtype="2" fill="hold" nodeType="withEffect">
                                  <p:stCondLst>
                                    <p:cond delay="50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1000"/>
                                        <p:tgtEl>
                                          <p:spTgt spid="14"/>
                                        </p:tgtEl>
                                      </p:cBhvr>
                                    </p:animEffect>
                                  </p:childTnLst>
                                </p:cTn>
                              </p:par>
                            </p:childTnLst>
                          </p:cTn>
                        </p:par>
                        <p:par>
                          <p:cTn id="29" fill="hold">
                            <p:stCondLst>
                              <p:cond delay="3375"/>
                            </p:stCondLst>
                            <p:childTnLst>
                              <p:par>
                                <p:cTn id="30" presetID="10" presetClass="entr" presetSubtype="0" fill="hold" grpId="0" nodeType="afterEffect">
                                  <p:stCondLst>
                                    <p:cond delay="0"/>
                                  </p:stCondLst>
                                  <p:childTnLst>
                                    <p:set>
                                      <p:cBhvr>
                                        <p:cTn id="31" dur="1" fill="hold">
                                          <p:stCondLst>
                                            <p:cond delay="0"/>
                                          </p:stCondLst>
                                        </p:cTn>
                                        <p:tgtEl>
                                          <p:spTgt spid="16">
                                            <p:txEl>
                                              <p:pRg st="0" end="0"/>
                                            </p:txEl>
                                          </p:spTgt>
                                        </p:tgtEl>
                                        <p:attrNameLst>
                                          <p:attrName>style.visibility</p:attrName>
                                        </p:attrNameLst>
                                      </p:cBhvr>
                                      <p:to>
                                        <p:strVal val="visible"/>
                                      </p:to>
                                    </p:set>
                                    <p:animEffect transition="in" filter="fade">
                                      <p:cBhvr>
                                        <p:cTn id="32" dur="7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13" grpId="0"/>
      <p:bldP spid="1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7457" y="2804984"/>
            <a:ext cx="3211319" cy="6561437"/>
          </a:xfrm>
          <a:prstGeom prst="rect">
            <a:avLst/>
          </a:prstGeom>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7" name="対角する 2 つの角を丸めた四角形 16"/>
          <p:cNvSpPr/>
          <p:nvPr userDrawn="1"/>
        </p:nvSpPr>
        <p:spPr>
          <a:xfrm>
            <a:off x="1472476" y="3670300"/>
            <a:ext cx="8668880" cy="1222828"/>
          </a:xfrm>
          <a:prstGeom prst="round2Diag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対角する 2 つの角を丸めた四角形 19"/>
          <p:cNvSpPr/>
          <p:nvPr userDrawn="1"/>
        </p:nvSpPr>
        <p:spPr>
          <a:xfrm>
            <a:off x="1472475" y="4893128"/>
            <a:ext cx="8668880" cy="1222828"/>
          </a:xfrm>
          <a:prstGeom prst="round2Diag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userDrawn="1"/>
        </p:nvSpPr>
        <p:spPr>
          <a:xfrm>
            <a:off x="1472476" y="6115956"/>
            <a:ext cx="8668880" cy="1222828"/>
          </a:xfrm>
          <a:prstGeom prst="round2Diag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対角する 2 つの角を丸めた四角形 21"/>
          <p:cNvSpPr/>
          <p:nvPr userDrawn="1"/>
        </p:nvSpPr>
        <p:spPr>
          <a:xfrm>
            <a:off x="1472476" y="7338784"/>
            <a:ext cx="8668880" cy="1222828"/>
          </a:xfrm>
          <a:prstGeom prst="round2Diag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42" hasCustomPrompt="1"/>
          </p:nvPr>
        </p:nvSpPr>
        <p:spPr>
          <a:xfrm>
            <a:off x="2532296" y="3970894"/>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4" name="図プレースホルダー 7"/>
          <p:cNvSpPr>
            <a:spLocks noGrp="1"/>
          </p:cNvSpPr>
          <p:nvPr>
            <p:ph type="pic" sz="quarter" idx="43" hasCustomPrompt="1"/>
          </p:nvPr>
        </p:nvSpPr>
        <p:spPr>
          <a:xfrm>
            <a:off x="2532296" y="5193722"/>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5" name="図プレースホルダー 7"/>
          <p:cNvSpPr>
            <a:spLocks noGrp="1"/>
          </p:cNvSpPr>
          <p:nvPr>
            <p:ph type="pic" sz="quarter" idx="44" hasCustomPrompt="1"/>
          </p:nvPr>
        </p:nvSpPr>
        <p:spPr>
          <a:xfrm>
            <a:off x="2532296" y="6416550"/>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6" name="図プレースホルダー 7"/>
          <p:cNvSpPr>
            <a:spLocks noGrp="1"/>
          </p:cNvSpPr>
          <p:nvPr>
            <p:ph type="pic" sz="quarter" idx="45" hasCustomPrompt="1"/>
          </p:nvPr>
        </p:nvSpPr>
        <p:spPr>
          <a:xfrm>
            <a:off x="2532296" y="7639378"/>
            <a:ext cx="621640" cy="621640"/>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7" name="テキスト プレースホルダー 5"/>
          <p:cNvSpPr>
            <a:spLocks noGrp="1"/>
          </p:cNvSpPr>
          <p:nvPr>
            <p:ph type="body" sz="quarter" idx="14" hasCustomPrompt="1"/>
          </p:nvPr>
        </p:nvSpPr>
        <p:spPr>
          <a:xfrm>
            <a:off x="4448777" y="3670301"/>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46" hasCustomPrompt="1"/>
          </p:nvPr>
        </p:nvSpPr>
        <p:spPr>
          <a:xfrm>
            <a:off x="4448777" y="4893128"/>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47" hasCustomPrompt="1"/>
          </p:nvPr>
        </p:nvSpPr>
        <p:spPr>
          <a:xfrm>
            <a:off x="4448778" y="6115956"/>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48" hasCustomPrompt="1"/>
          </p:nvPr>
        </p:nvSpPr>
        <p:spPr>
          <a:xfrm>
            <a:off x="4448778" y="7338784"/>
            <a:ext cx="5571523" cy="1222828"/>
          </a:xfrm>
        </p:spPr>
        <p:txBody>
          <a:bodyPr anchor="ctr">
            <a:noAutofit/>
          </a:bodyPr>
          <a:lstStyle>
            <a:lvl1pPr algn="l">
              <a:lnSpc>
                <a:spcPct val="100000"/>
              </a:lnSpc>
              <a:spcBef>
                <a:spcPts val="0"/>
              </a:spcBef>
              <a:defRPr sz="20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pic>
        <p:nvPicPr>
          <p:cNvPr id="32" name="図 3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sp>
        <p:nvSpPr>
          <p:cNvPr id="37" name="テキスト プレースホルダー 5"/>
          <p:cNvSpPr>
            <a:spLocks noGrp="1"/>
          </p:cNvSpPr>
          <p:nvPr>
            <p:ph type="body" sz="quarter" idx="15" hasCustomPrompt="1"/>
          </p:nvPr>
        </p:nvSpPr>
        <p:spPr>
          <a:xfrm>
            <a:off x="10705448" y="3793524"/>
            <a:ext cx="6349064" cy="1715750"/>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49" hasCustomPrompt="1"/>
          </p:nvPr>
        </p:nvSpPr>
        <p:spPr>
          <a:xfrm>
            <a:off x="10699892" y="5372262"/>
            <a:ext cx="6349064"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3" name="テキスト プレースホルダー 12"/>
          <p:cNvSpPr>
            <a:spLocks noGrp="1"/>
          </p:cNvSpPr>
          <p:nvPr>
            <p:ph type="body" sz="quarter" idx="16" hasCustomPrompt="1"/>
          </p:nvPr>
        </p:nvSpPr>
        <p:spPr>
          <a:xfrm>
            <a:off x="4191000" y="2790470"/>
            <a:ext cx="257775" cy="6575951"/>
          </a:xfrm>
          <a:blipFill>
            <a:blip r:embed="rId4"/>
            <a:srcRect/>
            <a:stretch>
              <a:fillRect l="-1145784"/>
            </a:stretch>
          </a:blipFill>
        </p:spPr>
        <p:txBody>
          <a:bodyPr/>
          <a:lstStyle/>
          <a:p>
            <a:pPr lvl="0"/>
            <a:r>
              <a:rPr kumimoji="1" lang="en-US" altLang="ja-JP" dirty="0" smtClean="0"/>
              <a:t> </a:t>
            </a:r>
            <a:endParaRPr kumimoji="1" lang="ja-JP" altLang="en-US" dirty="0"/>
          </a:p>
        </p:txBody>
      </p:sp>
      <p:sp>
        <p:nvSpPr>
          <p:cNvPr id="39" name="テキスト プレースホルダー 12"/>
          <p:cNvSpPr>
            <a:spLocks noGrp="1"/>
          </p:cNvSpPr>
          <p:nvPr>
            <p:ph type="body" sz="quarter" idx="50" hasCustomPrompt="1"/>
          </p:nvPr>
        </p:nvSpPr>
        <p:spPr>
          <a:xfrm>
            <a:off x="1237457" y="2790470"/>
            <a:ext cx="235020" cy="6575951"/>
          </a:xfrm>
          <a:blipFill>
            <a:blip r:embed="rId4"/>
            <a:srcRect/>
            <a:stretch>
              <a:fillRect r="-1266402"/>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154340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randombar(horizontal)">
                                      <p:cBhvr>
                                        <p:cTn id="17" dur="500"/>
                                        <p:tgtEl>
                                          <p:spTgt spid="39"/>
                                        </p:tgtEl>
                                      </p:cBhvr>
                                    </p:animEffect>
                                  </p:childTnLst>
                                </p:cTn>
                              </p:par>
                            </p:childTnLst>
                          </p:cTn>
                        </p:par>
                        <p:par>
                          <p:cTn id="18" fill="hold">
                            <p:stCondLst>
                              <p:cond delay="1375"/>
                            </p:stCondLst>
                            <p:childTnLst>
                              <p:par>
                                <p:cTn id="19" presetID="2" presetClass="entr" presetSubtype="8" decel="10000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1875"/>
                            </p:stCondLst>
                            <p:childTnLst>
                              <p:par>
                                <p:cTn id="28" presetID="10" presetClass="entr" presetSubtype="0" fill="hold" grpId="0" nodeType="afterEffect">
                                  <p:stCondLst>
                                    <p:cond delay="0"/>
                                  </p:stCondLst>
                                  <p:childTnLst>
                                    <p:set>
                                      <p:cBhvr>
                                        <p:cTn id="29" dur="1" fill="hold">
                                          <p:stCondLst>
                                            <p:cond delay="0"/>
                                          </p:stCondLst>
                                        </p:cTn>
                                        <p:tgtEl>
                                          <p:spTgt spid="27">
                                            <p:txEl>
                                              <p:pRg st="0" end="0"/>
                                            </p:txEl>
                                          </p:spTgt>
                                        </p:tgtEl>
                                        <p:attrNameLst>
                                          <p:attrName>style.visibility</p:attrName>
                                        </p:attrNameLst>
                                      </p:cBhvr>
                                      <p:to>
                                        <p:strVal val="visible"/>
                                      </p:to>
                                    </p:set>
                                    <p:animEffect transition="in" filter="fade">
                                      <p:cBhvr>
                                        <p:cTn id="30" dur="500"/>
                                        <p:tgtEl>
                                          <p:spTgt spid="27">
                                            <p:txEl>
                                              <p:pRg st="0" end="0"/>
                                            </p:txEl>
                                          </p:spTgt>
                                        </p:tgtEl>
                                      </p:cBhvr>
                                    </p:animEffect>
                                  </p:childTnLst>
                                </p:cTn>
                              </p:par>
                            </p:childTnLst>
                          </p:cTn>
                        </p:par>
                        <p:par>
                          <p:cTn id="31" fill="hold">
                            <p:stCondLst>
                              <p:cond delay="2375"/>
                            </p:stCondLst>
                            <p:childTnLst>
                              <p:par>
                                <p:cTn id="32" presetID="2" presetClass="entr" presetSubtype="8" decel="10000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0-#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2875"/>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750"/>
                                        <p:tgtEl>
                                          <p:spTgt spid="28">
                                            <p:txEl>
                                              <p:pRg st="0" end="0"/>
                                            </p:txEl>
                                          </p:spTgt>
                                        </p:tgtEl>
                                      </p:cBhvr>
                                    </p:animEffect>
                                  </p:childTnLst>
                                </p:cTn>
                              </p:par>
                            </p:childTnLst>
                          </p:cTn>
                        </p:par>
                        <p:par>
                          <p:cTn id="44" fill="hold">
                            <p:stCondLst>
                              <p:cond delay="3625"/>
                            </p:stCondLst>
                            <p:childTnLst>
                              <p:par>
                                <p:cTn id="45" presetID="2" presetClass="entr" presetSubtype="8" decel="10000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0-#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par>
                          <p:cTn id="53" fill="hold">
                            <p:stCondLst>
                              <p:cond delay="4125"/>
                            </p:stCondLst>
                            <p:childTnLst>
                              <p:par>
                                <p:cTn id="54" presetID="10" presetClass="entr" presetSubtype="0" fill="hold" grpId="0" nodeType="afterEffect">
                                  <p:stCondLst>
                                    <p:cond delay="0"/>
                                  </p:stCondLst>
                                  <p:childTnLst>
                                    <p:set>
                                      <p:cBhvr>
                                        <p:cTn id="55" dur="1" fill="hold">
                                          <p:stCondLst>
                                            <p:cond delay="0"/>
                                          </p:stCondLst>
                                        </p:cTn>
                                        <p:tgtEl>
                                          <p:spTgt spid="29">
                                            <p:txEl>
                                              <p:pRg st="0" end="0"/>
                                            </p:txEl>
                                          </p:spTgt>
                                        </p:tgtEl>
                                        <p:attrNameLst>
                                          <p:attrName>style.visibility</p:attrName>
                                        </p:attrNameLst>
                                      </p:cBhvr>
                                      <p:to>
                                        <p:strVal val="visible"/>
                                      </p:to>
                                    </p:set>
                                    <p:animEffect transition="in" filter="fade">
                                      <p:cBhvr>
                                        <p:cTn id="56" dur="750"/>
                                        <p:tgtEl>
                                          <p:spTgt spid="29">
                                            <p:txEl>
                                              <p:pRg st="0" end="0"/>
                                            </p:txEl>
                                          </p:spTgt>
                                        </p:tgtEl>
                                      </p:cBhvr>
                                    </p:animEffect>
                                  </p:childTnLst>
                                </p:cTn>
                              </p:par>
                            </p:childTnLst>
                          </p:cTn>
                        </p:par>
                        <p:par>
                          <p:cTn id="57" fill="hold">
                            <p:stCondLst>
                              <p:cond delay="4875"/>
                            </p:stCondLst>
                            <p:childTnLst>
                              <p:par>
                                <p:cTn id="58" presetID="2" presetClass="entr" presetSubtype="8" decel="10000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0-#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0-#ppt_w/2"/>
                                          </p:val>
                                        </p:tav>
                                        <p:tav tm="100000">
                                          <p:val>
                                            <p:strVal val="#ppt_x"/>
                                          </p:val>
                                        </p:tav>
                                      </p:tavLst>
                                    </p:anim>
                                    <p:anim calcmode="lin" valueType="num">
                                      <p:cBhvr additive="base">
                                        <p:cTn id="65" dur="500" fill="hold"/>
                                        <p:tgtEl>
                                          <p:spTgt spid="22"/>
                                        </p:tgtEl>
                                        <p:attrNameLst>
                                          <p:attrName>ppt_y</p:attrName>
                                        </p:attrNameLst>
                                      </p:cBhvr>
                                      <p:tavLst>
                                        <p:tav tm="0">
                                          <p:val>
                                            <p:strVal val="#ppt_y"/>
                                          </p:val>
                                        </p:tav>
                                        <p:tav tm="100000">
                                          <p:val>
                                            <p:strVal val="#ppt_y"/>
                                          </p:val>
                                        </p:tav>
                                      </p:tavLst>
                                    </p:anim>
                                  </p:childTnLst>
                                </p:cTn>
                              </p:par>
                            </p:childTnLst>
                          </p:cTn>
                        </p:par>
                        <p:par>
                          <p:cTn id="66" fill="hold">
                            <p:stCondLst>
                              <p:cond delay="5375"/>
                            </p:stCondLst>
                            <p:childTnLst>
                              <p:par>
                                <p:cTn id="67" presetID="10" presetClass="entr" presetSubtype="0" fill="hold" grpId="0" nodeType="after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fade">
                                      <p:cBhvr>
                                        <p:cTn id="69" dur="750"/>
                                        <p:tgtEl>
                                          <p:spTgt spid="30">
                                            <p:txEl>
                                              <p:pRg st="0" end="0"/>
                                            </p:txEl>
                                          </p:spTgt>
                                        </p:tgtEl>
                                      </p:cBhvr>
                                    </p:animEffect>
                                  </p:childTnLst>
                                </p:cTn>
                              </p:par>
                            </p:childTnLst>
                          </p:cTn>
                        </p:par>
                        <p:par>
                          <p:cTn id="70" fill="hold">
                            <p:stCondLst>
                              <p:cond delay="6125"/>
                            </p:stCondLst>
                            <p:childTnLst>
                              <p:par>
                                <p:cTn id="71" presetID="14" presetClass="entr" presetSubtype="10" fill="hold" grpId="0" nodeType="afterEffect">
                                  <p:stCondLst>
                                    <p:cond delay="250"/>
                                  </p:stCondLst>
                                  <p:iterate type="lt">
                                    <p:tmPct val="5000"/>
                                  </p:iterate>
                                  <p:childTnLst>
                                    <p:set>
                                      <p:cBhvr>
                                        <p:cTn id="72"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73" dur="500"/>
                                        <p:tgtEl>
                                          <p:spTgt spid="37">
                                            <p:txEl>
                                              <p:pRg st="0" end="0"/>
                                            </p:txEl>
                                          </p:spTgt>
                                        </p:tgtEl>
                                      </p:cBhvr>
                                    </p:animEffect>
                                  </p:childTnLst>
                                </p:cTn>
                              </p:par>
                              <p:par>
                                <p:cTn id="74" presetID="22" presetClass="entr" presetSubtype="2" fill="hold" nodeType="withEffect">
                                  <p:stCondLst>
                                    <p:cond delay="500"/>
                                  </p:stCondLst>
                                  <p:childTnLst>
                                    <p:set>
                                      <p:cBhvr>
                                        <p:cTn id="75" dur="1" fill="hold">
                                          <p:stCondLst>
                                            <p:cond delay="0"/>
                                          </p:stCondLst>
                                        </p:cTn>
                                        <p:tgtEl>
                                          <p:spTgt spid="32"/>
                                        </p:tgtEl>
                                        <p:attrNameLst>
                                          <p:attrName>style.visibility</p:attrName>
                                        </p:attrNameLst>
                                      </p:cBhvr>
                                      <p:to>
                                        <p:strVal val="visible"/>
                                      </p:to>
                                    </p:set>
                                    <p:animEffect transition="in" filter="wipe(right)">
                                      <p:cBhvr>
                                        <p:cTn id="76" dur="1000"/>
                                        <p:tgtEl>
                                          <p:spTgt spid="32"/>
                                        </p:tgtEl>
                                      </p:cBhvr>
                                    </p:animEffect>
                                  </p:childTnLst>
                                </p:cTn>
                              </p:par>
                            </p:childTnLst>
                          </p:cTn>
                        </p:par>
                        <p:par>
                          <p:cTn id="77" fill="hold">
                            <p:stCondLst>
                              <p:cond delay="7625"/>
                            </p:stCondLst>
                            <p:childTnLst>
                              <p:par>
                                <p:cTn id="78" presetID="10" presetClass="entr" presetSubtype="0" fill="hold" grpId="0" nodeType="afterEffect">
                                  <p:stCondLst>
                                    <p:cond delay="0"/>
                                  </p:stCondLst>
                                  <p:childTnLst>
                                    <p:set>
                                      <p:cBhvr>
                                        <p:cTn id="79" dur="1" fill="hold">
                                          <p:stCondLst>
                                            <p:cond delay="0"/>
                                          </p:stCondLst>
                                        </p:cTn>
                                        <p:tgtEl>
                                          <p:spTgt spid="38">
                                            <p:txEl>
                                              <p:pRg st="0" end="0"/>
                                            </p:txEl>
                                          </p:spTgt>
                                        </p:tgtEl>
                                        <p:attrNameLst>
                                          <p:attrName>style.visibility</p:attrName>
                                        </p:attrNameLst>
                                      </p:cBhvr>
                                      <p:to>
                                        <p:strVal val="visible"/>
                                      </p:to>
                                    </p:set>
                                    <p:animEffect transition="in" filter="fade">
                                      <p:cBhvr>
                                        <p:cTn id="80" dur="75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7" grpId="0" animBg="1"/>
      <p:bldP spid="20" grpId="0" animBg="1"/>
      <p:bldP spid="21" grpId="0" animBg="1"/>
      <p:bldP spid="22" grpId="0" animBg="1"/>
      <p:bldP spid="23" grpId="0"/>
      <p:bldP spid="24" grpId="0"/>
      <p:bldP spid="25" grpId="0"/>
      <p:bldP spid="26" grpId="0"/>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75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7" grpId="0" build="p">
        <p:tmplLst>
          <p:tmpl lvl="1">
            <p:tnLst>
              <p:par>
                <p:cTn presetID="14" presetClass="entr" presetSubtype="10" fill="hold" nodeType="afterEffect">
                  <p:stCondLst>
                    <p:cond delay="250"/>
                  </p:stCondLst>
                  <p:iterate type="lt">
                    <p:tmPct val="5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P spid="13" grpId="0" animBg="1">
        <p:tmplLst>
          <p:tmpl>
            <p:tnLst>
              <p:par>
                <p:cTn presetID="14" presetClass="entr" presetSubtype="1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39" grpId="0" animBg="1">
        <p:tmplLst>
          <p:tmpl>
            <p:tnLst>
              <p:par>
                <p:cTn presetID="14" presetClass="entr" presetSubtype="1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16270" y="2806700"/>
            <a:ext cx="4734030" cy="6731000"/>
          </a:xfrm>
          <a:prstGeom prst="rect">
            <a:avLst/>
          </a:prstGeom>
          <a:effectLst>
            <a:outerShdw blurRad="50800" dist="38100" algn="l" rotWithShape="0">
              <a:prstClr val="black">
                <a:alpha val="40000"/>
              </a:prstClr>
            </a:outerShdw>
          </a:effectLst>
        </p:spPr>
      </p:pic>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11261" y="4594514"/>
            <a:ext cx="2419309" cy="4943186"/>
          </a:xfrm>
          <a:prstGeom prst="rect">
            <a:avLst/>
          </a:prstGeom>
          <a:effectLst>
            <a:outerShdw blurRad="50800" dist="38100" algn="l" rotWithShape="0">
              <a:prstClr val="black">
                <a:alpha val="40000"/>
              </a:prstClr>
            </a:outerShdw>
          </a:effectLst>
        </p:spPr>
      </p:pic>
      <p:sp>
        <p:nvSpPr>
          <p:cNvPr id="33" name="図プレースホルダー 32"/>
          <p:cNvSpPr>
            <a:spLocks noGrp="1"/>
          </p:cNvSpPr>
          <p:nvPr>
            <p:ph type="pic" sz="quarter" idx="13" hasCustomPrompt="1"/>
          </p:nvPr>
        </p:nvSpPr>
        <p:spPr>
          <a:xfrm>
            <a:off x="1887593" y="5218326"/>
            <a:ext cx="2066644" cy="3695561"/>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3" name="図プレースホルダー 32"/>
          <p:cNvSpPr>
            <a:spLocks noGrp="1"/>
          </p:cNvSpPr>
          <p:nvPr>
            <p:ph type="pic" sz="quarter" idx="14" hasCustomPrompt="1"/>
          </p:nvPr>
        </p:nvSpPr>
        <p:spPr>
          <a:xfrm>
            <a:off x="4357539" y="3440326"/>
            <a:ext cx="4065406" cy="5449674"/>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7" name="図プレースホルダー 7"/>
          <p:cNvSpPr>
            <a:spLocks noGrp="1"/>
          </p:cNvSpPr>
          <p:nvPr>
            <p:ph type="pic" sz="quarter" idx="42" hasCustomPrompt="1"/>
          </p:nvPr>
        </p:nvSpPr>
        <p:spPr>
          <a:xfrm>
            <a:off x="9424060" y="2942627"/>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15" hasCustomPrompt="1"/>
          </p:nvPr>
        </p:nvSpPr>
        <p:spPr>
          <a:xfrm>
            <a:off x="10173729" y="2832915"/>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6" hasCustomPrompt="1"/>
          </p:nvPr>
        </p:nvSpPr>
        <p:spPr>
          <a:xfrm>
            <a:off x="10168173" y="3520602"/>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1" name="図プレースホルダー 7"/>
          <p:cNvSpPr>
            <a:spLocks noGrp="1"/>
          </p:cNvSpPr>
          <p:nvPr>
            <p:ph type="pic" sz="quarter" idx="43" hasCustomPrompt="1"/>
          </p:nvPr>
        </p:nvSpPr>
        <p:spPr>
          <a:xfrm>
            <a:off x="9424060" y="5202969"/>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44" hasCustomPrompt="1"/>
          </p:nvPr>
        </p:nvSpPr>
        <p:spPr>
          <a:xfrm>
            <a:off x="10173729" y="5093257"/>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45" hasCustomPrompt="1"/>
          </p:nvPr>
        </p:nvSpPr>
        <p:spPr>
          <a:xfrm>
            <a:off x="10168173" y="5780944"/>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4" name="図プレースホルダー 7"/>
          <p:cNvSpPr>
            <a:spLocks noGrp="1"/>
          </p:cNvSpPr>
          <p:nvPr>
            <p:ph type="pic" sz="quarter" idx="46" hasCustomPrompt="1"/>
          </p:nvPr>
        </p:nvSpPr>
        <p:spPr>
          <a:xfrm>
            <a:off x="9424060" y="7528649"/>
            <a:ext cx="744806" cy="744806"/>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47" hasCustomPrompt="1"/>
          </p:nvPr>
        </p:nvSpPr>
        <p:spPr>
          <a:xfrm>
            <a:off x="10173729" y="7418937"/>
            <a:ext cx="6444456"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48" hasCustomPrompt="1"/>
          </p:nvPr>
        </p:nvSpPr>
        <p:spPr>
          <a:xfrm>
            <a:off x="10168173" y="8106624"/>
            <a:ext cx="6450012" cy="137585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01198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53" presetClass="entr" presetSubtype="16" fill="hold" grpId="0" nodeType="withEffect">
                                  <p:stCondLst>
                                    <p:cond delay="250"/>
                                  </p:stCondLst>
                                  <p:iterate type="lt">
                                    <p:tmPct val="5000"/>
                                  </p:iterate>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200"/>
                            </p:stCondLst>
                            <p:childTnLst>
                              <p:par>
                                <p:cTn id="28" presetID="14" presetClass="entr" presetSubtype="10" fill="hold" grpId="0" nodeType="afterEffect">
                                  <p:stCondLst>
                                    <p:cond delay="0"/>
                                  </p:stCondLst>
                                  <p:iterate type="lt">
                                    <p:tmPct val="5000"/>
                                  </p:iterate>
                                  <p:childTnLst>
                                    <p:set>
                                      <p:cBhvr>
                                        <p:cTn id="29"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0" dur="500"/>
                                        <p:tgtEl>
                                          <p:spTgt spid="19">
                                            <p:txEl>
                                              <p:pRg st="0" end="0"/>
                                            </p:txEl>
                                          </p:spTgt>
                                        </p:tgtEl>
                                      </p:cBhvr>
                                    </p:animEffect>
                                  </p:childTnLst>
                                </p:cTn>
                              </p:par>
                            </p:childTnLst>
                          </p:cTn>
                        </p:par>
                        <p:par>
                          <p:cTn id="31" fill="hold">
                            <p:stCondLst>
                              <p:cond delay="2875"/>
                            </p:stCondLst>
                            <p:childTnLst>
                              <p:par>
                                <p:cTn id="32" presetID="10" presetClass="entr" presetSubtype="0" fill="hold" grpId="0" nodeType="after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750"/>
                                        <p:tgtEl>
                                          <p:spTgt spid="20">
                                            <p:txEl>
                                              <p:pRg st="0" end="0"/>
                                            </p:txEl>
                                          </p:spTgt>
                                        </p:tgtEl>
                                      </p:cBhvr>
                                    </p:animEffect>
                                  </p:childTnLst>
                                </p:cTn>
                              </p:par>
                              <p:par>
                                <p:cTn id="35" presetID="53" presetClass="entr" presetSubtype="16" fill="hold" grpId="0" nodeType="withEffect">
                                  <p:stCondLst>
                                    <p:cond delay="250"/>
                                  </p:stCondLst>
                                  <p:iterate type="lt">
                                    <p:tmPct val="5000"/>
                                  </p:iterate>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700"/>
                            </p:stCondLst>
                            <p:childTnLst>
                              <p:par>
                                <p:cTn id="41" presetID="14" presetClass="entr" presetSubtype="10" fill="hold" grpId="0" nodeType="afterEffect">
                                  <p:stCondLst>
                                    <p:cond delay="0"/>
                                  </p:stCondLst>
                                  <p:iterate type="lt">
                                    <p:tmPct val="5000"/>
                                  </p:iterate>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43" dur="500"/>
                                        <p:tgtEl>
                                          <p:spTgt spid="22">
                                            <p:txEl>
                                              <p:pRg st="0" end="0"/>
                                            </p:txEl>
                                          </p:spTgt>
                                        </p:tgtEl>
                                      </p:cBhvr>
                                    </p:animEffect>
                                  </p:childTnLst>
                                </p:cTn>
                              </p:par>
                            </p:childTnLst>
                          </p:cTn>
                        </p:par>
                        <p:par>
                          <p:cTn id="44" fill="hold">
                            <p:stCondLst>
                              <p:cond delay="4375"/>
                            </p:stCondLst>
                            <p:childTnLst>
                              <p:par>
                                <p:cTn id="45" presetID="10" presetClass="entr" presetSubtype="0" fill="hold" grpId="0" nodeType="after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750"/>
                                        <p:tgtEl>
                                          <p:spTgt spid="23">
                                            <p:txEl>
                                              <p:pRg st="0" end="0"/>
                                            </p:txEl>
                                          </p:spTgt>
                                        </p:tgtEl>
                                      </p:cBhvr>
                                    </p:animEffect>
                                  </p:childTnLst>
                                </p:cTn>
                              </p:par>
                              <p:par>
                                <p:cTn id="48" presetID="53" presetClass="entr" presetSubtype="16" fill="hold" grpId="0" nodeType="withEffect">
                                  <p:stCondLst>
                                    <p:cond delay="250"/>
                                  </p:stCondLst>
                                  <p:iterate type="lt">
                                    <p:tmPct val="5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par>
                          <p:cTn id="53" fill="hold">
                            <p:stCondLst>
                              <p:cond delay="5200"/>
                            </p:stCondLst>
                            <p:childTnLst>
                              <p:par>
                                <p:cTn id="54" presetID="14" presetClass="entr" presetSubtype="10" fill="hold" grpId="0" nodeType="afterEffect">
                                  <p:stCondLst>
                                    <p:cond delay="0"/>
                                  </p:stCondLst>
                                  <p:iterate type="lt">
                                    <p:tmPct val="5000"/>
                                  </p:iterate>
                                  <p:childTnLst>
                                    <p:set>
                                      <p:cBhvr>
                                        <p:cTn id="55"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56" dur="500"/>
                                        <p:tgtEl>
                                          <p:spTgt spid="25">
                                            <p:txEl>
                                              <p:pRg st="0" end="0"/>
                                            </p:txEl>
                                          </p:spTgt>
                                        </p:tgtEl>
                                      </p:cBhvr>
                                    </p:animEffect>
                                  </p:childTnLst>
                                </p:cTn>
                              </p:par>
                            </p:childTnLst>
                          </p:cTn>
                        </p:par>
                        <p:par>
                          <p:cTn id="57" fill="hold">
                            <p:stCondLst>
                              <p:cond delay="5875"/>
                            </p:stCondLst>
                            <p:childTnLst>
                              <p:par>
                                <p:cTn id="58" presetID="10" presetClass="entr" presetSubtype="0" fill="hold" grpId="0" nodeType="after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Effect transition="in" filter="fade">
                                      <p:cBhvr>
                                        <p:cTn id="60" dur="75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33" grpId="0"/>
      <p:bldP spid="13" grpId="0"/>
      <p:bldP spid="17" grpId="0"/>
      <p:bldP spid="1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9"/>
                        </p:tgtEl>
                        <p:attrNameLst>
                          <p:attrName>style.visibility</p:attrName>
                        </p:attrNameLst>
                      </p:cBhvr>
                      <p:to>
                        <p:strVal val="visible"/>
                      </p:to>
                    </p:set>
                    <p:animEffect transition="in" filter="randombar(horizontal)">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1" grpId="0"/>
      <p:bldP spid="2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childTnLst>
                </p:cTn>
              </p:par>
            </p:tnLst>
          </p:tmpl>
        </p:tmplLst>
      </p:bldP>
      <p:bldP spid="24" grpId="0"/>
      <p:bldP spid="25"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77241" y="3241961"/>
            <a:ext cx="6818983" cy="5523968"/>
          </a:xfrm>
          <a:prstGeom prst="rect">
            <a:avLst/>
          </a:prstGeom>
        </p:spPr>
      </p:pic>
      <p:sp>
        <p:nvSpPr>
          <p:cNvPr id="12" name="図プレースホルダー 32"/>
          <p:cNvSpPr>
            <a:spLocks noGrp="1"/>
          </p:cNvSpPr>
          <p:nvPr>
            <p:ph type="pic" sz="quarter" idx="22" hasCustomPrompt="1"/>
          </p:nvPr>
        </p:nvSpPr>
        <p:spPr>
          <a:xfrm>
            <a:off x="2150582" y="3486840"/>
            <a:ext cx="6294920" cy="3447359"/>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4" name="テキスト プレースホルダー 13"/>
          <p:cNvSpPr>
            <a:spLocks noGrp="1"/>
          </p:cNvSpPr>
          <p:nvPr>
            <p:ph type="body" sz="quarter" idx="23" hasCustomPrompt="1"/>
          </p:nvPr>
        </p:nvSpPr>
        <p:spPr>
          <a:xfrm>
            <a:off x="7277198" y="4227217"/>
            <a:ext cx="3216892" cy="4573883"/>
          </a:xfrm>
          <a:blipFill>
            <a:blip r:embed="rId3"/>
            <a:stretch>
              <a:fillRect/>
            </a:stretch>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9" name="図プレースホルダー 32"/>
          <p:cNvSpPr>
            <a:spLocks noGrp="1"/>
          </p:cNvSpPr>
          <p:nvPr>
            <p:ph type="pic" sz="quarter" idx="14" hasCustomPrompt="1"/>
          </p:nvPr>
        </p:nvSpPr>
        <p:spPr>
          <a:xfrm>
            <a:off x="7501196" y="4668913"/>
            <a:ext cx="2762545" cy="3703190"/>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5" name="テキスト プレースホルダー 13"/>
          <p:cNvSpPr>
            <a:spLocks noGrp="1"/>
          </p:cNvSpPr>
          <p:nvPr>
            <p:ph type="body" sz="quarter" idx="24" hasCustomPrompt="1"/>
          </p:nvPr>
        </p:nvSpPr>
        <p:spPr>
          <a:xfrm>
            <a:off x="1237456" y="5457711"/>
            <a:ext cx="1643981" cy="3359018"/>
          </a:xfrm>
          <a:blipFill>
            <a:blip r:embed="rId4"/>
            <a:stretch>
              <a:fillRect/>
            </a:stretch>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1" name="図プレースホルダー 32"/>
          <p:cNvSpPr>
            <a:spLocks noGrp="1"/>
          </p:cNvSpPr>
          <p:nvPr>
            <p:ph type="pic" sz="quarter" idx="13" hasCustomPrompt="1"/>
          </p:nvPr>
        </p:nvSpPr>
        <p:spPr>
          <a:xfrm>
            <a:off x="1357278" y="5881605"/>
            <a:ext cx="1404337" cy="2511227"/>
          </a:xfrm>
        </p:spPr>
        <p:txBody>
          <a:bodyPr>
            <a:normAutofit/>
          </a:bodyPr>
          <a:lstStyle>
            <a:lvl1pPr>
              <a:defRPr sz="1800" baseline="0"/>
            </a:lvl1pPr>
          </a:lstStyle>
          <a:p>
            <a:r>
              <a:rPr kumimoji="1" lang="en-US" altLang="ja-JP" dirty="0" smtClean="0"/>
              <a:t>Add an image </a:t>
            </a:r>
            <a:endParaRPr kumimoji="1" lang="ja-JP" altLang="en-US" dirty="0"/>
          </a:p>
        </p:txBody>
      </p:sp>
      <p:pic>
        <p:nvPicPr>
          <p:cNvPr id="16" name="図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07488" y="5141913"/>
            <a:ext cx="8125477" cy="594080"/>
          </a:xfrm>
          <a:prstGeom prst="rect">
            <a:avLst/>
          </a:prstGeom>
        </p:spPr>
      </p:pic>
      <p:sp>
        <p:nvSpPr>
          <p:cNvPr id="17" name="テキスト プレースホルダー 5"/>
          <p:cNvSpPr>
            <a:spLocks noGrp="1"/>
          </p:cNvSpPr>
          <p:nvPr>
            <p:ph type="body" sz="quarter" idx="15" hasCustomPrompt="1"/>
          </p:nvPr>
        </p:nvSpPr>
        <p:spPr>
          <a:xfrm>
            <a:off x="10705448" y="3241961"/>
            <a:ext cx="6349064" cy="2267313"/>
          </a:xfrm>
        </p:spPr>
        <p:txBody>
          <a:bodyPr anchor="b">
            <a:noAutofit/>
          </a:bodyPr>
          <a:lstStyle>
            <a:lvl1pPr algn="l">
              <a:spcBef>
                <a:spcPts val="0"/>
              </a:spcBef>
              <a:defRPr sz="4800" i="0" spc="30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49" hasCustomPrompt="1"/>
          </p:nvPr>
        </p:nvSpPr>
        <p:spPr>
          <a:xfrm>
            <a:off x="10699892" y="5372262"/>
            <a:ext cx="6349064" cy="265963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65922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14"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par>
                                <p:cTn id="12" presetID="14" presetClass="entr" presetSubtype="1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childTnLst>
                          </p:cTn>
                        </p:par>
                        <p:par>
                          <p:cTn id="15" fill="hold">
                            <p:stCondLst>
                              <p:cond delay="1375"/>
                            </p:stCondLst>
                            <p:childTnLst>
                              <p:par>
                                <p:cTn id="16" presetID="14"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randombar(horizontal)">
                                      <p:cBhvr>
                                        <p:cTn id="21" dur="500"/>
                                        <p:tgtEl>
                                          <p:spTgt spid="15"/>
                                        </p:tgtEl>
                                      </p:cBhvr>
                                    </p:animEffect>
                                  </p:childTnLst>
                                </p:cTn>
                              </p:par>
                            </p:childTnLst>
                          </p:cTn>
                        </p:par>
                        <p:par>
                          <p:cTn id="22" fill="hold">
                            <p:stCondLst>
                              <p:cond delay="1875"/>
                            </p:stCondLst>
                            <p:childTnLst>
                              <p:par>
                                <p:cTn id="23" presetID="14" presetClass="entr" presetSubtype="1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2375"/>
                            </p:stCondLst>
                            <p:childTnLst>
                              <p:par>
                                <p:cTn id="30" presetID="14" presetClass="entr" presetSubtype="10" fill="hold" grpId="0" nodeType="afterEffect">
                                  <p:stCondLst>
                                    <p:cond delay="250"/>
                                  </p:stCondLst>
                                  <p:iterate type="lt">
                                    <p:tmPct val="5000"/>
                                  </p:iterate>
                                  <p:childTnLst>
                                    <p:set>
                                      <p:cBhvr>
                                        <p:cTn id="31"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2" dur="500"/>
                                        <p:tgtEl>
                                          <p:spTgt spid="17">
                                            <p:txEl>
                                              <p:pRg st="0" end="0"/>
                                            </p:txEl>
                                          </p:spTgt>
                                        </p:tgtEl>
                                      </p:cBhvr>
                                    </p:animEffect>
                                  </p:childTnLst>
                                </p:cTn>
                              </p:par>
                              <p:par>
                                <p:cTn id="33" presetID="22" presetClass="entr" presetSubtype="2" fill="hold"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1000"/>
                                        <p:tgtEl>
                                          <p:spTgt spid="16"/>
                                        </p:tgtEl>
                                      </p:cBhvr>
                                    </p:animEffect>
                                  </p:childTnLst>
                                </p:cTn>
                              </p:par>
                            </p:childTnLst>
                          </p:cTn>
                        </p:par>
                        <p:par>
                          <p:cTn id="36" fill="hold">
                            <p:stCondLst>
                              <p:cond delay="3875"/>
                            </p:stCondLst>
                            <p:childTnLst>
                              <p:par>
                                <p:cTn id="37" presetID="10" presetClass="entr" presetSubtype="0" fill="hold" grpId="0"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fade">
                                      <p:cBhvr>
                                        <p:cTn id="39" dur="75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12" grpId="0"/>
      <p:bldP spid="14" grpId="0" animBg="1">
        <p:tmplLst>
          <p:tmpl>
            <p:tnLst>
              <p:par>
                <p:cTn presetID="14" presetClass="entr" presetSubtype="1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9" grpId="0"/>
      <p:bldP spid="15" grpId="0" animBg="1">
        <p:tmplLst>
          <p:tmpl>
            <p:tnLst>
              <p:par>
                <p:cTn presetID="14" presetClass="entr" presetSubtype="1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randombar(horizontal)">
                      <p:cBhvr>
                        <p:cTn dur="500"/>
                        <p:tgtEl>
                          <p:spTgt spid="15"/>
                        </p:tgtEl>
                      </p:cBhvr>
                    </p:animEffect>
                  </p:childTnLst>
                </p:cTn>
              </p:par>
            </p:tnLst>
          </p:tmpl>
        </p:tmplLst>
      </p:bldP>
      <p:bldP spid="11" grpId="0"/>
      <p:bldP spid="17" grpId="0" build="p">
        <p:tmplLst>
          <p:tmpl lvl="1">
            <p:tnLst>
              <p:par>
                <p:cTn presetID="14" presetClass="entr" presetSubtype="10" fill="hold" nodeType="afterEffect">
                  <p:stCondLst>
                    <p:cond delay="25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5" name="正方形/長方形 4"/>
          <p:cNvSpPr/>
          <p:nvPr userDrawn="1"/>
        </p:nvSpPr>
        <p:spPr>
          <a:xfrm>
            <a:off x="1248321" y="3655618"/>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1248321" y="4321294"/>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248321" y="498697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249056" y="5644692"/>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248321" y="6318322"/>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userDrawn="1"/>
        </p:nvSpPr>
        <p:spPr>
          <a:xfrm>
            <a:off x="1248321" y="6984000"/>
            <a:ext cx="3934445" cy="63862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userDrawn="1"/>
        </p:nvSpPr>
        <p:spPr>
          <a:xfrm>
            <a:off x="1248320"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5202614"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5202614"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userDrawn="1"/>
        </p:nvSpPr>
        <p:spPr>
          <a:xfrm>
            <a:off x="5202614"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userDrawn="1"/>
        </p:nvSpPr>
        <p:spPr>
          <a:xfrm>
            <a:off x="5202614"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userDrawn="1"/>
        </p:nvSpPr>
        <p:spPr>
          <a:xfrm>
            <a:off x="5202614"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userDrawn="1"/>
        </p:nvSpPr>
        <p:spPr>
          <a:xfrm>
            <a:off x="5202614"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userDrawn="1"/>
        </p:nvSpPr>
        <p:spPr>
          <a:xfrm>
            <a:off x="5202613"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userDrawn="1"/>
        </p:nvSpPr>
        <p:spPr>
          <a:xfrm>
            <a:off x="9156907"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userDrawn="1"/>
        </p:nvSpPr>
        <p:spPr>
          <a:xfrm>
            <a:off x="9156907"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userDrawn="1"/>
        </p:nvSpPr>
        <p:spPr>
          <a:xfrm>
            <a:off x="9156907"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userDrawn="1"/>
        </p:nvSpPr>
        <p:spPr>
          <a:xfrm>
            <a:off x="9156907"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userDrawn="1"/>
        </p:nvSpPr>
        <p:spPr>
          <a:xfrm>
            <a:off x="9156907"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userDrawn="1"/>
        </p:nvSpPr>
        <p:spPr>
          <a:xfrm>
            <a:off x="9156907"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userDrawn="1"/>
        </p:nvSpPr>
        <p:spPr>
          <a:xfrm>
            <a:off x="9156906"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userDrawn="1"/>
        </p:nvSpPr>
        <p:spPr>
          <a:xfrm>
            <a:off x="13111201" y="3655618"/>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userDrawn="1"/>
        </p:nvSpPr>
        <p:spPr>
          <a:xfrm>
            <a:off x="13111201" y="4321294"/>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p:cNvSpPr/>
          <p:nvPr userDrawn="1"/>
        </p:nvSpPr>
        <p:spPr>
          <a:xfrm>
            <a:off x="13111201" y="4986970"/>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p:cNvSpPr/>
          <p:nvPr userDrawn="1"/>
        </p:nvSpPr>
        <p:spPr>
          <a:xfrm>
            <a:off x="13111201" y="5652646"/>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13111201" y="6318322"/>
            <a:ext cx="3934445" cy="63862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111201" y="6984000"/>
            <a:ext cx="3934445" cy="638628"/>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userDrawn="1"/>
        </p:nvSpPr>
        <p:spPr>
          <a:xfrm>
            <a:off x="13111200" y="2989942"/>
            <a:ext cx="3934446" cy="63862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4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プレースホルダー 5"/>
          <p:cNvSpPr>
            <a:spLocks noGrp="1"/>
          </p:cNvSpPr>
          <p:nvPr>
            <p:ph type="body" sz="quarter" idx="15" hasCustomPrompt="1"/>
          </p:nvPr>
        </p:nvSpPr>
        <p:spPr>
          <a:xfrm>
            <a:off x="1248322"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6" name="テキスト プレースホルダー 5"/>
          <p:cNvSpPr>
            <a:spLocks noGrp="1"/>
          </p:cNvSpPr>
          <p:nvPr>
            <p:ph type="body" sz="quarter" idx="16" hasCustomPrompt="1"/>
          </p:nvPr>
        </p:nvSpPr>
        <p:spPr>
          <a:xfrm>
            <a:off x="5182439"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7" name="テキスト プレースホルダー 5"/>
          <p:cNvSpPr>
            <a:spLocks noGrp="1"/>
          </p:cNvSpPr>
          <p:nvPr>
            <p:ph type="body" sz="quarter" idx="17" hasCustomPrompt="1"/>
          </p:nvPr>
        </p:nvSpPr>
        <p:spPr>
          <a:xfrm>
            <a:off x="13087008"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8" name="テキスト プレースホルダー 5"/>
          <p:cNvSpPr>
            <a:spLocks noGrp="1"/>
          </p:cNvSpPr>
          <p:nvPr>
            <p:ph type="body" sz="quarter" idx="18" hasCustomPrompt="1"/>
          </p:nvPr>
        </p:nvSpPr>
        <p:spPr>
          <a:xfrm>
            <a:off x="9137059" y="3028265"/>
            <a:ext cx="3934444" cy="614892"/>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89" name="テキスト プレースホルダー 5"/>
          <p:cNvSpPr>
            <a:spLocks noGrp="1"/>
          </p:cNvSpPr>
          <p:nvPr>
            <p:ph type="body" sz="quarter" idx="19" hasCustomPrompt="1"/>
          </p:nvPr>
        </p:nvSpPr>
        <p:spPr>
          <a:xfrm>
            <a:off x="1249056" y="3673513"/>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2" name="テキスト プレースホルダー 5"/>
          <p:cNvSpPr>
            <a:spLocks noGrp="1"/>
          </p:cNvSpPr>
          <p:nvPr>
            <p:ph type="body" sz="quarter" idx="20" hasCustomPrompt="1"/>
          </p:nvPr>
        </p:nvSpPr>
        <p:spPr>
          <a:xfrm>
            <a:off x="1249056" y="4337984"/>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3" name="テキスト プレースホルダー 5"/>
          <p:cNvSpPr>
            <a:spLocks noGrp="1"/>
          </p:cNvSpPr>
          <p:nvPr>
            <p:ph type="body" sz="quarter" idx="21" hasCustomPrompt="1"/>
          </p:nvPr>
        </p:nvSpPr>
        <p:spPr>
          <a:xfrm>
            <a:off x="1249056" y="5002455"/>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4" name="テキスト プレースホルダー 5"/>
          <p:cNvSpPr>
            <a:spLocks noGrp="1"/>
          </p:cNvSpPr>
          <p:nvPr>
            <p:ph type="body" sz="quarter" idx="22" hasCustomPrompt="1"/>
          </p:nvPr>
        </p:nvSpPr>
        <p:spPr>
          <a:xfrm>
            <a:off x="1249056" y="5666926"/>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5" name="テキスト プレースホルダー 5"/>
          <p:cNvSpPr>
            <a:spLocks noGrp="1"/>
          </p:cNvSpPr>
          <p:nvPr>
            <p:ph type="body" sz="quarter" idx="23" hasCustomPrompt="1"/>
          </p:nvPr>
        </p:nvSpPr>
        <p:spPr>
          <a:xfrm>
            <a:off x="1249056" y="6331397"/>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6" name="テキスト プレースホルダー 5"/>
          <p:cNvSpPr>
            <a:spLocks noGrp="1"/>
          </p:cNvSpPr>
          <p:nvPr>
            <p:ph type="body" sz="quarter" idx="24" hasCustomPrompt="1"/>
          </p:nvPr>
        </p:nvSpPr>
        <p:spPr>
          <a:xfrm>
            <a:off x="1249056" y="7003883"/>
            <a:ext cx="3934444" cy="614892"/>
          </a:xfrm>
        </p:spPr>
        <p:txBody>
          <a:bodyPr anchor="ctr">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7" name="テキスト プレースホルダー 5"/>
          <p:cNvSpPr>
            <a:spLocks noGrp="1"/>
          </p:cNvSpPr>
          <p:nvPr>
            <p:ph type="body" sz="quarter" idx="25" hasCustomPrompt="1"/>
          </p:nvPr>
        </p:nvSpPr>
        <p:spPr>
          <a:xfrm>
            <a:off x="5188039"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98" name="テキスト プレースホルダー 5"/>
          <p:cNvSpPr>
            <a:spLocks noGrp="1"/>
          </p:cNvSpPr>
          <p:nvPr>
            <p:ph type="body" sz="quarter" idx="26" hasCustomPrompt="1"/>
          </p:nvPr>
        </p:nvSpPr>
        <p:spPr>
          <a:xfrm>
            <a:off x="5188039"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99" name="テキスト プレースホルダー 5"/>
          <p:cNvSpPr>
            <a:spLocks noGrp="1"/>
          </p:cNvSpPr>
          <p:nvPr>
            <p:ph type="body" sz="quarter" idx="27" hasCustomPrompt="1"/>
          </p:nvPr>
        </p:nvSpPr>
        <p:spPr>
          <a:xfrm>
            <a:off x="5188039"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0" name="テキスト プレースホルダー 5"/>
          <p:cNvSpPr>
            <a:spLocks noGrp="1"/>
          </p:cNvSpPr>
          <p:nvPr>
            <p:ph type="body" sz="quarter" idx="28" hasCustomPrompt="1"/>
          </p:nvPr>
        </p:nvSpPr>
        <p:spPr>
          <a:xfrm>
            <a:off x="5188039"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1" name="テキスト プレースホルダー 5"/>
          <p:cNvSpPr>
            <a:spLocks noGrp="1"/>
          </p:cNvSpPr>
          <p:nvPr>
            <p:ph type="body" sz="quarter" idx="29" hasCustomPrompt="1"/>
          </p:nvPr>
        </p:nvSpPr>
        <p:spPr>
          <a:xfrm>
            <a:off x="5188039"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2" name="テキスト プレースホルダー 5"/>
          <p:cNvSpPr>
            <a:spLocks noGrp="1"/>
          </p:cNvSpPr>
          <p:nvPr>
            <p:ph type="body" sz="quarter" idx="30" hasCustomPrompt="1"/>
          </p:nvPr>
        </p:nvSpPr>
        <p:spPr>
          <a:xfrm>
            <a:off x="5188039"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3" name="テキスト プレースホルダー 5"/>
          <p:cNvSpPr>
            <a:spLocks noGrp="1"/>
          </p:cNvSpPr>
          <p:nvPr>
            <p:ph type="body" sz="quarter" idx="31" hasCustomPrompt="1"/>
          </p:nvPr>
        </p:nvSpPr>
        <p:spPr>
          <a:xfrm>
            <a:off x="9125632"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4" name="テキスト プレースホルダー 5"/>
          <p:cNvSpPr>
            <a:spLocks noGrp="1"/>
          </p:cNvSpPr>
          <p:nvPr>
            <p:ph type="body" sz="quarter" idx="32" hasCustomPrompt="1"/>
          </p:nvPr>
        </p:nvSpPr>
        <p:spPr>
          <a:xfrm>
            <a:off x="9125632"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5" name="テキスト プレースホルダー 5"/>
          <p:cNvSpPr>
            <a:spLocks noGrp="1"/>
          </p:cNvSpPr>
          <p:nvPr>
            <p:ph type="body" sz="quarter" idx="33" hasCustomPrompt="1"/>
          </p:nvPr>
        </p:nvSpPr>
        <p:spPr>
          <a:xfrm>
            <a:off x="9125632"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6" name="テキスト プレースホルダー 5"/>
          <p:cNvSpPr>
            <a:spLocks noGrp="1"/>
          </p:cNvSpPr>
          <p:nvPr>
            <p:ph type="body" sz="quarter" idx="34" hasCustomPrompt="1"/>
          </p:nvPr>
        </p:nvSpPr>
        <p:spPr>
          <a:xfrm>
            <a:off x="9125632"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7" name="テキスト プレースホルダー 5"/>
          <p:cNvSpPr>
            <a:spLocks noGrp="1"/>
          </p:cNvSpPr>
          <p:nvPr>
            <p:ph type="body" sz="quarter" idx="35" hasCustomPrompt="1"/>
          </p:nvPr>
        </p:nvSpPr>
        <p:spPr>
          <a:xfrm>
            <a:off x="9125632"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8" name="テキスト プレースホルダー 5"/>
          <p:cNvSpPr>
            <a:spLocks noGrp="1"/>
          </p:cNvSpPr>
          <p:nvPr>
            <p:ph type="body" sz="quarter" idx="36" hasCustomPrompt="1"/>
          </p:nvPr>
        </p:nvSpPr>
        <p:spPr>
          <a:xfrm>
            <a:off x="9125632"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09" name="テキスト プレースホルダー 5"/>
          <p:cNvSpPr>
            <a:spLocks noGrp="1"/>
          </p:cNvSpPr>
          <p:nvPr>
            <p:ph type="body" sz="quarter" idx="37" hasCustomPrompt="1"/>
          </p:nvPr>
        </p:nvSpPr>
        <p:spPr>
          <a:xfrm>
            <a:off x="13091352" y="367351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0" name="テキスト プレースホルダー 5"/>
          <p:cNvSpPr>
            <a:spLocks noGrp="1"/>
          </p:cNvSpPr>
          <p:nvPr>
            <p:ph type="body" sz="quarter" idx="38" hasCustomPrompt="1"/>
          </p:nvPr>
        </p:nvSpPr>
        <p:spPr>
          <a:xfrm>
            <a:off x="13091352" y="4339587"/>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1" name="テキスト プレースホルダー 5"/>
          <p:cNvSpPr>
            <a:spLocks noGrp="1"/>
          </p:cNvSpPr>
          <p:nvPr>
            <p:ph type="body" sz="quarter" idx="39" hasCustomPrompt="1"/>
          </p:nvPr>
        </p:nvSpPr>
        <p:spPr>
          <a:xfrm>
            <a:off x="13091352" y="5005661"/>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2" name="テキスト プレースホルダー 5"/>
          <p:cNvSpPr>
            <a:spLocks noGrp="1"/>
          </p:cNvSpPr>
          <p:nvPr>
            <p:ph type="body" sz="quarter" idx="40" hasCustomPrompt="1"/>
          </p:nvPr>
        </p:nvSpPr>
        <p:spPr>
          <a:xfrm>
            <a:off x="13091352" y="5671735"/>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3" name="テキスト プレースホルダー 5"/>
          <p:cNvSpPr>
            <a:spLocks noGrp="1"/>
          </p:cNvSpPr>
          <p:nvPr>
            <p:ph type="body" sz="quarter" idx="41" hasCustomPrompt="1"/>
          </p:nvPr>
        </p:nvSpPr>
        <p:spPr>
          <a:xfrm>
            <a:off x="13091352" y="6337809"/>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4" name="テキスト プレースホルダー 5"/>
          <p:cNvSpPr>
            <a:spLocks noGrp="1"/>
          </p:cNvSpPr>
          <p:nvPr>
            <p:ph type="body" sz="quarter" idx="42" hasCustomPrompt="1"/>
          </p:nvPr>
        </p:nvSpPr>
        <p:spPr>
          <a:xfrm>
            <a:off x="13091352" y="7003883"/>
            <a:ext cx="3934444" cy="614892"/>
          </a:xfrm>
        </p:spPr>
        <p:txBody>
          <a:bodyPr anchor="ctr">
            <a:noAutofit/>
          </a:bodyPr>
          <a:lstStyle>
            <a:lvl1pPr algn="ctr">
              <a:spcBef>
                <a:spcPts val="0"/>
              </a:spcBef>
              <a:defRPr sz="2800" i="0" spc="0" baseline="0">
                <a:solidFill>
                  <a:schemeClr val="accent4"/>
                </a:solidFill>
                <a:effectLst/>
                <a:latin typeface="+mn-lt"/>
              </a:defRPr>
            </a:lvl1pPr>
          </a:lstStyle>
          <a:p>
            <a:pPr lvl="0"/>
            <a:r>
              <a:rPr kumimoji="1" lang="en-US" altLang="ja-JP" dirty="0" smtClean="0"/>
              <a:t>TEXT HERE</a:t>
            </a:r>
            <a:endParaRPr kumimoji="1" lang="ja-JP" altLang="en-US" dirty="0" smtClean="0"/>
          </a:p>
        </p:txBody>
      </p:sp>
      <p:sp>
        <p:nvSpPr>
          <p:cNvPr id="115" name="テキスト プレースホルダー 5"/>
          <p:cNvSpPr>
            <a:spLocks noGrp="1"/>
          </p:cNvSpPr>
          <p:nvPr>
            <p:ph type="body" sz="quarter" idx="43" hasCustomPrompt="1"/>
          </p:nvPr>
        </p:nvSpPr>
        <p:spPr>
          <a:xfrm>
            <a:off x="921553" y="7818019"/>
            <a:ext cx="16443307" cy="1690966"/>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209661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ppt_x"/>
                                          </p:val>
                                        </p:tav>
                                        <p:tav tm="100000">
                                          <p:val>
                                            <p:strVal val="#ppt_x"/>
                                          </p:val>
                                        </p:tav>
                                      </p:tavLst>
                                    </p:anim>
                                    <p:anim calcmode="lin" valueType="num">
                                      <p:cBhvr additive="base">
                                        <p:cTn id="16" dur="75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750" fill="hold"/>
                                        <p:tgtEl>
                                          <p:spTgt spid="26"/>
                                        </p:tgtEl>
                                        <p:attrNameLst>
                                          <p:attrName>ppt_x</p:attrName>
                                        </p:attrNameLst>
                                      </p:cBhvr>
                                      <p:tavLst>
                                        <p:tav tm="0">
                                          <p:val>
                                            <p:strVal val="#ppt_x"/>
                                          </p:val>
                                        </p:tav>
                                        <p:tav tm="100000">
                                          <p:val>
                                            <p:strVal val="#ppt_x"/>
                                          </p:val>
                                        </p:tav>
                                      </p:tavLst>
                                    </p:anim>
                                    <p:anim calcmode="lin" valueType="num">
                                      <p:cBhvr additive="base">
                                        <p:cTn id="20" dur="75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750" fill="hold"/>
                                        <p:tgtEl>
                                          <p:spTgt spid="27"/>
                                        </p:tgtEl>
                                        <p:attrNameLst>
                                          <p:attrName>ppt_x</p:attrName>
                                        </p:attrNameLst>
                                      </p:cBhvr>
                                      <p:tavLst>
                                        <p:tav tm="0">
                                          <p:val>
                                            <p:strVal val="#ppt_x"/>
                                          </p:val>
                                        </p:tav>
                                        <p:tav tm="100000">
                                          <p:val>
                                            <p:strVal val="#ppt_x"/>
                                          </p:val>
                                        </p:tav>
                                      </p:tavLst>
                                    </p:anim>
                                    <p:anim calcmode="lin" valueType="num">
                                      <p:cBhvr additive="base">
                                        <p:cTn id="24" dur="75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750" fill="hold"/>
                                        <p:tgtEl>
                                          <p:spTgt spid="28"/>
                                        </p:tgtEl>
                                        <p:attrNameLst>
                                          <p:attrName>ppt_x</p:attrName>
                                        </p:attrNameLst>
                                      </p:cBhvr>
                                      <p:tavLst>
                                        <p:tav tm="0">
                                          <p:val>
                                            <p:strVal val="#ppt_x"/>
                                          </p:val>
                                        </p:tav>
                                        <p:tav tm="100000">
                                          <p:val>
                                            <p:strVal val="#ppt_x"/>
                                          </p:val>
                                        </p:tav>
                                      </p:tavLst>
                                    </p:anim>
                                    <p:anim calcmode="lin" valueType="num">
                                      <p:cBhvr additive="base">
                                        <p:cTn id="28" dur="75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750" fill="hold"/>
                                        <p:tgtEl>
                                          <p:spTgt spid="29"/>
                                        </p:tgtEl>
                                        <p:attrNameLst>
                                          <p:attrName>ppt_x</p:attrName>
                                        </p:attrNameLst>
                                      </p:cBhvr>
                                      <p:tavLst>
                                        <p:tav tm="0">
                                          <p:val>
                                            <p:strVal val="#ppt_x"/>
                                          </p:val>
                                        </p:tav>
                                        <p:tav tm="100000">
                                          <p:val>
                                            <p:strVal val="#ppt_x"/>
                                          </p:val>
                                        </p:tav>
                                      </p:tavLst>
                                    </p:anim>
                                    <p:anim calcmode="lin" valueType="num">
                                      <p:cBhvr additive="base">
                                        <p:cTn id="32" dur="75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750" fill="hold"/>
                                        <p:tgtEl>
                                          <p:spTgt spid="32"/>
                                        </p:tgtEl>
                                        <p:attrNameLst>
                                          <p:attrName>ppt_x</p:attrName>
                                        </p:attrNameLst>
                                      </p:cBhvr>
                                      <p:tavLst>
                                        <p:tav tm="0">
                                          <p:val>
                                            <p:strVal val="#ppt_x"/>
                                          </p:val>
                                        </p:tav>
                                        <p:tav tm="100000">
                                          <p:val>
                                            <p:strVal val="#ppt_x"/>
                                          </p:val>
                                        </p:tav>
                                      </p:tavLst>
                                    </p:anim>
                                    <p:anim calcmode="lin" valueType="num">
                                      <p:cBhvr additive="base">
                                        <p:cTn id="36" dur="75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750" fill="hold"/>
                                        <p:tgtEl>
                                          <p:spTgt spid="59"/>
                                        </p:tgtEl>
                                        <p:attrNameLst>
                                          <p:attrName>ppt_x</p:attrName>
                                        </p:attrNameLst>
                                      </p:cBhvr>
                                      <p:tavLst>
                                        <p:tav tm="0">
                                          <p:val>
                                            <p:strVal val="#ppt_x"/>
                                          </p:val>
                                        </p:tav>
                                        <p:tav tm="100000">
                                          <p:val>
                                            <p:strVal val="#ppt_x"/>
                                          </p:val>
                                        </p:tav>
                                      </p:tavLst>
                                    </p:anim>
                                    <p:anim calcmode="lin" valueType="num">
                                      <p:cBhvr additive="base">
                                        <p:cTn id="40" dur="750" fill="hold"/>
                                        <p:tgtEl>
                                          <p:spTgt spid="5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750" fill="hold"/>
                                        <p:tgtEl>
                                          <p:spTgt spid="60"/>
                                        </p:tgtEl>
                                        <p:attrNameLst>
                                          <p:attrName>ppt_x</p:attrName>
                                        </p:attrNameLst>
                                      </p:cBhvr>
                                      <p:tavLst>
                                        <p:tav tm="0">
                                          <p:val>
                                            <p:strVal val="#ppt_x"/>
                                          </p:val>
                                        </p:tav>
                                        <p:tav tm="100000">
                                          <p:val>
                                            <p:strVal val="#ppt_x"/>
                                          </p:val>
                                        </p:tav>
                                      </p:tavLst>
                                    </p:anim>
                                    <p:anim calcmode="lin" valueType="num">
                                      <p:cBhvr additive="base">
                                        <p:cTn id="44" dur="750" fill="hold"/>
                                        <p:tgtEl>
                                          <p:spTgt spid="60"/>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750" fill="hold"/>
                                        <p:tgtEl>
                                          <p:spTgt spid="61"/>
                                        </p:tgtEl>
                                        <p:attrNameLst>
                                          <p:attrName>ppt_x</p:attrName>
                                        </p:attrNameLst>
                                      </p:cBhvr>
                                      <p:tavLst>
                                        <p:tav tm="0">
                                          <p:val>
                                            <p:strVal val="#ppt_x"/>
                                          </p:val>
                                        </p:tav>
                                        <p:tav tm="100000">
                                          <p:val>
                                            <p:strVal val="#ppt_x"/>
                                          </p:val>
                                        </p:tav>
                                      </p:tavLst>
                                    </p:anim>
                                    <p:anim calcmode="lin" valueType="num">
                                      <p:cBhvr additive="base">
                                        <p:cTn id="48" dur="750" fill="hold"/>
                                        <p:tgtEl>
                                          <p:spTgt spid="61"/>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750" fill="hold"/>
                                        <p:tgtEl>
                                          <p:spTgt spid="62"/>
                                        </p:tgtEl>
                                        <p:attrNameLst>
                                          <p:attrName>ppt_x</p:attrName>
                                        </p:attrNameLst>
                                      </p:cBhvr>
                                      <p:tavLst>
                                        <p:tav tm="0">
                                          <p:val>
                                            <p:strVal val="#ppt_x"/>
                                          </p:val>
                                        </p:tav>
                                        <p:tav tm="100000">
                                          <p:val>
                                            <p:strVal val="#ppt_x"/>
                                          </p:val>
                                        </p:tav>
                                      </p:tavLst>
                                    </p:anim>
                                    <p:anim calcmode="lin" valueType="num">
                                      <p:cBhvr additive="base">
                                        <p:cTn id="52" dur="75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750" fill="hold"/>
                                        <p:tgtEl>
                                          <p:spTgt spid="63"/>
                                        </p:tgtEl>
                                        <p:attrNameLst>
                                          <p:attrName>ppt_x</p:attrName>
                                        </p:attrNameLst>
                                      </p:cBhvr>
                                      <p:tavLst>
                                        <p:tav tm="0">
                                          <p:val>
                                            <p:strVal val="#ppt_x"/>
                                          </p:val>
                                        </p:tav>
                                        <p:tav tm="100000">
                                          <p:val>
                                            <p:strVal val="#ppt_x"/>
                                          </p:val>
                                        </p:tav>
                                      </p:tavLst>
                                    </p:anim>
                                    <p:anim calcmode="lin" valueType="num">
                                      <p:cBhvr additive="base">
                                        <p:cTn id="56" dur="750" fill="hold"/>
                                        <p:tgtEl>
                                          <p:spTgt spid="63"/>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750" fill="hold"/>
                                        <p:tgtEl>
                                          <p:spTgt spid="64"/>
                                        </p:tgtEl>
                                        <p:attrNameLst>
                                          <p:attrName>ppt_x</p:attrName>
                                        </p:attrNameLst>
                                      </p:cBhvr>
                                      <p:tavLst>
                                        <p:tav tm="0">
                                          <p:val>
                                            <p:strVal val="#ppt_x"/>
                                          </p:val>
                                        </p:tav>
                                        <p:tav tm="100000">
                                          <p:val>
                                            <p:strVal val="#ppt_x"/>
                                          </p:val>
                                        </p:tav>
                                      </p:tavLst>
                                    </p:anim>
                                    <p:anim calcmode="lin" valueType="num">
                                      <p:cBhvr additive="base">
                                        <p:cTn id="60" dur="750" fill="hold"/>
                                        <p:tgtEl>
                                          <p:spTgt spid="64"/>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750" fill="hold"/>
                                        <p:tgtEl>
                                          <p:spTgt spid="65"/>
                                        </p:tgtEl>
                                        <p:attrNameLst>
                                          <p:attrName>ppt_x</p:attrName>
                                        </p:attrNameLst>
                                      </p:cBhvr>
                                      <p:tavLst>
                                        <p:tav tm="0">
                                          <p:val>
                                            <p:strVal val="#ppt_x"/>
                                          </p:val>
                                        </p:tav>
                                        <p:tav tm="100000">
                                          <p:val>
                                            <p:strVal val="#ppt_x"/>
                                          </p:val>
                                        </p:tav>
                                      </p:tavLst>
                                    </p:anim>
                                    <p:anim calcmode="lin" valueType="num">
                                      <p:cBhvr additive="base">
                                        <p:cTn id="64" dur="750" fill="hold"/>
                                        <p:tgtEl>
                                          <p:spTgt spid="65"/>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750" fill="hold"/>
                                        <p:tgtEl>
                                          <p:spTgt spid="67"/>
                                        </p:tgtEl>
                                        <p:attrNameLst>
                                          <p:attrName>ppt_x</p:attrName>
                                        </p:attrNameLst>
                                      </p:cBhvr>
                                      <p:tavLst>
                                        <p:tav tm="0">
                                          <p:val>
                                            <p:strVal val="#ppt_x"/>
                                          </p:val>
                                        </p:tav>
                                        <p:tav tm="100000">
                                          <p:val>
                                            <p:strVal val="#ppt_x"/>
                                          </p:val>
                                        </p:tav>
                                      </p:tavLst>
                                    </p:anim>
                                    <p:anim calcmode="lin" valueType="num">
                                      <p:cBhvr additive="base">
                                        <p:cTn id="68" dur="750" fill="hold"/>
                                        <p:tgtEl>
                                          <p:spTgt spid="67"/>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750" fill="hold"/>
                                        <p:tgtEl>
                                          <p:spTgt spid="68"/>
                                        </p:tgtEl>
                                        <p:attrNameLst>
                                          <p:attrName>ppt_x</p:attrName>
                                        </p:attrNameLst>
                                      </p:cBhvr>
                                      <p:tavLst>
                                        <p:tav tm="0">
                                          <p:val>
                                            <p:strVal val="#ppt_x"/>
                                          </p:val>
                                        </p:tav>
                                        <p:tav tm="100000">
                                          <p:val>
                                            <p:strVal val="#ppt_x"/>
                                          </p:val>
                                        </p:tav>
                                      </p:tavLst>
                                    </p:anim>
                                    <p:anim calcmode="lin" valueType="num">
                                      <p:cBhvr additive="base">
                                        <p:cTn id="72" dur="750" fill="hold"/>
                                        <p:tgtEl>
                                          <p:spTgt spid="68"/>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9"/>
                                        </p:tgtEl>
                                        <p:attrNameLst>
                                          <p:attrName>style.visibility</p:attrName>
                                        </p:attrNameLst>
                                      </p:cBhvr>
                                      <p:to>
                                        <p:strVal val="visible"/>
                                      </p:to>
                                    </p:set>
                                    <p:anim calcmode="lin" valueType="num">
                                      <p:cBhvr additive="base">
                                        <p:cTn id="75" dur="750" fill="hold"/>
                                        <p:tgtEl>
                                          <p:spTgt spid="69"/>
                                        </p:tgtEl>
                                        <p:attrNameLst>
                                          <p:attrName>ppt_x</p:attrName>
                                        </p:attrNameLst>
                                      </p:cBhvr>
                                      <p:tavLst>
                                        <p:tav tm="0">
                                          <p:val>
                                            <p:strVal val="#ppt_x"/>
                                          </p:val>
                                        </p:tav>
                                        <p:tav tm="100000">
                                          <p:val>
                                            <p:strVal val="#ppt_x"/>
                                          </p:val>
                                        </p:tav>
                                      </p:tavLst>
                                    </p:anim>
                                    <p:anim calcmode="lin" valueType="num">
                                      <p:cBhvr additive="base">
                                        <p:cTn id="76" dur="750" fill="hold"/>
                                        <p:tgtEl>
                                          <p:spTgt spid="69"/>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750" fill="hold"/>
                                        <p:tgtEl>
                                          <p:spTgt spid="70"/>
                                        </p:tgtEl>
                                        <p:attrNameLst>
                                          <p:attrName>ppt_x</p:attrName>
                                        </p:attrNameLst>
                                      </p:cBhvr>
                                      <p:tavLst>
                                        <p:tav tm="0">
                                          <p:val>
                                            <p:strVal val="#ppt_x"/>
                                          </p:val>
                                        </p:tav>
                                        <p:tav tm="100000">
                                          <p:val>
                                            <p:strVal val="#ppt_x"/>
                                          </p:val>
                                        </p:tav>
                                      </p:tavLst>
                                    </p:anim>
                                    <p:anim calcmode="lin" valueType="num">
                                      <p:cBhvr additive="base">
                                        <p:cTn id="80" dur="750" fill="hold"/>
                                        <p:tgtEl>
                                          <p:spTgt spid="70"/>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750" fill="hold"/>
                                        <p:tgtEl>
                                          <p:spTgt spid="71"/>
                                        </p:tgtEl>
                                        <p:attrNameLst>
                                          <p:attrName>ppt_x</p:attrName>
                                        </p:attrNameLst>
                                      </p:cBhvr>
                                      <p:tavLst>
                                        <p:tav tm="0">
                                          <p:val>
                                            <p:strVal val="#ppt_x"/>
                                          </p:val>
                                        </p:tav>
                                        <p:tav tm="100000">
                                          <p:val>
                                            <p:strVal val="#ppt_x"/>
                                          </p:val>
                                        </p:tav>
                                      </p:tavLst>
                                    </p:anim>
                                    <p:anim calcmode="lin" valueType="num">
                                      <p:cBhvr additive="base">
                                        <p:cTn id="84" dur="750" fill="hold"/>
                                        <p:tgtEl>
                                          <p:spTgt spid="71"/>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 calcmode="lin" valueType="num">
                                      <p:cBhvr additive="base">
                                        <p:cTn id="87" dur="750" fill="hold"/>
                                        <p:tgtEl>
                                          <p:spTgt spid="72"/>
                                        </p:tgtEl>
                                        <p:attrNameLst>
                                          <p:attrName>ppt_x</p:attrName>
                                        </p:attrNameLst>
                                      </p:cBhvr>
                                      <p:tavLst>
                                        <p:tav tm="0">
                                          <p:val>
                                            <p:strVal val="#ppt_x"/>
                                          </p:val>
                                        </p:tav>
                                        <p:tav tm="100000">
                                          <p:val>
                                            <p:strVal val="#ppt_x"/>
                                          </p:val>
                                        </p:tav>
                                      </p:tavLst>
                                    </p:anim>
                                    <p:anim calcmode="lin" valueType="num">
                                      <p:cBhvr additive="base">
                                        <p:cTn id="88" dur="750" fill="hold"/>
                                        <p:tgtEl>
                                          <p:spTgt spid="72"/>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additive="base">
                                        <p:cTn id="91" dur="750" fill="hold"/>
                                        <p:tgtEl>
                                          <p:spTgt spid="73"/>
                                        </p:tgtEl>
                                        <p:attrNameLst>
                                          <p:attrName>ppt_x</p:attrName>
                                        </p:attrNameLst>
                                      </p:cBhvr>
                                      <p:tavLst>
                                        <p:tav tm="0">
                                          <p:val>
                                            <p:strVal val="#ppt_x"/>
                                          </p:val>
                                        </p:tav>
                                        <p:tav tm="100000">
                                          <p:val>
                                            <p:strVal val="#ppt_x"/>
                                          </p:val>
                                        </p:tav>
                                      </p:tavLst>
                                    </p:anim>
                                    <p:anim calcmode="lin" valueType="num">
                                      <p:cBhvr additive="base">
                                        <p:cTn id="92" dur="750" fill="hold"/>
                                        <p:tgtEl>
                                          <p:spTgt spid="73"/>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750" fill="hold"/>
                                        <p:tgtEl>
                                          <p:spTgt spid="75"/>
                                        </p:tgtEl>
                                        <p:attrNameLst>
                                          <p:attrName>ppt_x</p:attrName>
                                        </p:attrNameLst>
                                      </p:cBhvr>
                                      <p:tavLst>
                                        <p:tav tm="0">
                                          <p:val>
                                            <p:strVal val="#ppt_x"/>
                                          </p:val>
                                        </p:tav>
                                        <p:tav tm="100000">
                                          <p:val>
                                            <p:strVal val="#ppt_x"/>
                                          </p:val>
                                        </p:tav>
                                      </p:tavLst>
                                    </p:anim>
                                    <p:anim calcmode="lin" valueType="num">
                                      <p:cBhvr additive="base">
                                        <p:cTn id="96" dur="750" fill="hold"/>
                                        <p:tgtEl>
                                          <p:spTgt spid="75"/>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750" fill="hold"/>
                                        <p:tgtEl>
                                          <p:spTgt spid="76"/>
                                        </p:tgtEl>
                                        <p:attrNameLst>
                                          <p:attrName>ppt_x</p:attrName>
                                        </p:attrNameLst>
                                      </p:cBhvr>
                                      <p:tavLst>
                                        <p:tav tm="0">
                                          <p:val>
                                            <p:strVal val="#ppt_x"/>
                                          </p:val>
                                        </p:tav>
                                        <p:tav tm="100000">
                                          <p:val>
                                            <p:strVal val="#ppt_x"/>
                                          </p:val>
                                        </p:tav>
                                      </p:tavLst>
                                    </p:anim>
                                    <p:anim calcmode="lin" valueType="num">
                                      <p:cBhvr additive="base">
                                        <p:cTn id="100" dur="750" fill="hold"/>
                                        <p:tgtEl>
                                          <p:spTgt spid="76"/>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additive="base">
                                        <p:cTn id="103" dur="750" fill="hold"/>
                                        <p:tgtEl>
                                          <p:spTgt spid="77"/>
                                        </p:tgtEl>
                                        <p:attrNameLst>
                                          <p:attrName>ppt_x</p:attrName>
                                        </p:attrNameLst>
                                      </p:cBhvr>
                                      <p:tavLst>
                                        <p:tav tm="0">
                                          <p:val>
                                            <p:strVal val="#ppt_x"/>
                                          </p:val>
                                        </p:tav>
                                        <p:tav tm="100000">
                                          <p:val>
                                            <p:strVal val="#ppt_x"/>
                                          </p:val>
                                        </p:tav>
                                      </p:tavLst>
                                    </p:anim>
                                    <p:anim calcmode="lin" valueType="num">
                                      <p:cBhvr additive="base">
                                        <p:cTn id="104" dur="750" fill="hold"/>
                                        <p:tgtEl>
                                          <p:spTgt spid="77"/>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0"/>
                                  </p:stCondLst>
                                  <p:childTnLst>
                                    <p:set>
                                      <p:cBhvr>
                                        <p:cTn id="106" dur="1" fill="hold">
                                          <p:stCondLst>
                                            <p:cond delay="0"/>
                                          </p:stCondLst>
                                        </p:cTn>
                                        <p:tgtEl>
                                          <p:spTgt spid="78"/>
                                        </p:tgtEl>
                                        <p:attrNameLst>
                                          <p:attrName>style.visibility</p:attrName>
                                        </p:attrNameLst>
                                      </p:cBhvr>
                                      <p:to>
                                        <p:strVal val="visible"/>
                                      </p:to>
                                    </p:set>
                                    <p:anim calcmode="lin" valueType="num">
                                      <p:cBhvr additive="base">
                                        <p:cTn id="107" dur="750" fill="hold"/>
                                        <p:tgtEl>
                                          <p:spTgt spid="78"/>
                                        </p:tgtEl>
                                        <p:attrNameLst>
                                          <p:attrName>ppt_x</p:attrName>
                                        </p:attrNameLst>
                                      </p:cBhvr>
                                      <p:tavLst>
                                        <p:tav tm="0">
                                          <p:val>
                                            <p:strVal val="#ppt_x"/>
                                          </p:val>
                                        </p:tav>
                                        <p:tav tm="100000">
                                          <p:val>
                                            <p:strVal val="#ppt_x"/>
                                          </p:val>
                                        </p:tav>
                                      </p:tavLst>
                                    </p:anim>
                                    <p:anim calcmode="lin" valueType="num">
                                      <p:cBhvr additive="base">
                                        <p:cTn id="108" dur="750" fill="hold"/>
                                        <p:tgtEl>
                                          <p:spTgt spid="78"/>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0"/>
                                  </p:stCondLst>
                                  <p:childTnLst>
                                    <p:set>
                                      <p:cBhvr>
                                        <p:cTn id="110" dur="1" fill="hold">
                                          <p:stCondLst>
                                            <p:cond delay="0"/>
                                          </p:stCondLst>
                                        </p:cTn>
                                        <p:tgtEl>
                                          <p:spTgt spid="79"/>
                                        </p:tgtEl>
                                        <p:attrNameLst>
                                          <p:attrName>style.visibility</p:attrName>
                                        </p:attrNameLst>
                                      </p:cBhvr>
                                      <p:to>
                                        <p:strVal val="visible"/>
                                      </p:to>
                                    </p:set>
                                    <p:anim calcmode="lin" valueType="num">
                                      <p:cBhvr additive="base">
                                        <p:cTn id="111" dur="750" fill="hold"/>
                                        <p:tgtEl>
                                          <p:spTgt spid="79"/>
                                        </p:tgtEl>
                                        <p:attrNameLst>
                                          <p:attrName>ppt_x</p:attrName>
                                        </p:attrNameLst>
                                      </p:cBhvr>
                                      <p:tavLst>
                                        <p:tav tm="0">
                                          <p:val>
                                            <p:strVal val="#ppt_x"/>
                                          </p:val>
                                        </p:tav>
                                        <p:tav tm="100000">
                                          <p:val>
                                            <p:strVal val="#ppt_x"/>
                                          </p:val>
                                        </p:tav>
                                      </p:tavLst>
                                    </p:anim>
                                    <p:anim calcmode="lin" valueType="num">
                                      <p:cBhvr additive="base">
                                        <p:cTn id="112" dur="750" fill="hold"/>
                                        <p:tgtEl>
                                          <p:spTgt spid="79"/>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 calcmode="lin" valueType="num">
                                      <p:cBhvr additive="base">
                                        <p:cTn id="115" dur="750" fill="hold"/>
                                        <p:tgtEl>
                                          <p:spTgt spid="80"/>
                                        </p:tgtEl>
                                        <p:attrNameLst>
                                          <p:attrName>ppt_x</p:attrName>
                                        </p:attrNameLst>
                                      </p:cBhvr>
                                      <p:tavLst>
                                        <p:tav tm="0">
                                          <p:val>
                                            <p:strVal val="#ppt_x"/>
                                          </p:val>
                                        </p:tav>
                                        <p:tav tm="100000">
                                          <p:val>
                                            <p:strVal val="#ppt_x"/>
                                          </p:val>
                                        </p:tav>
                                      </p:tavLst>
                                    </p:anim>
                                    <p:anim calcmode="lin" valueType="num">
                                      <p:cBhvr additive="base">
                                        <p:cTn id="116" dur="750" fill="hold"/>
                                        <p:tgtEl>
                                          <p:spTgt spid="80"/>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0"/>
                                  </p:stCondLst>
                                  <p:childTnLst>
                                    <p:set>
                                      <p:cBhvr>
                                        <p:cTn id="118" dur="1" fill="hold">
                                          <p:stCondLst>
                                            <p:cond delay="0"/>
                                          </p:stCondLst>
                                        </p:cTn>
                                        <p:tgtEl>
                                          <p:spTgt spid="81"/>
                                        </p:tgtEl>
                                        <p:attrNameLst>
                                          <p:attrName>style.visibility</p:attrName>
                                        </p:attrNameLst>
                                      </p:cBhvr>
                                      <p:to>
                                        <p:strVal val="visible"/>
                                      </p:to>
                                    </p:set>
                                    <p:anim calcmode="lin" valueType="num">
                                      <p:cBhvr additive="base">
                                        <p:cTn id="119" dur="750" fill="hold"/>
                                        <p:tgtEl>
                                          <p:spTgt spid="81"/>
                                        </p:tgtEl>
                                        <p:attrNameLst>
                                          <p:attrName>ppt_x</p:attrName>
                                        </p:attrNameLst>
                                      </p:cBhvr>
                                      <p:tavLst>
                                        <p:tav tm="0">
                                          <p:val>
                                            <p:strVal val="#ppt_x"/>
                                          </p:val>
                                        </p:tav>
                                        <p:tav tm="100000">
                                          <p:val>
                                            <p:strVal val="#ppt_x"/>
                                          </p:val>
                                        </p:tav>
                                      </p:tavLst>
                                    </p:anim>
                                    <p:anim calcmode="lin" valueType="num">
                                      <p:cBhvr additive="base">
                                        <p:cTn id="120" dur="750" fill="hold"/>
                                        <p:tgtEl>
                                          <p:spTgt spid="81"/>
                                        </p:tgtEl>
                                        <p:attrNameLst>
                                          <p:attrName>ppt_y</p:attrName>
                                        </p:attrNameLst>
                                      </p:cBhvr>
                                      <p:tavLst>
                                        <p:tav tm="0">
                                          <p:val>
                                            <p:strVal val="1+#ppt_h/2"/>
                                          </p:val>
                                        </p:tav>
                                        <p:tav tm="100000">
                                          <p:val>
                                            <p:strVal val="#ppt_y"/>
                                          </p:val>
                                        </p:tav>
                                      </p:tavLst>
                                    </p:anim>
                                  </p:childTnLst>
                                </p:cTn>
                              </p:par>
                            </p:childTnLst>
                          </p:cTn>
                        </p:par>
                        <p:par>
                          <p:cTn id="121" fill="hold">
                            <p:stCondLst>
                              <p:cond delay="1625"/>
                            </p:stCondLst>
                            <p:childTnLst>
                              <p:par>
                                <p:cTn id="122" presetID="14" presetClass="entr" presetSubtype="10" fill="hold" grpId="0" nodeType="afterEffect">
                                  <p:stCondLst>
                                    <p:cond delay="0"/>
                                  </p:stCondLst>
                                  <p:iterate type="lt">
                                    <p:tmPct val="5000"/>
                                  </p:iterate>
                                  <p:childTnLst>
                                    <p:set>
                                      <p:cBhvr>
                                        <p:cTn id="123" dur="1" fill="hold">
                                          <p:stCondLst>
                                            <p:cond delay="0"/>
                                          </p:stCondLst>
                                        </p:cTn>
                                        <p:tgtEl>
                                          <p:spTgt spid="84">
                                            <p:txEl>
                                              <p:pRg st="0" end="0"/>
                                            </p:txEl>
                                          </p:spTgt>
                                        </p:tgtEl>
                                        <p:attrNameLst>
                                          <p:attrName>style.visibility</p:attrName>
                                        </p:attrNameLst>
                                      </p:cBhvr>
                                      <p:to>
                                        <p:strVal val="visible"/>
                                      </p:to>
                                    </p:set>
                                    <p:animEffect transition="in" filter="randombar(horizontal)">
                                      <p:cBhvr>
                                        <p:cTn id="124" dur="500"/>
                                        <p:tgtEl>
                                          <p:spTgt spid="84">
                                            <p:txEl>
                                              <p:pRg st="0" end="0"/>
                                            </p:txEl>
                                          </p:spTgt>
                                        </p:tgtEl>
                                      </p:cBhvr>
                                    </p:animEffect>
                                  </p:childTnLst>
                                </p:cTn>
                              </p:par>
                              <p:par>
                                <p:cTn id="125" presetID="14" presetClass="entr" presetSubtype="10" fill="hold" grpId="0" nodeType="withEffect">
                                  <p:stCondLst>
                                    <p:cond delay="0"/>
                                  </p:stCondLst>
                                  <p:iterate type="lt">
                                    <p:tmPct val="5000"/>
                                  </p:iterate>
                                  <p:childTnLst>
                                    <p:set>
                                      <p:cBhvr>
                                        <p:cTn id="126" dur="1" fill="hold">
                                          <p:stCondLst>
                                            <p:cond delay="0"/>
                                          </p:stCondLst>
                                        </p:cTn>
                                        <p:tgtEl>
                                          <p:spTgt spid="86">
                                            <p:txEl>
                                              <p:pRg st="0" end="0"/>
                                            </p:txEl>
                                          </p:spTgt>
                                        </p:tgtEl>
                                        <p:attrNameLst>
                                          <p:attrName>style.visibility</p:attrName>
                                        </p:attrNameLst>
                                      </p:cBhvr>
                                      <p:to>
                                        <p:strVal val="visible"/>
                                      </p:to>
                                    </p:set>
                                    <p:animEffect transition="in" filter="randombar(horizontal)">
                                      <p:cBhvr>
                                        <p:cTn id="127" dur="500"/>
                                        <p:tgtEl>
                                          <p:spTgt spid="86">
                                            <p:txEl>
                                              <p:pRg st="0" end="0"/>
                                            </p:txEl>
                                          </p:spTgt>
                                        </p:tgtEl>
                                      </p:cBhvr>
                                    </p:animEffect>
                                  </p:childTnLst>
                                </p:cTn>
                              </p:par>
                              <p:par>
                                <p:cTn id="128" presetID="14" presetClass="entr" presetSubtype="10" fill="hold" grpId="0" nodeType="withEffect">
                                  <p:stCondLst>
                                    <p:cond delay="0"/>
                                  </p:stCondLst>
                                  <p:iterate type="lt">
                                    <p:tmPct val="5000"/>
                                  </p:iterate>
                                  <p:childTnLst>
                                    <p:set>
                                      <p:cBhvr>
                                        <p:cTn id="129" dur="1" fill="hold">
                                          <p:stCondLst>
                                            <p:cond delay="0"/>
                                          </p:stCondLst>
                                        </p:cTn>
                                        <p:tgtEl>
                                          <p:spTgt spid="88">
                                            <p:txEl>
                                              <p:pRg st="0" end="0"/>
                                            </p:txEl>
                                          </p:spTgt>
                                        </p:tgtEl>
                                        <p:attrNameLst>
                                          <p:attrName>style.visibility</p:attrName>
                                        </p:attrNameLst>
                                      </p:cBhvr>
                                      <p:to>
                                        <p:strVal val="visible"/>
                                      </p:to>
                                    </p:set>
                                    <p:animEffect transition="in" filter="randombar(horizontal)">
                                      <p:cBhvr>
                                        <p:cTn id="130" dur="500"/>
                                        <p:tgtEl>
                                          <p:spTgt spid="88">
                                            <p:txEl>
                                              <p:pRg st="0" end="0"/>
                                            </p:txEl>
                                          </p:spTgt>
                                        </p:tgtEl>
                                      </p:cBhvr>
                                    </p:animEffect>
                                  </p:childTnLst>
                                </p:cTn>
                              </p:par>
                              <p:par>
                                <p:cTn id="131" presetID="14" presetClass="entr" presetSubtype="10" fill="hold" grpId="0" nodeType="withEffect">
                                  <p:stCondLst>
                                    <p:cond delay="0"/>
                                  </p:stCondLst>
                                  <p:iterate type="lt">
                                    <p:tmPct val="5000"/>
                                  </p:iterate>
                                  <p:childTnLst>
                                    <p:set>
                                      <p:cBhvr>
                                        <p:cTn id="132" dur="1" fill="hold">
                                          <p:stCondLst>
                                            <p:cond delay="0"/>
                                          </p:stCondLst>
                                        </p:cTn>
                                        <p:tgtEl>
                                          <p:spTgt spid="87">
                                            <p:txEl>
                                              <p:pRg st="0" end="0"/>
                                            </p:txEl>
                                          </p:spTgt>
                                        </p:tgtEl>
                                        <p:attrNameLst>
                                          <p:attrName>style.visibility</p:attrName>
                                        </p:attrNameLst>
                                      </p:cBhvr>
                                      <p:to>
                                        <p:strVal val="visible"/>
                                      </p:to>
                                    </p:set>
                                    <p:animEffect transition="in" filter="randombar(horizontal)">
                                      <p:cBhvr>
                                        <p:cTn id="133" dur="500"/>
                                        <p:tgtEl>
                                          <p:spTgt spid="87">
                                            <p:txEl>
                                              <p:pRg st="0" end="0"/>
                                            </p:txEl>
                                          </p:spTgt>
                                        </p:tgtEl>
                                      </p:cBhvr>
                                    </p:animEffect>
                                  </p:childTnLst>
                                </p:cTn>
                              </p:par>
                              <p:par>
                                <p:cTn id="134" presetID="14" presetClass="entr" presetSubtype="10" fill="hold" grpId="0" nodeType="withEffect">
                                  <p:stCondLst>
                                    <p:cond delay="0"/>
                                  </p:stCondLst>
                                  <p:iterate type="lt">
                                    <p:tmPct val="5000"/>
                                  </p:iterate>
                                  <p:childTnLst>
                                    <p:set>
                                      <p:cBhvr>
                                        <p:cTn id="135" dur="1" fill="hold">
                                          <p:stCondLst>
                                            <p:cond delay="0"/>
                                          </p:stCondLst>
                                        </p:cTn>
                                        <p:tgtEl>
                                          <p:spTgt spid="89">
                                            <p:txEl>
                                              <p:pRg st="0" end="0"/>
                                            </p:txEl>
                                          </p:spTgt>
                                        </p:tgtEl>
                                        <p:attrNameLst>
                                          <p:attrName>style.visibility</p:attrName>
                                        </p:attrNameLst>
                                      </p:cBhvr>
                                      <p:to>
                                        <p:strVal val="visible"/>
                                      </p:to>
                                    </p:set>
                                    <p:animEffect transition="in" filter="randombar(horizontal)">
                                      <p:cBhvr>
                                        <p:cTn id="136" dur="500"/>
                                        <p:tgtEl>
                                          <p:spTgt spid="89">
                                            <p:txEl>
                                              <p:pRg st="0" end="0"/>
                                            </p:txEl>
                                          </p:spTgt>
                                        </p:tgtEl>
                                      </p:cBhvr>
                                    </p:animEffect>
                                  </p:childTnLst>
                                </p:cTn>
                              </p:par>
                              <p:par>
                                <p:cTn id="137" presetID="14" presetClass="entr" presetSubtype="10" fill="hold" grpId="0" nodeType="withEffect">
                                  <p:stCondLst>
                                    <p:cond delay="0"/>
                                  </p:stCondLst>
                                  <p:iterate type="lt">
                                    <p:tmPct val="5000"/>
                                  </p:iterate>
                                  <p:childTnLst>
                                    <p:set>
                                      <p:cBhvr>
                                        <p:cTn id="138" dur="1" fill="hold">
                                          <p:stCondLst>
                                            <p:cond delay="0"/>
                                          </p:stCondLst>
                                        </p:cTn>
                                        <p:tgtEl>
                                          <p:spTgt spid="92">
                                            <p:txEl>
                                              <p:pRg st="0" end="0"/>
                                            </p:txEl>
                                          </p:spTgt>
                                        </p:tgtEl>
                                        <p:attrNameLst>
                                          <p:attrName>style.visibility</p:attrName>
                                        </p:attrNameLst>
                                      </p:cBhvr>
                                      <p:to>
                                        <p:strVal val="visible"/>
                                      </p:to>
                                    </p:set>
                                    <p:animEffect transition="in" filter="randombar(horizontal)">
                                      <p:cBhvr>
                                        <p:cTn id="139" dur="500"/>
                                        <p:tgtEl>
                                          <p:spTgt spid="92">
                                            <p:txEl>
                                              <p:pRg st="0" end="0"/>
                                            </p:txEl>
                                          </p:spTgt>
                                        </p:tgtEl>
                                      </p:cBhvr>
                                    </p:animEffect>
                                  </p:childTnLst>
                                </p:cTn>
                              </p:par>
                              <p:par>
                                <p:cTn id="140" presetID="14" presetClass="entr" presetSubtype="10" fill="hold" grpId="0" nodeType="withEffect">
                                  <p:stCondLst>
                                    <p:cond delay="0"/>
                                  </p:stCondLst>
                                  <p:iterate type="lt">
                                    <p:tmPct val="5000"/>
                                  </p:iterate>
                                  <p:childTnLst>
                                    <p:set>
                                      <p:cBhvr>
                                        <p:cTn id="141" dur="1" fill="hold">
                                          <p:stCondLst>
                                            <p:cond delay="0"/>
                                          </p:stCondLst>
                                        </p:cTn>
                                        <p:tgtEl>
                                          <p:spTgt spid="93">
                                            <p:txEl>
                                              <p:pRg st="0" end="0"/>
                                            </p:txEl>
                                          </p:spTgt>
                                        </p:tgtEl>
                                        <p:attrNameLst>
                                          <p:attrName>style.visibility</p:attrName>
                                        </p:attrNameLst>
                                      </p:cBhvr>
                                      <p:to>
                                        <p:strVal val="visible"/>
                                      </p:to>
                                    </p:set>
                                    <p:animEffect transition="in" filter="randombar(horizontal)">
                                      <p:cBhvr>
                                        <p:cTn id="142" dur="500"/>
                                        <p:tgtEl>
                                          <p:spTgt spid="93">
                                            <p:txEl>
                                              <p:pRg st="0" end="0"/>
                                            </p:txEl>
                                          </p:spTgt>
                                        </p:tgtEl>
                                      </p:cBhvr>
                                    </p:animEffect>
                                  </p:childTnLst>
                                </p:cTn>
                              </p:par>
                              <p:par>
                                <p:cTn id="143" presetID="14" presetClass="entr" presetSubtype="10" fill="hold" grpId="0" nodeType="withEffect">
                                  <p:stCondLst>
                                    <p:cond delay="0"/>
                                  </p:stCondLst>
                                  <p:iterate type="lt">
                                    <p:tmPct val="5000"/>
                                  </p:iterate>
                                  <p:childTnLst>
                                    <p:set>
                                      <p:cBhvr>
                                        <p:cTn id="144" dur="1" fill="hold">
                                          <p:stCondLst>
                                            <p:cond delay="0"/>
                                          </p:stCondLst>
                                        </p:cTn>
                                        <p:tgtEl>
                                          <p:spTgt spid="94">
                                            <p:txEl>
                                              <p:pRg st="0" end="0"/>
                                            </p:txEl>
                                          </p:spTgt>
                                        </p:tgtEl>
                                        <p:attrNameLst>
                                          <p:attrName>style.visibility</p:attrName>
                                        </p:attrNameLst>
                                      </p:cBhvr>
                                      <p:to>
                                        <p:strVal val="visible"/>
                                      </p:to>
                                    </p:set>
                                    <p:animEffect transition="in" filter="randombar(horizontal)">
                                      <p:cBhvr>
                                        <p:cTn id="145" dur="500"/>
                                        <p:tgtEl>
                                          <p:spTgt spid="94">
                                            <p:txEl>
                                              <p:pRg st="0" end="0"/>
                                            </p:txEl>
                                          </p:spTgt>
                                        </p:tgtEl>
                                      </p:cBhvr>
                                    </p:animEffect>
                                  </p:childTnLst>
                                </p:cTn>
                              </p:par>
                              <p:par>
                                <p:cTn id="146" presetID="14" presetClass="entr" presetSubtype="10" fill="hold" grpId="0" nodeType="withEffect">
                                  <p:stCondLst>
                                    <p:cond delay="0"/>
                                  </p:stCondLst>
                                  <p:iterate type="lt">
                                    <p:tmPct val="5000"/>
                                  </p:iterate>
                                  <p:childTnLst>
                                    <p:set>
                                      <p:cBhvr>
                                        <p:cTn id="147" dur="1" fill="hold">
                                          <p:stCondLst>
                                            <p:cond delay="0"/>
                                          </p:stCondLst>
                                        </p:cTn>
                                        <p:tgtEl>
                                          <p:spTgt spid="95">
                                            <p:txEl>
                                              <p:pRg st="0" end="0"/>
                                            </p:txEl>
                                          </p:spTgt>
                                        </p:tgtEl>
                                        <p:attrNameLst>
                                          <p:attrName>style.visibility</p:attrName>
                                        </p:attrNameLst>
                                      </p:cBhvr>
                                      <p:to>
                                        <p:strVal val="visible"/>
                                      </p:to>
                                    </p:set>
                                    <p:animEffect transition="in" filter="randombar(horizontal)">
                                      <p:cBhvr>
                                        <p:cTn id="148" dur="500"/>
                                        <p:tgtEl>
                                          <p:spTgt spid="95">
                                            <p:txEl>
                                              <p:pRg st="0" end="0"/>
                                            </p:txEl>
                                          </p:spTgt>
                                        </p:tgtEl>
                                      </p:cBhvr>
                                    </p:animEffect>
                                  </p:childTnLst>
                                </p:cTn>
                              </p:par>
                              <p:par>
                                <p:cTn id="149" presetID="14" presetClass="entr" presetSubtype="10" fill="hold" grpId="0" nodeType="withEffect">
                                  <p:stCondLst>
                                    <p:cond delay="0"/>
                                  </p:stCondLst>
                                  <p:iterate type="lt">
                                    <p:tmPct val="5000"/>
                                  </p:iterate>
                                  <p:childTnLst>
                                    <p:set>
                                      <p:cBhvr>
                                        <p:cTn id="150" dur="1" fill="hold">
                                          <p:stCondLst>
                                            <p:cond delay="0"/>
                                          </p:stCondLst>
                                        </p:cTn>
                                        <p:tgtEl>
                                          <p:spTgt spid="96">
                                            <p:txEl>
                                              <p:pRg st="0" end="0"/>
                                            </p:txEl>
                                          </p:spTgt>
                                        </p:tgtEl>
                                        <p:attrNameLst>
                                          <p:attrName>style.visibility</p:attrName>
                                        </p:attrNameLst>
                                      </p:cBhvr>
                                      <p:to>
                                        <p:strVal val="visible"/>
                                      </p:to>
                                    </p:set>
                                    <p:animEffect transition="in" filter="randombar(horizontal)">
                                      <p:cBhvr>
                                        <p:cTn id="151" dur="500"/>
                                        <p:tgtEl>
                                          <p:spTgt spid="96">
                                            <p:txEl>
                                              <p:pRg st="0" end="0"/>
                                            </p:txEl>
                                          </p:spTgt>
                                        </p:tgtEl>
                                      </p:cBhvr>
                                    </p:animEffect>
                                  </p:childTnLst>
                                </p:cTn>
                              </p:par>
                            </p:childTnLst>
                          </p:cTn>
                        </p:par>
                        <p:par>
                          <p:cTn id="152" fill="hold">
                            <p:stCondLst>
                              <p:cond delay="2300"/>
                            </p:stCondLst>
                            <p:childTnLst>
                              <p:par>
                                <p:cTn id="153" presetID="14" presetClass="entr" presetSubtype="10" fill="hold" grpId="0" nodeType="afterEffect">
                                  <p:stCondLst>
                                    <p:cond delay="0"/>
                                  </p:stCondLst>
                                  <p:iterate type="lt">
                                    <p:tmPct val="5000"/>
                                  </p:iterate>
                                  <p:childTnLst>
                                    <p:set>
                                      <p:cBhvr>
                                        <p:cTn id="154" dur="1" fill="hold">
                                          <p:stCondLst>
                                            <p:cond delay="0"/>
                                          </p:stCondLst>
                                        </p:cTn>
                                        <p:tgtEl>
                                          <p:spTgt spid="97">
                                            <p:txEl>
                                              <p:pRg st="0" end="0"/>
                                            </p:txEl>
                                          </p:spTgt>
                                        </p:tgtEl>
                                        <p:attrNameLst>
                                          <p:attrName>style.visibility</p:attrName>
                                        </p:attrNameLst>
                                      </p:cBhvr>
                                      <p:to>
                                        <p:strVal val="visible"/>
                                      </p:to>
                                    </p:set>
                                    <p:animEffect transition="in" filter="randombar(horizontal)">
                                      <p:cBhvr>
                                        <p:cTn id="155" dur="500"/>
                                        <p:tgtEl>
                                          <p:spTgt spid="97">
                                            <p:txEl>
                                              <p:pRg st="0" end="0"/>
                                            </p:txEl>
                                          </p:spTgt>
                                        </p:tgtEl>
                                      </p:cBhvr>
                                    </p:animEffect>
                                  </p:childTnLst>
                                </p:cTn>
                              </p:par>
                              <p:par>
                                <p:cTn id="156" presetID="14" presetClass="entr" presetSubtype="10" fill="hold" grpId="0" nodeType="withEffect">
                                  <p:stCondLst>
                                    <p:cond delay="0"/>
                                  </p:stCondLst>
                                  <p:iterate type="lt">
                                    <p:tmPct val="5000"/>
                                  </p:iterate>
                                  <p:childTnLst>
                                    <p:set>
                                      <p:cBhvr>
                                        <p:cTn id="157" dur="1" fill="hold">
                                          <p:stCondLst>
                                            <p:cond delay="0"/>
                                          </p:stCondLst>
                                        </p:cTn>
                                        <p:tgtEl>
                                          <p:spTgt spid="98">
                                            <p:txEl>
                                              <p:pRg st="0" end="0"/>
                                            </p:txEl>
                                          </p:spTgt>
                                        </p:tgtEl>
                                        <p:attrNameLst>
                                          <p:attrName>style.visibility</p:attrName>
                                        </p:attrNameLst>
                                      </p:cBhvr>
                                      <p:to>
                                        <p:strVal val="visible"/>
                                      </p:to>
                                    </p:set>
                                    <p:animEffect transition="in" filter="randombar(horizontal)">
                                      <p:cBhvr>
                                        <p:cTn id="158" dur="500"/>
                                        <p:tgtEl>
                                          <p:spTgt spid="98">
                                            <p:txEl>
                                              <p:pRg st="0" end="0"/>
                                            </p:txEl>
                                          </p:spTgt>
                                        </p:tgtEl>
                                      </p:cBhvr>
                                    </p:animEffect>
                                  </p:childTnLst>
                                </p:cTn>
                              </p:par>
                              <p:par>
                                <p:cTn id="159" presetID="14" presetClass="entr" presetSubtype="10" fill="hold" grpId="0" nodeType="withEffect">
                                  <p:stCondLst>
                                    <p:cond delay="0"/>
                                  </p:stCondLst>
                                  <p:iterate type="lt">
                                    <p:tmPct val="5000"/>
                                  </p:iterate>
                                  <p:childTnLst>
                                    <p:set>
                                      <p:cBhvr>
                                        <p:cTn id="160" dur="1" fill="hold">
                                          <p:stCondLst>
                                            <p:cond delay="0"/>
                                          </p:stCondLst>
                                        </p:cTn>
                                        <p:tgtEl>
                                          <p:spTgt spid="99">
                                            <p:txEl>
                                              <p:pRg st="0" end="0"/>
                                            </p:txEl>
                                          </p:spTgt>
                                        </p:tgtEl>
                                        <p:attrNameLst>
                                          <p:attrName>style.visibility</p:attrName>
                                        </p:attrNameLst>
                                      </p:cBhvr>
                                      <p:to>
                                        <p:strVal val="visible"/>
                                      </p:to>
                                    </p:set>
                                    <p:animEffect transition="in" filter="randombar(horizontal)">
                                      <p:cBhvr>
                                        <p:cTn id="161" dur="500"/>
                                        <p:tgtEl>
                                          <p:spTgt spid="99">
                                            <p:txEl>
                                              <p:pRg st="0" end="0"/>
                                            </p:txEl>
                                          </p:spTgt>
                                        </p:tgtEl>
                                      </p:cBhvr>
                                    </p:animEffect>
                                  </p:childTnLst>
                                </p:cTn>
                              </p:par>
                              <p:par>
                                <p:cTn id="162" presetID="14" presetClass="entr" presetSubtype="10" fill="hold" grpId="0" nodeType="withEffect">
                                  <p:stCondLst>
                                    <p:cond delay="0"/>
                                  </p:stCondLst>
                                  <p:iterate type="lt">
                                    <p:tmPct val="5000"/>
                                  </p:iterate>
                                  <p:childTnLst>
                                    <p:set>
                                      <p:cBhvr>
                                        <p:cTn id="163" dur="1" fill="hold">
                                          <p:stCondLst>
                                            <p:cond delay="0"/>
                                          </p:stCondLst>
                                        </p:cTn>
                                        <p:tgtEl>
                                          <p:spTgt spid="100">
                                            <p:txEl>
                                              <p:pRg st="0" end="0"/>
                                            </p:txEl>
                                          </p:spTgt>
                                        </p:tgtEl>
                                        <p:attrNameLst>
                                          <p:attrName>style.visibility</p:attrName>
                                        </p:attrNameLst>
                                      </p:cBhvr>
                                      <p:to>
                                        <p:strVal val="visible"/>
                                      </p:to>
                                    </p:set>
                                    <p:animEffect transition="in" filter="randombar(horizontal)">
                                      <p:cBhvr>
                                        <p:cTn id="164" dur="500"/>
                                        <p:tgtEl>
                                          <p:spTgt spid="100">
                                            <p:txEl>
                                              <p:pRg st="0" end="0"/>
                                            </p:txEl>
                                          </p:spTgt>
                                        </p:tgtEl>
                                      </p:cBhvr>
                                    </p:animEffect>
                                  </p:childTnLst>
                                </p:cTn>
                              </p:par>
                              <p:par>
                                <p:cTn id="165" presetID="14" presetClass="entr" presetSubtype="10" fill="hold" grpId="0" nodeType="withEffect">
                                  <p:stCondLst>
                                    <p:cond delay="0"/>
                                  </p:stCondLst>
                                  <p:iterate type="lt">
                                    <p:tmPct val="5000"/>
                                  </p:iterate>
                                  <p:childTnLst>
                                    <p:set>
                                      <p:cBhvr>
                                        <p:cTn id="166" dur="1" fill="hold">
                                          <p:stCondLst>
                                            <p:cond delay="0"/>
                                          </p:stCondLst>
                                        </p:cTn>
                                        <p:tgtEl>
                                          <p:spTgt spid="101">
                                            <p:txEl>
                                              <p:pRg st="0" end="0"/>
                                            </p:txEl>
                                          </p:spTgt>
                                        </p:tgtEl>
                                        <p:attrNameLst>
                                          <p:attrName>style.visibility</p:attrName>
                                        </p:attrNameLst>
                                      </p:cBhvr>
                                      <p:to>
                                        <p:strVal val="visible"/>
                                      </p:to>
                                    </p:set>
                                    <p:animEffect transition="in" filter="randombar(horizontal)">
                                      <p:cBhvr>
                                        <p:cTn id="167" dur="500"/>
                                        <p:tgtEl>
                                          <p:spTgt spid="101">
                                            <p:txEl>
                                              <p:pRg st="0" end="0"/>
                                            </p:txEl>
                                          </p:spTgt>
                                        </p:tgtEl>
                                      </p:cBhvr>
                                    </p:animEffect>
                                  </p:childTnLst>
                                </p:cTn>
                              </p:par>
                              <p:par>
                                <p:cTn id="168" presetID="14" presetClass="entr" presetSubtype="10" fill="hold" grpId="0" nodeType="withEffect">
                                  <p:stCondLst>
                                    <p:cond delay="0"/>
                                  </p:stCondLst>
                                  <p:iterate type="lt">
                                    <p:tmPct val="5000"/>
                                  </p:iterate>
                                  <p:childTnLst>
                                    <p:set>
                                      <p:cBhvr>
                                        <p:cTn id="169" dur="1" fill="hold">
                                          <p:stCondLst>
                                            <p:cond delay="0"/>
                                          </p:stCondLst>
                                        </p:cTn>
                                        <p:tgtEl>
                                          <p:spTgt spid="102">
                                            <p:txEl>
                                              <p:pRg st="0" end="0"/>
                                            </p:txEl>
                                          </p:spTgt>
                                        </p:tgtEl>
                                        <p:attrNameLst>
                                          <p:attrName>style.visibility</p:attrName>
                                        </p:attrNameLst>
                                      </p:cBhvr>
                                      <p:to>
                                        <p:strVal val="visible"/>
                                      </p:to>
                                    </p:set>
                                    <p:animEffect transition="in" filter="randombar(horizontal)">
                                      <p:cBhvr>
                                        <p:cTn id="170" dur="500"/>
                                        <p:tgtEl>
                                          <p:spTgt spid="102">
                                            <p:txEl>
                                              <p:pRg st="0" end="0"/>
                                            </p:txEl>
                                          </p:spTgt>
                                        </p:tgtEl>
                                      </p:cBhvr>
                                    </p:animEffect>
                                  </p:childTnLst>
                                </p:cTn>
                              </p:par>
                            </p:childTnLst>
                          </p:cTn>
                        </p:par>
                        <p:par>
                          <p:cTn id="171" fill="hold">
                            <p:stCondLst>
                              <p:cond delay="2975"/>
                            </p:stCondLst>
                            <p:childTnLst>
                              <p:par>
                                <p:cTn id="172" presetID="14" presetClass="entr" presetSubtype="10" fill="hold" grpId="0" nodeType="afterEffect">
                                  <p:stCondLst>
                                    <p:cond delay="0"/>
                                  </p:stCondLst>
                                  <p:iterate type="lt">
                                    <p:tmPct val="5000"/>
                                  </p:iterate>
                                  <p:childTnLst>
                                    <p:set>
                                      <p:cBhvr>
                                        <p:cTn id="173" dur="1" fill="hold">
                                          <p:stCondLst>
                                            <p:cond delay="0"/>
                                          </p:stCondLst>
                                        </p:cTn>
                                        <p:tgtEl>
                                          <p:spTgt spid="103">
                                            <p:txEl>
                                              <p:pRg st="0" end="0"/>
                                            </p:txEl>
                                          </p:spTgt>
                                        </p:tgtEl>
                                        <p:attrNameLst>
                                          <p:attrName>style.visibility</p:attrName>
                                        </p:attrNameLst>
                                      </p:cBhvr>
                                      <p:to>
                                        <p:strVal val="visible"/>
                                      </p:to>
                                    </p:set>
                                    <p:animEffect transition="in" filter="randombar(horizontal)">
                                      <p:cBhvr>
                                        <p:cTn id="174" dur="500"/>
                                        <p:tgtEl>
                                          <p:spTgt spid="103">
                                            <p:txEl>
                                              <p:pRg st="0" end="0"/>
                                            </p:txEl>
                                          </p:spTgt>
                                        </p:tgtEl>
                                      </p:cBhvr>
                                    </p:animEffect>
                                  </p:childTnLst>
                                </p:cTn>
                              </p:par>
                              <p:par>
                                <p:cTn id="175" presetID="14" presetClass="entr" presetSubtype="10" fill="hold" grpId="0" nodeType="withEffect">
                                  <p:stCondLst>
                                    <p:cond delay="0"/>
                                  </p:stCondLst>
                                  <p:iterate type="lt">
                                    <p:tmPct val="5000"/>
                                  </p:iterate>
                                  <p:childTnLst>
                                    <p:set>
                                      <p:cBhvr>
                                        <p:cTn id="176" dur="1" fill="hold">
                                          <p:stCondLst>
                                            <p:cond delay="0"/>
                                          </p:stCondLst>
                                        </p:cTn>
                                        <p:tgtEl>
                                          <p:spTgt spid="104">
                                            <p:txEl>
                                              <p:pRg st="0" end="0"/>
                                            </p:txEl>
                                          </p:spTgt>
                                        </p:tgtEl>
                                        <p:attrNameLst>
                                          <p:attrName>style.visibility</p:attrName>
                                        </p:attrNameLst>
                                      </p:cBhvr>
                                      <p:to>
                                        <p:strVal val="visible"/>
                                      </p:to>
                                    </p:set>
                                    <p:animEffect transition="in" filter="randombar(horizontal)">
                                      <p:cBhvr>
                                        <p:cTn id="177" dur="500"/>
                                        <p:tgtEl>
                                          <p:spTgt spid="104">
                                            <p:txEl>
                                              <p:pRg st="0" end="0"/>
                                            </p:txEl>
                                          </p:spTgt>
                                        </p:tgtEl>
                                      </p:cBhvr>
                                    </p:animEffect>
                                  </p:childTnLst>
                                </p:cTn>
                              </p:par>
                              <p:par>
                                <p:cTn id="178" presetID="14" presetClass="entr" presetSubtype="10" fill="hold" grpId="0" nodeType="withEffect">
                                  <p:stCondLst>
                                    <p:cond delay="0"/>
                                  </p:stCondLst>
                                  <p:iterate type="lt">
                                    <p:tmPct val="5000"/>
                                  </p:iterate>
                                  <p:childTnLst>
                                    <p:set>
                                      <p:cBhvr>
                                        <p:cTn id="179" dur="1" fill="hold">
                                          <p:stCondLst>
                                            <p:cond delay="0"/>
                                          </p:stCondLst>
                                        </p:cTn>
                                        <p:tgtEl>
                                          <p:spTgt spid="105">
                                            <p:txEl>
                                              <p:pRg st="0" end="0"/>
                                            </p:txEl>
                                          </p:spTgt>
                                        </p:tgtEl>
                                        <p:attrNameLst>
                                          <p:attrName>style.visibility</p:attrName>
                                        </p:attrNameLst>
                                      </p:cBhvr>
                                      <p:to>
                                        <p:strVal val="visible"/>
                                      </p:to>
                                    </p:set>
                                    <p:animEffect transition="in" filter="randombar(horizontal)">
                                      <p:cBhvr>
                                        <p:cTn id="180" dur="500"/>
                                        <p:tgtEl>
                                          <p:spTgt spid="105">
                                            <p:txEl>
                                              <p:pRg st="0" end="0"/>
                                            </p:txEl>
                                          </p:spTgt>
                                        </p:tgtEl>
                                      </p:cBhvr>
                                    </p:animEffect>
                                  </p:childTnLst>
                                </p:cTn>
                              </p:par>
                              <p:par>
                                <p:cTn id="181" presetID="14" presetClass="entr" presetSubtype="10" fill="hold" grpId="0" nodeType="withEffect">
                                  <p:stCondLst>
                                    <p:cond delay="0"/>
                                  </p:stCondLst>
                                  <p:iterate type="lt">
                                    <p:tmPct val="5000"/>
                                  </p:iterate>
                                  <p:childTnLst>
                                    <p:set>
                                      <p:cBhvr>
                                        <p:cTn id="182" dur="1" fill="hold">
                                          <p:stCondLst>
                                            <p:cond delay="0"/>
                                          </p:stCondLst>
                                        </p:cTn>
                                        <p:tgtEl>
                                          <p:spTgt spid="106">
                                            <p:txEl>
                                              <p:pRg st="0" end="0"/>
                                            </p:txEl>
                                          </p:spTgt>
                                        </p:tgtEl>
                                        <p:attrNameLst>
                                          <p:attrName>style.visibility</p:attrName>
                                        </p:attrNameLst>
                                      </p:cBhvr>
                                      <p:to>
                                        <p:strVal val="visible"/>
                                      </p:to>
                                    </p:set>
                                    <p:animEffect transition="in" filter="randombar(horizontal)">
                                      <p:cBhvr>
                                        <p:cTn id="183" dur="500"/>
                                        <p:tgtEl>
                                          <p:spTgt spid="106">
                                            <p:txEl>
                                              <p:pRg st="0" end="0"/>
                                            </p:txEl>
                                          </p:spTgt>
                                        </p:tgtEl>
                                      </p:cBhvr>
                                    </p:animEffect>
                                  </p:childTnLst>
                                </p:cTn>
                              </p:par>
                              <p:par>
                                <p:cTn id="184" presetID="14" presetClass="entr" presetSubtype="10" fill="hold" grpId="0" nodeType="withEffect">
                                  <p:stCondLst>
                                    <p:cond delay="0"/>
                                  </p:stCondLst>
                                  <p:iterate type="lt">
                                    <p:tmPct val="5000"/>
                                  </p:iterate>
                                  <p:childTnLst>
                                    <p:set>
                                      <p:cBhvr>
                                        <p:cTn id="185" dur="1" fill="hold">
                                          <p:stCondLst>
                                            <p:cond delay="0"/>
                                          </p:stCondLst>
                                        </p:cTn>
                                        <p:tgtEl>
                                          <p:spTgt spid="107">
                                            <p:txEl>
                                              <p:pRg st="0" end="0"/>
                                            </p:txEl>
                                          </p:spTgt>
                                        </p:tgtEl>
                                        <p:attrNameLst>
                                          <p:attrName>style.visibility</p:attrName>
                                        </p:attrNameLst>
                                      </p:cBhvr>
                                      <p:to>
                                        <p:strVal val="visible"/>
                                      </p:to>
                                    </p:set>
                                    <p:animEffect transition="in" filter="randombar(horizontal)">
                                      <p:cBhvr>
                                        <p:cTn id="186" dur="500"/>
                                        <p:tgtEl>
                                          <p:spTgt spid="107">
                                            <p:txEl>
                                              <p:pRg st="0" end="0"/>
                                            </p:txEl>
                                          </p:spTgt>
                                        </p:tgtEl>
                                      </p:cBhvr>
                                    </p:animEffect>
                                  </p:childTnLst>
                                </p:cTn>
                              </p:par>
                              <p:par>
                                <p:cTn id="187" presetID="14" presetClass="entr" presetSubtype="10" fill="hold" grpId="0" nodeType="withEffect">
                                  <p:stCondLst>
                                    <p:cond delay="0"/>
                                  </p:stCondLst>
                                  <p:iterate type="lt">
                                    <p:tmPct val="5000"/>
                                  </p:iterate>
                                  <p:childTnLst>
                                    <p:set>
                                      <p:cBhvr>
                                        <p:cTn id="188" dur="1" fill="hold">
                                          <p:stCondLst>
                                            <p:cond delay="0"/>
                                          </p:stCondLst>
                                        </p:cTn>
                                        <p:tgtEl>
                                          <p:spTgt spid="108">
                                            <p:txEl>
                                              <p:pRg st="0" end="0"/>
                                            </p:txEl>
                                          </p:spTgt>
                                        </p:tgtEl>
                                        <p:attrNameLst>
                                          <p:attrName>style.visibility</p:attrName>
                                        </p:attrNameLst>
                                      </p:cBhvr>
                                      <p:to>
                                        <p:strVal val="visible"/>
                                      </p:to>
                                    </p:set>
                                    <p:animEffect transition="in" filter="randombar(horizontal)">
                                      <p:cBhvr>
                                        <p:cTn id="189" dur="500"/>
                                        <p:tgtEl>
                                          <p:spTgt spid="108">
                                            <p:txEl>
                                              <p:pRg st="0" end="0"/>
                                            </p:txEl>
                                          </p:spTgt>
                                        </p:tgtEl>
                                      </p:cBhvr>
                                    </p:animEffect>
                                  </p:childTnLst>
                                </p:cTn>
                              </p:par>
                            </p:childTnLst>
                          </p:cTn>
                        </p:par>
                        <p:par>
                          <p:cTn id="190" fill="hold">
                            <p:stCondLst>
                              <p:cond delay="3650"/>
                            </p:stCondLst>
                            <p:childTnLst>
                              <p:par>
                                <p:cTn id="191" presetID="14" presetClass="entr" presetSubtype="10" fill="hold" grpId="0" nodeType="afterEffect">
                                  <p:stCondLst>
                                    <p:cond delay="0"/>
                                  </p:stCondLst>
                                  <p:iterate type="lt">
                                    <p:tmPct val="5000"/>
                                  </p:iterate>
                                  <p:childTnLst>
                                    <p:set>
                                      <p:cBhvr>
                                        <p:cTn id="192" dur="1" fill="hold">
                                          <p:stCondLst>
                                            <p:cond delay="0"/>
                                          </p:stCondLst>
                                        </p:cTn>
                                        <p:tgtEl>
                                          <p:spTgt spid="109">
                                            <p:txEl>
                                              <p:pRg st="0" end="0"/>
                                            </p:txEl>
                                          </p:spTgt>
                                        </p:tgtEl>
                                        <p:attrNameLst>
                                          <p:attrName>style.visibility</p:attrName>
                                        </p:attrNameLst>
                                      </p:cBhvr>
                                      <p:to>
                                        <p:strVal val="visible"/>
                                      </p:to>
                                    </p:set>
                                    <p:animEffect transition="in" filter="randombar(horizontal)">
                                      <p:cBhvr>
                                        <p:cTn id="193" dur="500"/>
                                        <p:tgtEl>
                                          <p:spTgt spid="109">
                                            <p:txEl>
                                              <p:pRg st="0" end="0"/>
                                            </p:txEl>
                                          </p:spTgt>
                                        </p:tgtEl>
                                      </p:cBhvr>
                                    </p:animEffect>
                                  </p:childTnLst>
                                </p:cTn>
                              </p:par>
                              <p:par>
                                <p:cTn id="194" presetID="14" presetClass="entr" presetSubtype="10" fill="hold" grpId="0" nodeType="withEffect">
                                  <p:stCondLst>
                                    <p:cond delay="0"/>
                                  </p:stCondLst>
                                  <p:iterate type="lt">
                                    <p:tmPct val="5000"/>
                                  </p:iterate>
                                  <p:childTnLst>
                                    <p:set>
                                      <p:cBhvr>
                                        <p:cTn id="195" dur="1" fill="hold">
                                          <p:stCondLst>
                                            <p:cond delay="0"/>
                                          </p:stCondLst>
                                        </p:cTn>
                                        <p:tgtEl>
                                          <p:spTgt spid="110">
                                            <p:txEl>
                                              <p:pRg st="0" end="0"/>
                                            </p:txEl>
                                          </p:spTgt>
                                        </p:tgtEl>
                                        <p:attrNameLst>
                                          <p:attrName>style.visibility</p:attrName>
                                        </p:attrNameLst>
                                      </p:cBhvr>
                                      <p:to>
                                        <p:strVal val="visible"/>
                                      </p:to>
                                    </p:set>
                                    <p:animEffect transition="in" filter="randombar(horizontal)">
                                      <p:cBhvr>
                                        <p:cTn id="196" dur="500"/>
                                        <p:tgtEl>
                                          <p:spTgt spid="110">
                                            <p:txEl>
                                              <p:pRg st="0" end="0"/>
                                            </p:txEl>
                                          </p:spTgt>
                                        </p:tgtEl>
                                      </p:cBhvr>
                                    </p:animEffect>
                                  </p:childTnLst>
                                </p:cTn>
                              </p:par>
                              <p:par>
                                <p:cTn id="197" presetID="14" presetClass="entr" presetSubtype="10" fill="hold" grpId="0" nodeType="withEffect">
                                  <p:stCondLst>
                                    <p:cond delay="0"/>
                                  </p:stCondLst>
                                  <p:iterate type="lt">
                                    <p:tmPct val="5000"/>
                                  </p:iterate>
                                  <p:childTnLst>
                                    <p:set>
                                      <p:cBhvr>
                                        <p:cTn id="198" dur="1" fill="hold">
                                          <p:stCondLst>
                                            <p:cond delay="0"/>
                                          </p:stCondLst>
                                        </p:cTn>
                                        <p:tgtEl>
                                          <p:spTgt spid="111">
                                            <p:txEl>
                                              <p:pRg st="0" end="0"/>
                                            </p:txEl>
                                          </p:spTgt>
                                        </p:tgtEl>
                                        <p:attrNameLst>
                                          <p:attrName>style.visibility</p:attrName>
                                        </p:attrNameLst>
                                      </p:cBhvr>
                                      <p:to>
                                        <p:strVal val="visible"/>
                                      </p:to>
                                    </p:set>
                                    <p:animEffect transition="in" filter="randombar(horizontal)">
                                      <p:cBhvr>
                                        <p:cTn id="199" dur="500"/>
                                        <p:tgtEl>
                                          <p:spTgt spid="111">
                                            <p:txEl>
                                              <p:pRg st="0" end="0"/>
                                            </p:txEl>
                                          </p:spTgt>
                                        </p:tgtEl>
                                      </p:cBhvr>
                                    </p:animEffect>
                                  </p:childTnLst>
                                </p:cTn>
                              </p:par>
                              <p:par>
                                <p:cTn id="200" presetID="14" presetClass="entr" presetSubtype="10" fill="hold" grpId="0" nodeType="withEffect">
                                  <p:stCondLst>
                                    <p:cond delay="0"/>
                                  </p:stCondLst>
                                  <p:iterate type="lt">
                                    <p:tmPct val="5000"/>
                                  </p:iterate>
                                  <p:childTnLst>
                                    <p:set>
                                      <p:cBhvr>
                                        <p:cTn id="201" dur="1" fill="hold">
                                          <p:stCondLst>
                                            <p:cond delay="0"/>
                                          </p:stCondLst>
                                        </p:cTn>
                                        <p:tgtEl>
                                          <p:spTgt spid="112">
                                            <p:txEl>
                                              <p:pRg st="0" end="0"/>
                                            </p:txEl>
                                          </p:spTgt>
                                        </p:tgtEl>
                                        <p:attrNameLst>
                                          <p:attrName>style.visibility</p:attrName>
                                        </p:attrNameLst>
                                      </p:cBhvr>
                                      <p:to>
                                        <p:strVal val="visible"/>
                                      </p:to>
                                    </p:set>
                                    <p:animEffect transition="in" filter="randombar(horizontal)">
                                      <p:cBhvr>
                                        <p:cTn id="202" dur="500"/>
                                        <p:tgtEl>
                                          <p:spTgt spid="112">
                                            <p:txEl>
                                              <p:pRg st="0" end="0"/>
                                            </p:txEl>
                                          </p:spTgt>
                                        </p:tgtEl>
                                      </p:cBhvr>
                                    </p:animEffect>
                                  </p:childTnLst>
                                </p:cTn>
                              </p:par>
                              <p:par>
                                <p:cTn id="203" presetID="14" presetClass="entr" presetSubtype="10" fill="hold" grpId="0" nodeType="withEffect">
                                  <p:stCondLst>
                                    <p:cond delay="0"/>
                                  </p:stCondLst>
                                  <p:iterate type="lt">
                                    <p:tmPct val="5000"/>
                                  </p:iterate>
                                  <p:childTnLst>
                                    <p:set>
                                      <p:cBhvr>
                                        <p:cTn id="204" dur="1" fill="hold">
                                          <p:stCondLst>
                                            <p:cond delay="0"/>
                                          </p:stCondLst>
                                        </p:cTn>
                                        <p:tgtEl>
                                          <p:spTgt spid="113">
                                            <p:txEl>
                                              <p:pRg st="0" end="0"/>
                                            </p:txEl>
                                          </p:spTgt>
                                        </p:tgtEl>
                                        <p:attrNameLst>
                                          <p:attrName>style.visibility</p:attrName>
                                        </p:attrNameLst>
                                      </p:cBhvr>
                                      <p:to>
                                        <p:strVal val="visible"/>
                                      </p:to>
                                    </p:set>
                                    <p:animEffect transition="in" filter="randombar(horizontal)">
                                      <p:cBhvr>
                                        <p:cTn id="205" dur="500"/>
                                        <p:tgtEl>
                                          <p:spTgt spid="113">
                                            <p:txEl>
                                              <p:pRg st="0" end="0"/>
                                            </p:txEl>
                                          </p:spTgt>
                                        </p:tgtEl>
                                      </p:cBhvr>
                                    </p:animEffect>
                                  </p:childTnLst>
                                </p:cTn>
                              </p:par>
                              <p:par>
                                <p:cTn id="206" presetID="14" presetClass="entr" presetSubtype="10" fill="hold" grpId="0" nodeType="withEffect">
                                  <p:stCondLst>
                                    <p:cond delay="0"/>
                                  </p:stCondLst>
                                  <p:iterate type="lt">
                                    <p:tmPct val="5000"/>
                                  </p:iterate>
                                  <p:childTnLst>
                                    <p:set>
                                      <p:cBhvr>
                                        <p:cTn id="207" dur="1" fill="hold">
                                          <p:stCondLst>
                                            <p:cond delay="0"/>
                                          </p:stCondLst>
                                        </p:cTn>
                                        <p:tgtEl>
                                          <p:spTgt spid="114">
                                            <p:txEl>
                                              <p:pRg st="0" end="0"/>
                                            </p:txEl>
                                          </p:spTgt>
                                        </p:tgtEl>
                                        <p:attrNameLst>
                                          <p:attrName>style.visibility</p:attrName>
                                        </p:attrNameLst>
                                      </p:cBhvr>
                                      <p:to>
                                        <p:strVal val="visible"/>
                                      </p:to>
                                    </p:set>
                                    <p:animEffect transition="in" filter="randombar(horizontal)">
                                      <p:cBhvr>
                                        <p:cTn id="208" dur="500"/>
                                        <p:tgtEl>
                                          <p:spTgt spid="114">
                                            <p:txEl>
                                              <p:pRg st="0" end="0"/>
                                            </p:txEl>
                                          </p:spTgt>
                                        </p:tgtEl>
                                      </p:cBhvr>
                                    </p:animEffect>
                                  </p:childTnLst>
                                </p:cTn>
                              </p:par>
                            </p:childTnLst>
                          </p:cTn>
                        </p:par>
                        <p:par>
                          <p:cTn id="209" fill="hold">
                            <p:stCondLst>
                              <p:cond delay="4325"/>
                            </p:stCondLst>
                            <p:childTnLst>
                              <p:par>
                                <p:cTn id="210" presetID="10" presetClass="entr" presetSubtype="0" fill="hold" grpId="0" nodeType="afterEffect">
                                  <p:stCondLst>
                                    <p:cond delay="250"/>
                                  </p:stCondLst>
                                  <p:childTnLst>
                                    <p:set>
                                      <p:cBhvr>
                                        <p:cTn id="211" dur="1" fill="hold">
                                          <p:stCondLst>
                                            <p:cond delay="0"/>
                                          </p:stCondLst>
                                        </p:cTn>
                                        <p:tgtEl>
                                          <p:spTgt spid="115"/>
                                        </p:tgtEl>
                                        <p:attrNameLst>
                                          <p:attrName>style.visibility</p:attrName>
                                        </p:attrNameLst>
                                      </p:cBhvr>
                                      <p:to>
                                        <p:strVal val="visible"/>
                                      </p:to>
                                    </p:set>
                                    <p:animEffect transition="in" filter="fade">
                                      <p:cBhvr>
                                        <p:cTn id="212" dur="75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5" grpId="0" animBg="1"/>
      <p:bldP spid="25" grpId="0" animBg="1"/>
      <p:bldP spid="26" grpId="0" animBg="1"/>
      <p:bldP spid="27" grpId="0" animBg="1"/>
      <p:bldP spid="28" grpId="0" animBg="1"/>
      <p:bldP spid="29" grpId="0" animBg="1"/>
      <p:bldP spid="32" grpId="0" animBg="1"/>
      <p:bldP spid="59" grpId="0" animBg="1"/>
      <p:bldP spid="60" grpId="0" animBg="1"/>
      <p:bldP spid="61" grpId="0" animBg="1"/>
      <p:bldP spid="62" grpId="0" animBg="1"/>
      <p:bldP spid="63" grpId="0" animBg="1"/>
      <p:bldP spid="64" grpId="0" animBg="1"/>
      <p:bldP spid="65" grpId="0" animBg="1"/>
      <p:bldP spid="67" grpId="0" animBg="1"/>
      <p:bldP spid="68" grpId="0" animBg="1"/>
      <p:bldP spid="69" grpId="0" animBg="1"/>
      <p:bldP spid="70" grpId="0" animBg="1"/>
      <p:bldP spid="71" grpId="0" animBg="1"/>
      <p:bldP spid="72" grpId="0" animBg="1"/>
      <p:bldP spid="73" grpId="0" animBg="1"/>
      <p:bldP spid="75" grpId="0" animBg="1"/>
      <p:bldP spid="76" grpId="0" animBg="1"/>
      <p:bldP spid="77" grpId="0" animBg="1"/>
      <p:bldP spid="78" grpId="0" animBg="1"/>
      <p:bldP spid="79" grpId="0" animBg="1"/>
      <p:bldP spid="80" grpId="0" animBg="1"/>
      <p:bldP spid="81" grpId="0" animBg="1"/>
      <p:bldP spid="8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4"/>
                        </p:tgtEl>
                        <p:attrNameLst>
                          <p:attrName>style.visibility</p:attrName>
                        </p:attrNameLst>
                      </p:cBhvr>
                      <p:to>
                        <p:strVal val="visible"/>
                      </p:to>
                    </p:set>
                    <p:animEffect transition="in" filter="randombar(horizontal)">
                      <p:cBhvr>
                        <p:cTn dur="500"/>
                        <p:tgtEl>
                          <p:spTgt spid="84"/>
                        </p:tgtEl>
                      </p:cBhvr>
                    </p:animEffect>
                  </p:childTnLst>
                </p:cTn>
              </p:par>
            </p:tnLst>
          </p:tmpl>
        </p:tmplLst>
      </p:bldP>
      <p:bldP spid="8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6"/>
                        </p:tgtEl>
                        <p:attrNameLst>
                          <p:attrName>style.visibility</p:attrName>
                        </p:attrNameLst>
                      </p:cBhvr>
                      <p:to>
                        <p:strVal val="visible"/>
                      </p:to>
                    </p:set>
                    <p:animEffect transition="in" filter="randombar(horizontal)">
                      <p:cBhvr>
                        <p:cTn dur="500"/>
                        <p:tgtEl>
                          <p:spTgt spid="86"/>
                        </p:tgtEl>
                      </p:cBhvr>
                    </p:animEffect>
                  </p:childTnLst>
                </p:cTn>
              </p:par>
            </p:tnLst>
          </p:tmpl>
        </p:tmplLst>
      </p:bldP>
      <p:bldP spid="87"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7"/>
                        </p:tgtEl>
                        <p:attrNameLst>
                          <p:attrName>style.visibility</p:attrName>
                        </p:attrNameLst>
                      </p:cBhvr>
                      <p:to>
                        <p:strVal val="visible"/>
                      </p:to>
                    </p:set>
                    <p:animEffect transition="in" filter="randombar(horizontal)">
                      <p:cBhvr>
                        <p:cTn dur="500"/>
                        <p:tgtEl>
                          <p:spTgt spid="87"/>
                        </p:tgtEl>
                      </p:cBhvr>
                    </p:animEffect>
                  </p:childTnLst>
                </p:cTn>
              </p:par>
            </p:tnLst>
          </p:tmpl>
        </p:tmplLst>
      </p:bldP>
      <p:bldP spid="8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8"/>
                        </p:tgtEl>
                        <p:attrNameLst>
                          <p:attrName>style.visibility</p:attrName>
                        </p:attrNameLst>
                      </p:cBhvr>
                      <p:to>
                        <p:strVal val="visible"/>
                      </p:to>
                    </p:set>
                    <p:animEffect transition="in" filter="randombar(horizontal)">
                      <p:cBhvr>
                        <p:cTn dur="500"/>
                        <p:tgtEl>
                          <p:spTgt spid="88"/>
                        </p:tgtEl>
                      </p:cBhvr>
                    </p:animEffect>
                  </p:childTnLst>
                </p:cTn>
              </p:par>
            </p:tnLst>
          </p:tmpl>
        </p:tmplLst>
      </p:bldP>
      <p:bldP spid="89"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89"/>
                        </p:tgtEl>
                        <p:attrNameLst>
                          <p:attrName>style.visibility</p:attrName>
                        </p:attrNameLst>
                      </p:cBhvr>
                      <p:to>
                        <p:strVal val="visible"/>
                      </p:to>
                    </p:set>
                    <p:animEffect transition="in" filter="randombar(horizontal)">
                      <p:cBhvr>
                        <p:cTn dur="500"/>
                        <p:tgtEl>
                          <p:spTgt spid="89"/>
                        </p:tgtEl>
                      </p:cBhvr>
                    </p:animEffect>
                  </p:childTnLst>
                </p:cTn>
              </p:par>
            </p:tnLst>
          </p:tmpl>
        </p:tmplLst>
      </p:bldP>
      <p:bldP spid="9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2"/>
                        </p:tgtEl>
                        <p:attrNameLst>
                          <p:attrName>style.visibility</p:attrName>
                        </p:attrNameLst>
                      </p:cBhvr>
                      <p:to>
                        <p:strVal val="visible"/>
                      </p:to>
                    </p:set>
                    <p:animEffect transition="in" filter="randombar(horizontal)">
                      <p:cBhvr>
                        <p:cTn dur="500"/>
                        <p:tgtEl>
                          <p:spTgt spid="92"/>
                        </p:tgtEl>
                      </p:cBhvr>
                    </p:animEffect>
                  </p:childTnLst>
                </p:cTn>
              </p:par>
            </p:tnLst>
          </p:tmpl>
        </p:tmplLst>
      </p:bldP>
      <p:bldP spid="93"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3"/>
                        </p:tgtEl>
                        <p:attrNameLst>
                          <p:attrName>style.visibility</p:attrName>
                        </p:attrNameLst>
                      </p:cBhvr>
                      <p:to>
                        <p:strVal val="visible"/>
                      </p:to>
                    </p:set>
                    <p:animEffect transition="in" filter="randombar(horizontal)">
                      <p:cBhvr>
                        <p:cTn dur="500"/>
                        <p:tgtEl>
                          <p:spTgt spid="93"/>
                        </p:tgtEl>
                      </p:cBhvr>
                    </p:animEffect>
                  </p:childTnLst>
                </p:cTn>
              </p:par>
            </p:tnLst>
          </p:tmpl>
        </p:tmplLst>
      </p:bldP>
      <p:bldP spid="9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4"/>
                        </p:tgtEl>
                        <p:attrNameLst>
                          <p:attrName>style.visibility</p:attrName>
                        </p:attrNameLst>
                      </p:cBhvr>
                      <p:to>
                        <p:strVal val="visible"/>
                      </p:to>
                    </p:set>
                    <p:animEffect transition="in" filter="randombar(horizontal)">
                      <p:cBhvr>
                        <p:cTn dur="500"/>
                        <p:tgtEl>
                          <p:spTgt spid="94"/>
                        </p:tgtEl>
                      </p:cBhvr>
                    </p:animEffect>
                  </p:childTnLst>
                </p:cTn>
              </p:par>
            </p:tnLst>
          </p:tmpl>
        </p:tmplLst>
      </p:bldP>
      <p:bldP spid="95"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5"/>
                        </p:tgtEl>
                        <p:attrNameLst>
                          <p:attrName>style.visibility</p:attrName>
                        </p:attrNameLst>
                      </p:cBhvr>
                      <p:to>
                        <p:strVal val="visible"/>
                      </p:to>
                    </p:set>
                    <p:animEffect transition="in" filter="randombar(horizontal)">
                      <p:cBhvr>
                        <p:cTn dur="500"/>
                        <p:tgtEl>
                          <p:spTgt spid="95"/>
                        </p:tgtEl>
                      </p:cBhvr>
                    </p:animEffect>
                  </p:childTnLst>
                </p:cTn>
              </p:par>
            </p:tnLst>
          </p:tmpl>
        </p:tmplLst>
      </p:bldP>
      <p:bldP spid="9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6"/>
                        </p:tgtEl>
                        <p:attrNameLst>
                          <p:attrName>style.visibility</p:attrName>
                        </p:attrNameLst>
                      </p:cBhvr>
                      <p:to>
                        <p:strVal val="visible"/>
                      </p:to>
                    </p:set>
                    <p:animEffect transition="in" filter="randombar(horizontal)">
                      <p:cBhvr>
                        <p:cTn dur="500"/>
                        <p:tgtEl>
                          <p:spTgt spid="96"/>
                        </p:tgtEl>
                      </p:cBhvr>
                    </p:animEffect>
                  </p:childTnLst>
                </p:cTn>
              </p:par>
            </p:tnLst>
          </p:tmpl>
        </p:tmplLst>
      </p:bldP>
      <p:bldP spid="9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97"/>
                        </p:tgtEl>
                        <p:attrNameLst>
                          <p:attrName>style.visibility</p:attrName>
                        </p:attrNameLst>
                      </p:cBhvr>
                      <p:to>
                        <p:strVal val="visible"/>
                      </p:to>
                    </p:set>
                    <p:animEffect transition="in" filter="randombar(horizontal)">
                      <p:cBhvr>
                        <p:cTn dur="500"/>
                        <p:tgtEl>
                          <p:spTgt spid="97"/>
                        </p:tgtEl>
                      </p:cBhvr>
                    </p:animEffect>
                  </p:childTnLst>
                </p:cTn>
              </p:par>
            </p:tnLst>
          </p:tmpl>
        </p:tmplLst>
      </p:bldP>
      <p:bldP spid="9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8"/>
                        </p:tgtEl>
                        <p:attrNameLst>
                          <p:attrName>style.visibility</p:attrName>
                        </p:attrNameLst>
                      </p:cBhvr>
                      <p:to>
                        <p:strVal val="visible"/>
                      </p:to>
                    </p:set>
                    <p:animEffect transition="in" filter="randombar(horizontal)">
                      <p:cBhvr>
                        <p:cTn dur="500"/>
                        <p:tgtEl>
                          <p:spTgt spid="98"/>
                        </p:tgtEl>
                      </p:cBhvr>
                    </p:animEffect>
                  </p:childTnLst>
                </p:cTn>
              </p:par>
            </p:tnLst>
          </p:tmpl>
        </p:tmplLst>
      </p:bldP>
      <p:bldP spid="99"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99"/>
                        </p:tgtEl>
                        <p:attrNameLst>
                          <p:attrName>style.visibility</p:attrName>
                        </p:attrNameLst>
                      </p:cBhvr>
                      <p:to>
                        <p:strVal val="visible"/>
                      </p:to>
                    </p:set>
                    <p:animEffect transition="in" filter="randombar(horizontal)">
                      <p:cBhvr>
                        <p:cTn dur="500"/>
                        <p:tgtEl>
                          <p:spTgt spid="99"/>
                        </p:tgtEl>
                      </p:cBhvr>
                    </p:animEffect>
                  </p:childTnLst>
                </p:cTn>
              </p:par>
            </p:tnLst>
          </p:tmpl>
        </p:tmplLst>
      </p:bldP>
      <p:bldP spid="100"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0"/>
                        </p:tgtEl>
                        <p:attrNameLst>
                          <p:attrName>style.visibility</p:attrName>
                        </p:attrNameLst>
                      </p:cBhvr>
                      <p:to>
                        <p:strVal val="visible"/>
                      </p:to>
                    </p:set>
                    <p:animEffect transition="in" filter="randombar(horizontal)">
                      <p:cBhvr>
                        <p:cTn dur="500"/>
                        <p:tgtEl>
                          <p:spTgt spid="100"/>
                        </p:tgtEl>
                      </p:cBhvr>
                    </p:animEffect>
                  </p:childTnLst>
                </p:cTn>
              </p:par>
            </p:tnLst>
          </p:tmpl>
        </p:tmplLst>
      </p:bldP>
      <p:bldP spid="101"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1"/>
                        </p:tgtEl>
                        <p:attrNameLst>
                          <p:attrName>style.visibility</p:attrName>
                        </p:attrNameLst>
                      </p:cBhvr>
                      <p:to>
                        <p:strVal val="visible"/>
                      </p:to>
                    </p:set>
                    <p:animEffect transition="in" filter="randombar(horizontal)">
                      <p:cBhvr>
                        <p:cTn dur="500"/>
                        <p:tgtEl>
                          <p:spTgt spid="101"/>
                        </p:tgtEl>
                      </p:cBhvr>
                    </p:animEffect>
                  </p:childTnLst>
                </p:cTn>
              </p:par>
            </p:tnLst>
          </p:tmpl>
        </p:tmplLst>
      </p:bldP>
      <p:bldP spid="10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2"/>
                        </p:tgtEl>
                        <p:attrNameLst>
                          <p:attrName>style.visibility</p:attrName>
                        </p:attrNameLst>
                      </p:cBhvr>
                      <p:to>
                        <p:strVal val="visible"/>
                      </p:to>
                    </p:set>
                    <p:animEffect transition="in" filter="randombar(horizontal)">
                      <p:cBhvr>
                        <p:cTn dur="500"/>
                        <p:tgtEl>
                          <p:spTgt spid="102"/>
                        </p:tgtEl>
                      </p:cBhvr>
                    </p:animEffect>
                  </p:childTnLst>
                </p:cTn>
              </p:par>
            </p:tnLst>
          </p:tmpl>
        </p:tmplLst>
      </p:bldP>
      <p:bldP spid="10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3"/>
                        </p:tgtEl>
                        <p:attrNameLst>
                          <p:attrName>style.visibility</p:attrName>
                        </p:attrNameLst>
                      </p:cBhvr>
                      <p:to>
                        <p:strVal val="visible"/>
                      </p:to>
                    </p:set>
                    <p:animEffect transition="in" filter="randombar(horizontal)">
                      <p:cBhvr>
                        <p:cTn dur="500"/>
                        <p:tgtEl>
                          <p:spTgt spid="103"/>
                        </p:tgtEl>
                      </p:cBhvr>
                    </p:animEffect>
                  </p:childTnLst>
                </p:cTn>
              </p:par>
            </p:tnLst>
          </p:tmpl>
        </p:tmplLst>
      </p:bldP>
      <p:bldP spid="10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4"/>
                        </p:tgtEl>
                        <p:attrNameLst>
                          <p:attrName>style.visibility</p:attrName>
                        </p:attrNameLst>
                      </p:cBhvr>
                      <p:to>
                        <p:strVal val="visible"/>
                      </p:to>
                    </p:set>
                    <p:animEffect transition="in" filter="randombar(horizontal)">
                      <p:cBhvr>
                        <p:cTn dur="500"/>
                        <p:tgtEl>
                          <p:spTgt spid="104"/>
                        </p:tgtEl>
                      </p:cBhvr>
                    </p:animEffect>
                  </p:childTnLst>
                </p:cTn>
              </p:par>
            </p:tnLst>
          </p:tmpl>
        </p:tmplLst>
      </p:bldP>
      <p:bldP spid="105"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5"/>
                        </p:tgtEl>
                        <p:attrNameLst>
                          <p:attrName>style.visibility</p:attrName>
                        </p:attrNameLst>
                      </p:cBhvr>
                      <p:to>
                        <p:strVal val="visible"/>
                      </p:to>
                    </p:set>
                    <p:animEffect transition="in" filter="randombar(horizontal)">
                      <p:cBhvr>
                        <p:cTn dur="500"/>
                        <p:tgtEl>
                          <p:spTgt spid="105"/>
                        </p:tgtEl>
                      </p:cBhvr>
                    </p:animEffect>
                  </p:childTnLst>
                </p:cTn>
              </p:par>
            </p:tnLst>
          </p:tmpl>
        </p:tmplLst>
      </p:bldP>
      <p:bldP spid="106"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6"/>
                        </p:tgtEl>
                        <p:attrNameLst>
                          <p:attrName>style.visibility</p:attrName>
                        </p:attrNameLst>
                      </p:cBhvr>
                      <p:to>
                        <p:strVal val="visible"/>
                      </p:to>
                    </p:set>
                    <p:animEffect transition="in" filter="randombar(horizontal)">
                      <p:cBhvr>
                        <p:cTn dur="500"/>
                        <p:tgtEl>
                          <p:spTgt spid="106"/>
                        </p:tgtEl>
                      </p:cBhvr>
                    </p:animEffect>
                  </p:childTnLst>
                </p:cTn>
              </p:par>
            </p:tnLst>
          </p:tmpl>
        </p:tmplLst>
      </p:bldP>
      <p:bldP spid="107"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7"/>
                        </p:tgtEl>
                        <p:attrNameLst>
                          <p:attrName>style.visibility</p:attrName>
                        </p:attrNameLst>
                      </p:cBhvr>
                      <p:to>
                        <p:strVal val="visible"/>
                      </p:to>
                    </p:set>
                    <p:animEffect transition="in" filter="randombar(horizontal)">
                      <p:cBhvr>
                        <p:cTn dur="500"/>
                        <p:tgtEl>
                          <p:spTgt spid="107"/>
                        </p:tgtEl>
                      </p:cBhvr>
                    </p:animEffect>
                  </p:childTnLst>
                </p:cTn>
              </p:par>
            </p:tnLst>
          </p:tmpl>
        </p:tmplLst>
      </p:bldP>
      <p:bldP spid="108"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08"/>
                        </p:tgtEl>
                        <p:attrNameLst>
                          <p:attrName>style.visibility</p:attrName>
                        </p:attrNameLst>
                      </p:cBhvr>
                      <p:to>
                        <p:strVal val="visible"/>
                      </p:to>
                    </p:set>
                    <p:animEffect transition="in" filter="randombar(horizontal)">
                      <p:cBhvr>
                        <p:cTn dur="500"/>
                        <p:tgtEl>
                          <p:spTgt spid="108"/>
                        </p:tgtEl>
                      </p:cBhvr>
                    </p:animEffect>
                  </p:childTnLst>
                </p:cTn>
              </p:par>
            </p:tnLst>
          </p:tmpl>
        </p:tmplLst>
      </p:bldP>
      <p:bldP spid="10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9"/>
                        </p:tgtEl>
                        <p:attrNameLst>
                          <p:attrName>style.visibility</p:attrName>
                        </p:attrNameLst>
                      </p:cBhvr>
                      <p:to>
                        <p:strVal val="visible"/>
                      </p:to>
                    </p:set>
                    <p:animEffect transition="in" filter="randombar(horizontal)">
                      <p:cBhvr>
                        <p:cTn dur="500"/>
                        <p:tgtEl>
                          <p:spTgt spid="109"/>
                        </p:tgtEl>
                      </p:cBhvr>
                    </p:animEffect>
                  </p:childTnLst>
                </p:cTn>
              </p:par>
            </p:tnLst>
          </p:tmpl>
        </p:tmplLst>
      </p:bldP>
      <p:bldP spid="110"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0"/>
                        </p:tgtEl>
                        <p:attrNameLst>
                          <p:attrName>style.visibility</p:attrName>
                        </p:attrNameLst>
                      </p:cBhvr>
                      <p:to>
                        <p:strVal val="visible"/>
                      </p:to>
                    </p:set>
                    <p:animEffect transition="in" filter="randombar(horizontal)">
                      <p:cBhvr>
                        <p:cTn dur="500"/>
                        <p:tgtEl>
                          <p:spTgt spid="110"/>
                        </p:tgtEl>
                      </p:cBhvr>
                    </p:animEffect>
                  </p:childTnLst>
                </p:cTn>
              </p:par>
            </p:tnLst>
          </p:tmpl>
        </p:tmplLst>
      </p:bldP>
      <p:bldP spid="111"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1"/>
                        </p:tgtEl>
                        <p:attrNameLst>
                          <p:attrName>style.visibility</p:attrName>
                        </p:attrNameLst>
                      </p:cBhvr>
                      <p:to>
                        <p:strVal val="visible"/>
                      </p:to>
                    </p:set>
                    <p:animEffect transition="in" filter="randombar(horizontal)">
                      <p:cBhvr>
                        <p:cTn dur="500"/>
                        <p:tgtEl>
                          <p:spTgt spid="111"/>
                        </p:tgtEl>
                      </p:cBhvr>
                    </p:animEffect>
                  </p:childTnLst>
                </p:cTn>
              </p:par>
            </p:tnLst>
          </p:tmpl>
        </p:tmplLst>
      </p:bldP>
      <p:bldP spid="112"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2"/>
                        </p:tgtEl>
                        <p:attrNameLst>
                          <p:attrName>style.visibility</p:attrName>
                        </p:attrNameLst>
                      </p:cBhvr>
                      <p:to>
                        <p:strVal val="visible"/>
                      </p:to>
                    </p:set>
                    <p:animEffect transition="in" filter="randombar(horizontal)">
                      <p:cBhvr>
                        <p:cTn dur="500"/>
                        <p:tgtEl>
                          <p:spTgt spid="112"/>
                        </p:tgtEl>
                      </p:cBhvr>
                    </p:animEffect>
                  </p:childTnLst>
                </p:cTn>
              </p:par>
            </p:tnLst>
          </p:tmpl>
        </p:tmplLst>
      </p:bldP>
      <p:bldP spid="113"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3"/>
                        </p:tgtEl>
                        <p:attrNameLst>
                          <p:attrName>style.visibility</p:attrName>
                        </p:attrNameLst>
                      </p:cBhvr>
                      <p:to>
                        <p:strVal val="visible"/>
                      </p:to>
                    </p:set>
                    <p:animEffect transition="in" filter="randombar(horizontal)">
                      <p:cBhvr>
                        <p:cTn dur="500"/>
                        <p:tgtEl>
                          <p:spTgt spid="113"/>
                        </p:tgtEl>
                      </p:cBhvr>
                    </p:animEffect>
                  </p:childTnLst>
                </p:cTn>
              </p:par>
            </p:tnLst>
          </p:tmpl>
        </p:tmplLst>
      </p:bldP>
      <p:bldP spid="114" grpId="0" build="p">
        <p:tmplLst>
          <p:tmpl lvl="1">
            <p:tnLst>
              <p:par>
                <p:cTn presetID="14" presetClass="entr" presetSubtype="10" fill="hold" nodeType="withEffect">
                  <p:stCondLst>
                    <p:cond delay="0"/>
                  </p:stCondLst>
                  <p:iterate type="lt">
                    <p:tmPct val="5000"/>
                  </p:iterate>
                  <p:childTnLst>
                    <p:set>
                      <p:cBhvr>
                        <p:cTn dur="1" fill="hold">
                          <p:stCondLst>
                            <p:cond delay="0"/>
                          </p:stCondLst>
                        </p:cTn>
                        <p:tgtEl>
                          <p:spTgt spid="114"/>
                        </p:tgtEl>
                        <p:attrNameLst>
                          <p:attrName>style.visibility</p:attrName>
                        </p:attrNameLst>
                      </p:cBhvr>
                      <p:to>
                        <p:strVal val="visible"/>
                      </p:to>
                    </p:set>
                    <p:animEffect transition="in" filter="randombar(horizontal)">
                      <p:cBhvr>
                        <p:cTn dur="500"/>
                        <p:tgtEl>
                          <p:spTgt spid="114"/>
                        </p:tgtEl>
                      </p:cBhvr>
                    </p:animEffect>
                  </p:childTnLst>
                </p:cTn>
              </p:par>
            </p:tnLst>
          </p:tmpl>
        </p:tmplLst>
      </p:bldP>
      <p:bldP spid="115" grpId="0">
        <p:tmplLst>
          <p:tmpl>
            <p:tnLst>
              <p:par>
                <p:cTn presetID="10" presetClass="entr" presetSubtype="0" fill="hold" nodeType="afterEffect">
                  <p:stCondLst>
                    <p:cond delay="250"/>
                  </p:stCondLst>
                  <p:childTnLst>
                    <p:set>
                      <p:cBhvr>
                        <p:cTn dur="1" fill="hold">
                          <p:stCondLst>
                            <p:cond delay="0"/>
                          </p:stCondLst>
                        </p:cTn>
                        <p:tgtEl>
                          <p:spTgt spid="115"/>
                        </p:tgtEl>
                        <p:attrNameLst>
                          <p:attrName>style.visibility</p:attrName>
                        </p:attrNameLst>
                      </p:cBhvr>
                      <p:to>
                        <p:strVal val="visible"/>
                      </p:to>
                    </p:set>
                    <p:animEffect transition="in" filter="fade">
                      <p:cBhvr>
                        <p:cTn dur="750"/>
                        <p:tgtEl>
                          <p:spTgt spid="115"/>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7" name="図プレースホルダー 7"/>
          <p:cNvSpPr>
            <a:spLocks noGrp="1"/>
          </p:cNvSpPr>
          <p:nvPr>
            <p:ph type="pic" sz="quarter" idx="42" hasCustomPrompt="1"/>
          </p:nvPr>
        </p:nvSpPr>
        <p:spPr>
          <a:xfrm>
            <a:off x="1220672"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8" name="テキスト プレースホルダー 5"/>
          <p:cNvSpPr>
            <a:spLocks noGrp="1"/>
          </p:cNvSpPr>
          <p:nvPr>
            <p:ph type="body" sz="quarter" idx="15" hasCustomPrompt="1"/>
          </p:nvPr>
        </p:nvSpPr>
        <p:spPr>
          <a:xfrm>
            <a:off x="1926990"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16" hasCustomPrompt="1"/>
          </p:nvPr>
        </p:nvSpPr>
        <p:spPr>
          <a:xfrm>
            <a:off x="1921434"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6" name="図プレースホルダー 7"/>
          <p:cNvSpPr>
            <a:spLocks noGrp="1"/>
          </p:cNvSpPr>
          <p:nvPr>
            <p:ph type="pic" sz="quarter" idx="43" hasCustomPrompt="1"/>
          </p:nvPr>
        </p:nvSpPr>
        <p:spPr>
          <a:xfrm>
            <a:off x="6591205"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44" hasCustomPrompt="1"/>
          </p:nvPr>
        </p:nvSpPr>
        <p:spPr>
          <a:xfrm>
            <a:off x="7297523"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45" hasCustomPrompt="1"/>
          </p:nvPr>
        </p:nvSpPr>
        <p:spPr>
          <a:xfrm>
            <a:off x="7291967"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19" name="図プレースホルダー 7"/>
          <p:cNvSpPr>
            <a:spLocks noGrp="1"/>
          </p:cNvSpPr>
          <p:nvPr>
            <p:ph type="pic" sz="quarter" idx="46" hasCustomPrompt="1"/>
          </p:nvPr>
        </p:nvSpPr>
        <p:spPr>
          <a:xfrm>
            <a:off x="11961737" y="2867970"/>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47" hasCustomPrompt="1"/>
          </p:nvPr>
        </p:nvSpPr>
        <p:spPr>
          <a:xfrm>
            <a:off x="12668055" y="2758258"/>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48" hasCustomPrompt="1"/>
          </p:nvPr>
        </p:nvSpPr>
        <p:spPr>
          <a:xfrm>
            <a:off x="12662499" y="3523320"/>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0" name="図プレースホルダー 7"/>
          <p:cNvSpPr>
            <a:spLocks noGrp="1"/>
          </p:cNvSpPr>
          <p:nvPr>
            <p:ph type="pic" sz="quarter" idx="49" hasCustomPrompt="1"/>
          </p:nvPr>
        </p:nvSpPr>
        <p:spPr>
          <a:xfrm>
            <a:off x="1220672"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1" name="テキスト プレースホルダー 5"/>
          <p:cNvSpPr>
            <a:spLocks noGrp="1"/>
          </p:cNvSpPr>
          <p:nvPr>
            <p:ph type="body" sz="quarter" idx="50" hasCustomPrompt="1"/>
          </p:nvPr>
        </p:nvSpPr>
        <p:spPr>
          <a:xfrm>
            <a:off x="1926990"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51" hasCustomPrompt="1"/>
          </p:nvPr>
        </p:nvSpPr>
        <p:spPr>
          <a:xfrm>
            <a:off x="1921434"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3" name="図プレースホルダー 7"/>
          <p:cNvSpPr>
            <a:spLocks noGrp="1"/>
          </p:cNvSpPr>
          <p:nvPr>
            <p:ph type="pic" sz="quarter" idx="52" hasCustomPrompt="1"/>
          </p:nvPr>
        </p:nvSpPr>
        <p:spPr>
          <a:xfrm>
            <a:off x="6591205"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4" name="テキスト プレースホルダー 5"/>
          <p:cNvSpPr>
            <a:spLocks noGrp="1"/>
          </p:cNvSpPr>
          <p:nvPr>
            <p:ph type="body" sz="quarter" idx="53" hasCustomPrompt="1"/>
          </p:nvPr>
        </p:nvSpPr>
        <p:spPr>
          <a:xfrm>
            <a:off x="7297523"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5" name="テキスト プレースホルダー 5"/>
          <p:cNvSpPr>
            <a:spLocks noGrp="1"/>
          </p:cNvSpPr>
          <p:nvPr>
            <p:ph type="body" sz="quarter" idx="54" hasCustomPrompt="1"/>
          </p:nvPr>
        </p:nvSpPr>
        <p:spPr>
          <a:xfrm>
            <a:off x="7291967"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46" name="図プレースホルダー 7"/>
          <p:cNvSpPr>
            <a:spLocks noGrp="1"/>
          </p:cNvSpPr>
          <p:nvPr>
            <p:ph type="pic" sz="quarter" idx="55" hasCustomPrompt="1"/>
          </p:nvPr>
        </p:nvSpPr>
        <p:spPr>
          <a:xfrm>
            <a:off x="11961737" y="6318002"/>
            <a:ext cx="736864" cy="736864"/>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7" name="テキスト プレースホルダー 5"/>
          <p:cNvSpPr>
            <a:spLocks noGrp="1"/>
          </p:cNvSpPr>
          <p:nvPr>
            <p:ph type="body" sz="quarter" idx="56" hasCustomPrompt="1"/>
          </p:nvPr>
        </p:nvSpPr>
        <p:spPr>
          <a:xfrm>
            <a:off x="12668055" y="6208290"/>
            <a:ext cx="4357973" cy="846576"/>
          </a:xfrm>
        </p:spPr>
        <p:txBody>
          <a:bodyPr anchor="b">
            <a:noAutofit/>
          </a:bodyPr>
          <a:lstStyle>
            <a:lvl1pPr algn="l">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48" name="テキスト プレースホルダー 5"/>
          <p:cNvSpPr>
            <a:spLocks noGrp="1"/>
          </p:cNvSpPr>
          <p:nvPr>
            <p:ph type="body" sz="quarter" idx="57" hasCustomPrompt="1"/>
          </p:nvPr>
        </p:nvSpPr>
        <p:spPr>
          <a:xfrm>
            <a:off x="12662499" y="6973352"/>
            <a:ext cx="4361730" cy="2477993"/>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82265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iterate type="lt">
                                    <p:tmPct val="5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50"/>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7" dur="500"/>
                                        <p:tgtEl>
                                          <p:spTgt spid="8">
                                            <p:txEl>
                                              <p:pRg st="0" end="0"/>
                                            </p:txEl>
                                          </p:spTgt>
                                        </p:tgtEl>
                                      </p:cBhvr>
                                    </p:animEffect>
                                  </p:childTnLst>
                                </p:cTn>
                              </p:par>
                            </p:childTnLst>
                          </p:cTn>
                        </p:par>
                        <p:par>
                          <p:cTn id="18" fill="hold">
                            <p:stCondLst>
                              <p:cond delay="2125"/>
                            </p:stCondLst>
                            <p:childTnLst>
                              <p:par>
                                <p:cTn id="19" presetID="10"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childTnLst>
                          </p:cTn>
                        </p:par>
                        <p:par>
                          <p:cTn id="22" fill="hold">
                            <p:stCondLst>
                              <p:cond delay="2625"/>
                            </p:stCondLst>
                            <p:childTnLst>
                              <p:par>
                                <p:cTn id="23" presetID="53" presetClass="entr" presetSubtype="16" fill="hold" grpId="0" nodeType="afterEffect">
                                  <p:stCondLst>
                                    <p:cond delay="0"/>
                                  </p:stCondLst>
                                  <p:iterate type="lt">
                                    <p:tmPct val="5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3200"/>
                            </p:stCondLst>
                            <p:childTnLst>
                              <p:par>
                                <p:cTn id="29" presetID="14" presetClass="entr" presetSubtype="10" fill="hold" grpId="0" nodeType="afterEffect">
                                  <p:stCondLst>
                                    <p:cond delay="0"/>
                                  </p:stCondLst>
                                  <p:iterate type="lt">
                                    <p:tmPct val="5000"/>
                                  </p:iterate>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1" dur="500"/>
                                        <p:tgtEl>
                                          <p:spTgt spid="17">
                                            <p:txEl>
                                              <p:pRg st="0" end="0"/>
                                            </p:txEl>
                                          </p:spTgt>
                                        </p:tgtEl>
                                      </p:cBhvr>
                                    </p:animEffect>
                                  </p:childTnLst>
                                </p:cTn>
                              </p:par>
                            </p:childTnLst>
                          </p:cTn>
                        </p:par>
                        <p:par>
                          <p:cTn id="32" fill="hold">
                            <p:stCondLst>
                              <p:cond delay="3875"/>
                            </p:stCondLst>
                            <p:childTnLst>
                              <p:par>
                                <p:cTn id="33" presetID="10" presetClass="entr" presetSubtype="0" fill="hold" grpId="0" nodeType="afterEffect">
                                  <p:stCondLst>
                                    <p:cond delay="0"/>
                                  </p:stCondLst>
                                  <p:childTnLst>
                                    <p:set>
                                      <p:cBhvr>
                                        <p:cTn id="34" dur="1" fill="hold">
                                          <p:stCondLst>
                                            <p:cond delay="0"/>
                                          </p:stCondLst>
                                        </p:cTn>
                                        <p:tgtEl>
                                          <p:spTgt spid="18">
                                            <p:txEl>
                                              <p:pRg st="0" end="0"/>
                                            </p:txEl>
                                          </p:spTgt>
                                        </p:tgtEl>
                                        <p:attrNameLst>
                                          <p:attrName>style.visibility</p:attrName>
                                        </p:attrNameLst>
                                      </p:cBhvr>
                                      <p:to>
                                        <p:strVal val="visible"/>
                                      </p:to>
                                    </p:set>
                                    <p:animEffect transition="in" filter="fade">
                                      <p:cBhvr>
                                        <p:cTn id="35" dur="500"/>
                                        <p:tgtEl>
                                          <p:spTgt spid="18">
                                            <p:txEl>
                                              <p:pRg st="0" end="0"/>
                                            </p:txEl>
                                          </p:spTgt>
                                        </p:tgtEl>
                                      </p:cBhvr>
                                    </p:animEffect>
                                  </p:childTnLst>
                                </p:cTn>
                              </p:par>
                            </p:childTnLst>
                          </p:cTn>
                        </p:par>
                        <p:par>
                          <p:cTn id="36" fill="hold">
                            <p:stCondLst>
                              <p:cond delay="4375"/>
                            </p:stCondLst>
                            <p:childTnLst>
                              <p:par>
                                <p:cTn id="37" presetID="53" presetClass="entr" presetSubtype="16" fill="hold" grpId="0" nodeType="afterEffect">
                                  <p:stCondLst>
                                    <p:cond delay="0"/>
                                  </p:stCondLst>
                                  <p:iterate type="lt">
                                    <p:tmPct val="5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950"/>
                            </p:stCondLst>
                            <p:childTnLst>
                              <p:par>
                                <p:cTn id="43" presetID="14" presetClass="entr" presetSubtype="10" fill="hold" grpId="0" nodeType="afterEffect">
                                  <p:stCondLst>
                                    <p:cond delay="0"/>
                                  </p:stCondLst>
                                  <p:iterate type="lt">
                                    <p:tmPct val="5000"/>
                                  </p:iterate>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45" dur="500"/>
                                        <p:tgtEl>
                                          <p:spTgt spid="20">
                                            <p:txEl>
                                              <p:pRg st="0" end="0"/>
                                            </p:txEl>
                                          </p:spTgt>
                                        </p:tgtEl>
                                      </p:cBhvr>
                                    </p:animEffect>
                                  </p:childTnLst>
                                </p:cTn>
                              </p:par>
                            </p:childTnLst>
                          </p:cTn>
                        </p:par>
                        <p:par>
                          <p:cTn id="46" fill="hold">
                            <p:stCondLst>
                              <p:cond delay="5625"/>
                            </p:stCondLst>
                            <p:childTnLst>
                              <p:par>
                                <p:cTn id="47" presetID="10" presetClass="entr" presetSubtype="0" fill="hold" grpId="0" nodeType="after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fade">
                                      <p:cBhvr>
                                        <p:cTn id="49" dur="500"/>
                                        <p:tgtEl>
                                          <p:spTgt spid="21">
                                            <p:txEl>
                                              <p:pRg st="0" end="0"/>
                                            </p:txEl>
                                          </p:spTgt>
                                        </p:tgtEl>
                                      </p:cBhvr>
                                    </p:animEffect>
                                  </p:childTnLst>
                                </p:cTn>
                              </p:par>
                            </p:childTnLst>
                          </p:cTn>
                        </p:par>
                        <p:par>
                          <p:cTn id="50" fill="hold">
                            <p:stCondLst>
                              <p:cond delay="6125"/>
                            </p:stCondLst>
                            <p:childTnLst>
                              <p:par>
                                <p:cTn id="51" presetID="53" presetClass="entr" presetSubtype="16" fill="hold" grpId="0" nodeType="afterEffect">
                                  <p:stCondLst>
                                    <p:cond delay="0"/>
                                  </p:stCondLst>
                                  <p:iterate type="lt">
                                    <p:tmPct val="5000"/>
                                  </p:iterate>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par>
                          <p:cTn id="56" fill="hold">
                            <p:stCondLst>
                              <p:cond delay="6700"/>
                            </p:stCondLst>
                            <p:childTnLst>
                              <p:par>
                                <p:cTn id="57" presetID="14" presetClass="entr" presetSubtype="10" fill="hold" grpId="0" nodeType="afterEffect">
                                  <p:stCondLst>
                                    <p:cond delay="0"/>
                                  </p:stCondLst>
                                  <p:iterate type="lt">
                                    <p:tmPct val="5000"/>
                                  </p:iterate>
                                  <p:childTnLst>
                                    <p:set>
                                      <p:cBhvr>
                                        <p:cTn id="5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59" dur="500"/>
                                        <p:tgtEl>
                                          <p:spTgt spid="41">
                                            <p:txEl>
                                              <p:pRg st="0" end="0"/>
                                            </p:txEl>
                                          </p:spTgt>
                                        </p:tgtEl>
                                      </p:cBhvr>
                                    </p:animEffect>
                                  </p:childTnLst>
                                </p:cTn>
                              </p:par>
                            </p:childTnLst>
                          </p:cTn>
                        </p:par>
                        <p:par>
                          <p:cTn id="60" fill="hold">
                            <p:stCondLst>
                              <p:cond delay="7375"/>
                            </p:stCondLst>
                            <p:childTnLst>
                              <p:par>
                                <p:cTn id="61" presetID="10"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00"/>
                                        <p:tgtEl>
                                          <p:spTgt spid="42">
                                            <p:txEl>
                                              <p:pRg st="0" end="0"/>
                                            </p:txEl>
                                          </p:spTgt>
                                        </p:tgtEl>
                                      </p:cBhvr>
                                    </p:animEffect>
                                  </p:childTnLst>
                                </p:cTn>
                              </p:par>
                            </p:childTnLst>
                          </p:cTn>
                        </p:par>
                        <p:par>
                          <p:cTn id="64" fill="hold">
                            <p:stCondLst>
                              <p:cond delay="7875"/>
                            </p:stCondLst>
                            <p:childTnLst>
                              <p:par>
                                <p:cTn id="65" presetID="53" presetClass="entr" presetSubtype="16" fill="hold" grpId="0" nodeType="afterEffect">
                                  <p:stCondLst>
                                    <p:cond delay="0"/>
                                  </p:stCondLst>
                                  <p:iterate type="lt">
                                    <p:tmPct val="5000"/>
                                  </p:iterate>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par>
                          <p:cTn id="70" fill="hold">
                            <p:stCondLst>
                              <p:cond delay="8450"/>
                            </p:stCondLst>
                            <p:childTnLst>
                              <p:par>
                                <p:cTn id="71" presetID="14" presetClass="entr" presetSubtype="10" fill="hold" grpId="0" nodeType="afterEffect">
                                  <p:stCondLst>
                                    <p:cond delay="0"/>
                                  </p:stCondLst>
                                  <p:iterate type="lt">
                                    <p:tmPct val="5000"/>
                                  </p:iterate>
                                  <p:childTnLst>
                                    <p:set>
                                      <p:cBhvr>
                                        <p:cTn id="72"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73" dur="500"/>
                                        <p:tgtEl>
                                          <p:spTgt spid="44">
                                            <p:txEl>
                                              <p:pRg st="0" end="0"/>
                                            </p:txEl>
                                          </p:spTgt>
                                        </p:tgtEl>
                                      </p:cBhvr>
                                    </p:animEffect>
                                  </p:childTnLst>
                                </p:cTn>
                              </p:par>
                            </p:childTnLst>
                          </p:cTn>
                        </p:par>
                        <p:par>
                          <p:cTn id="74" fill="hold">
                            <p:stCondLst>
                              <p:cond delay="9125"/>
                            </p:stCondLst>
                            <p:childTnLst>
                              <p:par>
                                <p:cTn id="75" presetID="10" presetClass="entr" presetSubtype="0" fill="hold" grpId="0" nodeType="afterEffect">
                                  <p:stCondLst>
                                    <p:cond delay="0"/>
                                  </p:stCondLst>
                                  <p:childTnLst>
                                    <p:set>
                                      <p:cBhvr>
                                        <p:cTn id="76" dur="1" fill="hold">
                                          <p:stCondLst>
                                            <p:cond delay="0"/>
                                          </p:stCondLst>
                                        </p:cTn>
                                        <p:tgtEl>
                                          <p:spTgt spid="45">
                                            <p:txEl>
                                              <p:pRg st="0" end="0"/>
                                            </p:txEl>
                                          </p:spTgt>
                                        </p:tgtEl>
                                        <p:attrNameLst>
                                          <p:attrName>style.visibility</p:attrName>
                                        </p:attrNameLst>
                                      </p:cBhvr>
                                      <p:to>
                                        <p:strVal val="visible"/>
                                      </p:to>
                                    </p:set>
                                    <p:animEffect transition="in" filter="fade">
                                      <p:cBhvr>
                                        <p:cTn id="77" dur="500"/>
                                        <p:tgtEl>
                                          <p:spTgt spid="45">
                                            <p:txEl>
                                              <p:pRg st="0" end="0"/>
                                            </p:txEl>
                                          </p:spTgt>
                                        </p:tgtEl>
                                      </p:cBhvr>
                                    </p:animEffect>
                                  </p:childTnLst>
                                </p:cTn>
                              </p:par>
                            </p:childTnLst>
                          </p:cTn>
                        </p:par>
                        <p:par>
                          <p:cTn id="78" fill="hold">
                            <p:stCondLst>
                              <p:cond delay="9625"/>
                            </p:stCondLst>
                            <p:childTnLst>
                              <p:par>
                                <p:cTn id="79" presetID="53" presetClass="entr" presetSubtype="16" fill="hold" grpId="0" nodeType="afterEffect">
                                  <p:stCondLst>
                                    <p:cond delay="0"/>
                                  </p:stCondLst>
                                  <p:iterate type="lt">
                                    <p:tmPct val="5000"/>
                                  </p:iterate>
                                  <p:childTnLst>
                                    <p:set>
                                      <p:cBhvr>
                                        <p:cTn id="80" dur="1" fill="hold">
                                          <p:stCondLst>
                                            <p:cond delay="0"/>
                                          </p:stCondLst>
                                        </p:cTn>
                                        <p:tgtEl>
                                          <p:spTgt spid="46"/>
                                        </p:tgtEl>
                                        <p:attrNameLst>
                                          <p:attrName>style.visibility</p:attrName>
                                        </p:attrNameLst>
                                      </p:cBhvr>
                                      <p:to>
                                        <p:strVal val="visible"/>
                                      </p:to>
                                    </p:set>
                                    <p:anim calcmode="lin" valueType="num">
                                      <p:cBhvr>
                                        <p:cTn id="81" dur="500" fill="hold"/>
                                        <p:tgtEl>
                                          <p:spTgt spid="46"/>
                                        </p:tgtEl>
                                        <p:attrNameLst>
                                          <p:attrName>ppt_w</p:attrName>
                                        </p:attrNameLst>
                                      </p:cBhvr>
                                      <p:tavLst>
                                        <p:tav tm="0">
                                          <p:val>
                                            <p:fltVal val="0"/>
                                          </p:val>
                                        </p:tav>
                                        <p:tav tm="100000">
                                          <p:val>
                                            <p:strVal val="#ppt_w"/>
                                          </p:val>
                                        </p:tav>
                                      </p:tavLst>
                                    </p:anim>
                                    <p:anim calcmode="lin" valueType="num">
                                      <p:cBhvr>
                                        <p:cTn id="82" dur="500" fill="hold"/>
                                        <p:tgtEl>
                                          <p:spTgt spid="46"/>
                                        </p:tgtEl>
                                        <p:attrNameLst>
                                          <p:attrName>ppt_h</p:attrName>
                                        </p:attrNameLst>
                                      </p:cBhvr>
                                      <p:tavLst>
                                        <p:tav tm="0">
                                          <p:val>
                                            <p:fltVal val="0"/>
                                          </p:val>
                                        </p:tav>
                                        <p:tav tm="100000">
                                          <p:val>
                                            <p:strVal val="#ppt_h"/>
                                          </p:val>
                                        </p:tav>
                                      </p:tavLst>
                                    </p:anim>
                                    <p:animEffect transition="in" filter="fade">
                                      <p:cBhvr>
                                        <p:cTn id="83" dur="500"/>
                                        <p:tgtEl>
                                          <p:spTgt spid="46"/>
                                        </p:tgtEl>
                                      </p:cBhvr>
                                    </p:animEffect>
                                  </p:childTnLst>
                                </p:cTn>
                              </p:par>
                            </p:childTnLst>
                          </p:cTn>
                        </p:par>
                        <p:par>
                          <p:cTn id="84" fill="hold">
                            <p:stCondLst>
                              <p:cond delay="10200"/>
                            </p:stCondLst>
                            <p:childTnLst>
                              <p:par>
                                <p:cTn id="85" presetID="14" presetClass="entr" presetSubtype="10" fill="hold" grpId="0" nodeType="afterEffect">
                                  <p:stCondLst>
                                    <p:cond delay="0"/>
                                  </p:stCondLst>
                                  <p:iterate type="lt">
                                    <p:tmPct val="5000"/>
                                  </p:iterate>
                                  <p:childTnLst>
                                    <p:set>
                                      <p:cBhvr>
                                        <p:cTn id="86"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87" dur="500"/>
                                        <p:tgtEl>
                                          <p:spTgt spid="47">
                                            <p:txEl>
                                              <p:pRg st="0" end="0"/>
                                            </p:txEl>
                                          </p:spTgt>
                                        </p:tgtEl>
                                      </p:cBhvr>
                                    </p:animEffect>
                                  </p:childTnLst>
                                </p:cTn>
                              </p:par>
                            </p:childTnLst>
                          </p:cTn>
                        </p:par>
                        <p:par>
                          <p:cTn id="88" fill="hold">
                            <p:stCondLst>
                              <p:cond delay="10875"/>
                            </p:stCondLst>
                            <p:childTnLst>
                              <p:par>
                                <p:cTn id="89" presetID="10" presetClass="entr" presetSubtype="0" fill="hold" grpId="0" nodeType="afterEffect">
                                  <p:stCondLst>
                                    <p:cond delay="0"/>
                                  </p:stCondLst>
                                  <p:childTnLst>
                                    <p:set>
                                      <p:cBhvr>
                                        <p:cTn id="90" dur="1" fill="hold">
                                          <p:stCondLst>
                                            <p:cond delay="0"/>
                                          </p:stCondLst>
                                        </p:cTn>
                                        <p:tgtEl>
                                          <p:spTgt spid="48">
                                            <p:txEl>
                                              <p:pRg st="0" end="0"/>
                                            </p:txEl>
                                          </p:spTgt>
                                        </p:tgtEl>
                                        <p:attrNameLst>
                                          <p:attrName>style.visibility</p:attrName>
                                        </p:attrNameLst>
                                      </p:cBhvr>
                                      <p:to>
                                        <p:strVal val="visible"/>
                                      </p:to>
                                    </p:set>
                                    <p:animEffect transition="in" filter="fade">
                                      <p:cBhvr>
                                        <p:cTn id="91"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p:bldP spid="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40" grpId="0"/>
      <p:bldP spid="41"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p:bldP spid="4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P spid="48" grpId="0" build="p">
        <p:tmplLst>
          <p:tmpl lvl="1">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852704" y="6892410"/>
            <a:ext cx="10937145"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552820" y="6592526"/>
            <a:ext cx="10937145"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245160" y="7000976"/>
            <a:ext cx="8945575"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152346" y="8487571"/>
            <a:ext cx="9050746"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190940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8"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8"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2" hasCustomPrompt="1"/>
          </p:nvPr>
        </p:nvSpPr>
        <p:spPr>
          <a:xfrm>
            <a:off x="1237456" y="1803400"/>
            <a:ext cx="15811500" cy="617976"/>
          </a:xfrm>
        </p:spPr>
        <p:txBody>
          <a:bodyPr anchor="ctr">
            <a:noAutofit/>
          </a:bodyPr>
          <a:lstStyle>
            <a:lvl1pPr algn="ct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24" name="円/楕円 23"/>
          <p:cNvSpPr/>
          <p:nvPr userDrawn="1"/>
        </p:nvSpPr>
        <p:spPr>
          <a:xfrm>
            <a:off x="4371216" y="2666197"/>
            <a:ext cx="3375375" cy="3375375"/>
          </a:xfrm>
          <a:prstGeom prst="ellipse">
            <a:avLst/>
          </a:prstGeom>
          <a:gradFill flip="none" rotWithShape="1">
            <a:gsLst>
              <a:gs pos="0">
                <a:schemeClr val="tx2"/>
              </a:gs>
              <a:gs pos="21000">
                <a:srgbClr val="FFFFFF"/>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2752496" y="2924747"/>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0717652" y="5141913"/>
            <a:ext cx="2791768" cy="2791768"/>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12113536" y="2983259"/>
            <a:ext cx="2925325" cy="2925325"/>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5364813" y="6152532"/>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2507725" y="4899905"/>
            <a:ext cx="2857088" cy="2857088"/>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7115055" y="3398458"/>
            <a:ext cx="4050450" cy="405045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85591" y="3299957"/>
            <a:ext cx="2291930" cy="229193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5173147" y="3729858"/>
            <a:ext cx="2291930" cy="2291930"/>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p:cNvSpPr/>
          <p:nvPr userDrawn="1"/>
        </p:nvSpPr>
        <p:spPr>
          <a:xfrm>
            <a:off x="14273776" y="5591887"/>
            <a:ext cx="1798743" cy="1798743"/>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userDrawn="1"/>
        </p:nvSpPr>
        <p:spPr>
          <a:xfrm>
            <a:off x="1608353" y="6041572"/>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11168795" y="3391994"/>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userDrawn="1"/>
        </p:nvSpPr>
        <p:spPr>
          <a:xfrm>
            <a:off x="16748252" y="6328449"/>
            <a:ext cx="899372" cy="899372"/>
          </a:xfrm>
          <a:prstGeom prst="ellipse">
            <a:avLst/>
          </a:prstGeom>
          <a:gradFill flip="none" rotWithShape="1">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5"/>
          <p:cNvSpPr>
            <a:spLocks noGrp="1"/>
          </p:cNvSpPr>
          <p:nvPr>
            <p:ph type="body" sz="quarter" idx="20" hasCustomPrompt="1"/>
          </p:nvPr>
        </p:nvSpPr>
        <p:spPr>
          <a:xfrm>
            <a:off x="921553" y="8127191"/>
            <a:ext cx="16443307" cy="1451863"/>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
        <p:nvSpPr>
          <p:cNvPr id="38" name="図プレースホルダー 7"/>
          <p:cNvSpPr>
            <a:spLocks noGrp="1"/>
          </p:cNvSpPr>
          <p:nvPr>
            <p:ph type="pic" sz="quarter" idx="17" hasCustomPrompt="1"/>
          </p:nvPr>
        </p:nvSpPr>
        <p:spPr>
          <a:xfrm>
            <a:off x="3362646" y="3537306"/>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39" name="図プレースホルダー 7"/>
          <p:cNvSpPr>
            <a:spLocks noGrp="1"/>
          </p:cNvSpPr>
          <p:nvPr>
            <p:ph type="pic" sz="quarter" idx="21" hasCustomPrompt="1"/>
          </p:nvPr>
        </p:nvSpPr>
        <p:spPr>
          <a:xfrm>
            <a:off x="5977372" y="6765091"/>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49" name="図プレースホルダー 7"/>
          <p:cNvSpPr>
            <a:spLocks noGrp="1"/>
          </p:cNvSpPr>
          <p:nvPr>
            <p:ph type="pic" sz="quarter" idx="22" hasCustomPrompt="1"/>
          </p:nvPr>
        </p:nvSpPr>
        <p:spPr>
          <a:xfrm>
            <a:off x="14878209" y="6191468"/>
            <a:ext cx="573623" cy="573623"/>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50" name="図プレースホルダー 7"/>
          <p:cNvSpPr>
            <a:spLocks noGrp="1"/>
          </p:cNvSpPr>
          <p:nvPr>
            <p:ph type="pic" sz="quarter" idx="23" hasCustomPrompt="1"/>
          </p:nvPr>
        </p:nvSpPr>
        <p:spPr>
          <a:xfrm>
            <a:off x="8647356" y="4437836"/>
            <a:ext cx="985847" cy="985847"/>
          </a:xfrm>
          <a:effectLst>
            <a:innerShdw blurRad="63500" dist="50800">
              <a:prstClr val="black">
                <a:alpha val="50000"/>
              </a:prstClr>
            </a:innerShdw>
          </a:effectLst>
        </p:spPr>
        <p:txBody>
          <a:bodyPr>
            <a:normAutofit/>
          </a:bodyPr>
          <a:lstStyle>
            <a:lvl1pPr>
              <a:defRPr sz="1400">
                <a:latin typeface="Bebas Neue Regular" pitchFamily="50" charset="0"/>
              </a:defRPr>
            </a:lvl1pPr>
          </a:lstStyle>
          <a:p>
            <a:r>
              <a:rPr kumimoji="1" lang="en-US" altLang="ja-JP" dirty="0" smtClean="0"/>
              <a:t>ICON</a:t>
            </a:r>
            <a:endParaRPr kumimoji="1" lang="ja-JP" altLang="en-US" dirty="0"/>
          </a:p>
        </p:txBody>
      </p:sp>
      <p:sp>
        <p:nvSpPr>
          <p:cNvPr id="51" name="テキスト プレースホルダー 5"/>
          <p:cNvSpPr>
            <a:spLocks noGrp="1"/>
          </p:cNvSpPr>
          <p:nvPr>
            <p:ph type="body" sz="quarter" idx="15" hasCustomPrompt="1"/>
          </p:nvPr>
        </p:nvSpPr>
        <p:spPr>
          <a:xfrm>
            <a:off x="7454217" y="5485296"/>
            <a:ext cx="3354174" cy="846576"/>
          </a:xfrm>
        </p:spPr>
        <p:txBody>
          <a:bodyPr anchor="ctr">
            <a:noAutofit/>
          </a:bodyPr>
          <a:lstStyle>
            <a:lvl1pPr algn="ctr">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2" name="テキスト プレースホルダー 5"/>
          <p:cNvSpPr>
            <a:spLocks noGrp="1"/>
          </p:cNvSpPr>
          <p:nvPr>
            <p:ph type="body" sz="quarter" idx="24" hasCustomPrompt="1"/>
          </p:nvPr>
        </p:nvSpPr>
        <p:spPr>
          <a:xfrm>
            <a:off x="4437422" y="3876914"/>
            <a:ext cx="3175614" cy="846576"/>
          </a:xfrm>
        </p:spPr>
        <p:txBody>
          <a:bodyPr anchor="ctr">
            <a:noAutofit/>
          </a:bodyPr>
          <a:lstStyle>
            <a:lvl1pPr algn="ctr">
              <a:spcBef>
                <a:spcPts val="0"/>
              </a:spcBef>
              <a:defRPr sz="40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3" name="テキスト プレースホルダー 5"/>
          <p:cNvSpPr>
            <a:spLocks noGrp="1"/>
          </p:cNvSpPr>
          <p:nvPr>
            <p:ph type="body" sz="quarter" idx="25" hasCustomPrompt="1"/>
          </p:nvPr>
        </p:nvSpPr>
        <p:spPr>
          <a:xfrm>
            <a:off x="10696608" y="6133610"/>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4" name="テキスト プレースホルダー 5"/>
          <p:cNvSpPr>
            <a:spLocks noGrp="1"/>
          </p:cNvSpPr>
          <p:nvPr>
            <p:ph type="body" sz="quarter" idx="26" hasCustomPrompt="1"/>
          </p:nvPr>
        </p:nvSpPr>
        <p:spPr>
          <a:xfrm>
            <a:off x="12181773" y="3994086"/>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27" hasCustomPrompt="1"/>
          </p:nvPr>
        </p:nvSpPr>
        <p:spPr>
          <a:xfrm>
            <a:off x="2507725" y="5918515"/>
            <a:ext cx="2857088" cy="846576"/>
          </a:xfrm>
        </p:spPr>
        <p:txBody>
          <a:bodyPr anchor="ctr">
            <a:noAutofit/>
          </a:bodyPr>
          <a:lstStyle>
            <a:lvl1pPr algn="ctr">
              <a:spcBef>
                <a:spcPts val="0"/>
              </a:spcBef>
              <a:defRPr sz="36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6" name="テキスト プレースホルダー 5"/>
          <p:cNvSpPr>
            <a:spLocks noGrp="1"/>
          </p:cNvSpPr>
          <p:nvPr>
            <p:ph type="body" sz="quarter" idx="28" hasCustomPrompt="1"/>
          </p:nvPr>
        </p:nvSpPr>
        <p:spPr>
          <a:xfrm>
            <a:off x="709478" y="4014548"/>
            <a:ext cx="2268043"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
        <p:nvSpPr>
          <p:cNvPr id="57" name="テキスト プレースホルダー 5"/>
          <p:cNvSpPr>
            <a:spLocks noGrp="1"/>
          </p:cNvSpPr>
          <p:nvPr>
            <p:ph type="body" sz="quarter" idx="29" hasCustomPrompt="1"/>
          </p:nvPr>
        </p:nvSpPr>
        <p:spPr>
          <a:xfrm>
            <a:off x="15197034" y="4476617"/>
            <a:ext cx="2268043" cy="846576"/>
          </a:xfrm>
        </p:spPr>
        <p:txBody>
          <a:bodyPr anchor="ctr">
            <a:noAutofit/>
          </a:bodyPr>
          <a:lstStyle>
            <a:lvl1pPr algn="ctr">
              <a:spcBef>
                <a:spcPts val="0"/>
              </a:spcBef>
              <a:defRPr sz="3200" i="0" spc="0" baseline="0">
                <a:solidFill>
                  <a:schemeClr val="accent2"/>
                </a:solidFill>
                <a:effectLst/>
                <a:latin typeface="Bebas Neue Regular" pitchFamily="50"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76207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par>
                          <p:cTn id="8" fill="hold">
                            <p:stCondLst>
                              <p:cond delay="875"/>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par>
                                <p:cTn id="19" presetID="53" presetClass="entr" presetSubtype="16" fill="hold" grpId="0" nodeType="withEffect">
                                  <p:stCondLst>
                                    <p:cond delay="0"/>
                                  </p:stCondLst>
                                  <p:iterate type="lt">
                                    <p:tmPct val="5000"/>
                                  </p:iterate>
                                  <p:childTnLst>
                                    <p:set>
                                      <p:cBhvr>
                                        <p:cTn id="20" dur="1" fill="hold">
                                          <p:stCondLst>
                                            <p:cond delay="0"/>
                                          </p:stCondLst>
                                        </p:cTn>
                                        <p:tgtEl>
                                          <p:spTgt spid="51">
                                            <p:txEl>
                                              <p:pRg st="0" end="0"/>
                                            </p:txEl>
                                          </p:spTgt>
                                        </p:tgtEl>
                                        <p:attrNameLst>
                                          <p:attrName>style.visibility</p:attrName>
                                        </p:attrNameLst>
                                      </p:cBhvr>
                                      <p:to>
                                        <p:strVal val="visible"/>
                                      </p:to>
                                    </p:set>
                                    <p:anim calcmode="lin" valueType="num">
                                      <p:cBhvr>
                                        <p:cTn id="21"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51">
                                            <p:txEl>
                                              <p:pRg st="0" end="0"/>
                                            </p:txEl>
                                          </p:spTgt>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250"/>
                                  </p:stCondLst>
                                  <p:iterate type="lt">
                                    <p:tmPct val="5000"/>
                                  </p:iterate>
                                  <p:childTnLst>
                                    <p:set>
                                      <p:cBhvr>
                                        <p:cTn id="30" dur="1" fill="hold">
                                          <p:stCondLst>
                                            <p:cond delay="0"/>
                                          </p:stCondLst>
                                        </p:cTn>
                                        <p:tgtEl>
                                          <p:spTgt spid="52">
                                            <p:txEl>
                                              <p:pRg st="0" end="0"/>
                                            </p:txEl>
                                          </p:spTgt>
                                        </p:tgtEl>
                                        <p:attrNameLst>
                                          <p:attrName>style.visibility</p:attrName>
                                        </p:attrNameLst>
                                      </p:cBhvr>
                                      <p:to>
                                        <p:strVal val="visible"/>
                                      </p:to>
                                    </p:set>
                                    <p:anim calcmode="lin" valueType="num">
                                      <p:cBhvr>
                                        <p:cTn id="31"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52">
                                            <p:txEl>
                                              <p:pRg st="0" end="0"/>
                                            </p:txEl>
                                          </p:spTgt>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500"/>
                                  </p:stCondLst>
                                  <p:iterate type="lt">
                                    <p:tmPct val="5000"/>
                                  </p:iterate>
                                  <p:childTnLst>
                                    <p:set>
                                      <p:cBhvr>
                                        <p:cTn id="40" dur="1" fill="hold">
                                          <p:stCondLst>
                                            <p:cond delay="0"/>
                                          </p:stCondLst>
                                        </p:cTn>
                                        <p:tgtEl>
                                          <p:spTgt spid="53">
                                            <p:txEl>
                                              <p:pRg st="0" end="0"/>
                                            </p:txEl>
                                          </p:spTgt>
                                        </p:tgtEl>
                                        <p:attrNameLst>
                                          <p:attrName>style.visibility</p:attrName>
                                        </p:attrNameLst>
                                      </p:cBhvr>
                                      <p:to>
                                        <p:strVal val="visible"/>
                                      </p:to>
                                    </p:set>
                                    <p:anim calcmode="lin" valueType="num">
                                      <p:cBhvr>
                                        <p:cTn id="41"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53">
                                            <p:txEl>
                                              <p:pRg st="0" end="0"/>
                                            </p:txEl>
                                          </p:spTgt>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par>
                                <p:cTn id="49" presetID="53" presetClass="entr" presetSubtype="16" fill="hold" grpId="0" nodeType="withEffect">
                                  <p:stCondLst>
                                    <p:cond delay="75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grpId="0" nodeType="withEffect">
                                  <p:stCondLst>
                                    <p:cond delay="100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par>
                                <p:cTn id="59" presetID="53" presetClass="entr" presetSubtype="16" fill="hold" grpId="0" nodeType="withEffect">
                                  <p:stCondLst>
                                    <p:cond delay="1000"/>
                                  </p:stCondLst>
                                  <p:iterate type="lt">
                                    <p:tmPct val="5000"/>
                                  </p:iterate>
                                  <p:childTnLst>
                                    <p:set>
                                      <p:cBhvr>
                                        <p:cTn id="60" dur="1" fill="hold">
                                          <p:stCondLst>
                                            <p:cond delay="0"/>
                                          </p:stCondLst>
                                        </p:cTn>
                                        <p:tgtEl>
                                          <p:spTgt spid="54">
                                            <p:txEl>
                                              <p:pRg st="0" end="0"/>
                                            </p:txEl>
                                          </p:spTgt>
                                        </p:tgtEl>
                                        <p:attrNameLst>
                                          <p:attrName>style.visibility</p:attrName>
                                        </p:attrNameLst>
                                      </p:cBhvr>
                                      <p:to>
                                        <p:strVal val="visible"/>
                                      </p:to>
                                    </p:set>
                                    <p:anim calcmode="lin" valueType="num">
                                      <p:cBhvr>
                                        <p:cTn id="61"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54">
                                            <p:txEl>
                                              <p:pRg st="0" end="0"/>
                                            </p:txEl>
                                          </p:spTgt>
                                        </p:tgtEl>
                                      </p:cBhvr>
                                    </p:animEffect>
                                  </p:childTnLst>
                                </p:cTn>
                              </p:par>
                              <p:par>
                                <p:cTn id="64" presetID="53" presetClass="entr" presetSubtype="16" fill="hold" grpId="0" nodeType="withEffect">
                                  <p:stCondLst>
                                    <p:cond delay="125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childTnLst>
                                </p:cTn>
                              </p:par>
                              <p:par>
                                <p:cTn id="69" presetID="53" presetClass="entr" presetSubtype="16" fill="hold" grpId="0" nodeType="withEffect">
                                  <p:stCondLst>
                                    <p:cond delay="1250"/>
                                  </p:stCondLst>
                                  <p:iterate type="lt">
                                    <p:tmPct val="5000"/>
                                  </p:iterate>
                                  <p:childTnLst>
                                    <p:set>
                                      <p:cBhvr>
                                        <p:cTn id="70" dur="1" fill="hold">
                                          <p:stCondLst>
                                            <p:cond delay="0"/>
                                          </p:stCondLst>
                                        </p:cTn>
                                        <p:tgtEl>
                                          <p:spTgt spid="55">
                                            <p:txEl>
                                              <p:pRg st="0" end="0"/>
                                            </p:txEl>
                                          </p:spTgt>
                                        </p:tgtEl>
                                        <p:attrNameLst>
                                          <p:attrName>style.visibility</p:attrName>
                                        </p:attrNameLst>
                                      </p:cBhvr>
                                      <p:to>
                                        <p:strVal val="visible"/>
                                      </p:to>
                                    </p:set>
                                    <p:anim calcmode="lin" valueType="num">
                                      <p:cBhvr>
                                        <p:cTn id="71"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3" dur="500"/>
                                        <p:tgtEl>
                                          <p:spTgt spid="55">
                                            <p:txEl>
                                              <p:pRg st="0" end="0"/>
                                            </p:txEl>
                                          </p:spTgt>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175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fltVal val="0"/>
                                          </p:val>
                                        </p:tav>
                                        <p:tav tm="100000">
                                          <p:val>
                                            <p:strVal val="#ppt_w"/>
                                          </p:val>
                                        </p:tav>
                                      </p:tavLst>
                                    </p:anim>
                                    <p:anim calcmode="lin" valueType="num">
                                      <p:cBhvr>
                                        <p:cTn id="82" dur="500" fill="hold"/>
                                        <p:tgtEl>
                                          <p:spTgt spid="33"/>
                                        </p:tgtEl>
                                        <p:attrNameLst>
                                          <p:attrName>ppt_h</p:attrName>
                                        </p:attrNameLst>
                                      </p:cBhvr>
                                      <p:tavLst>
                                        <p:tav tm="0">
                                          <p:val>
                                            <p:fltVal val="0"/>
                                          </p:val>
                                        </p:tav>
                                        <p:tav tm="100000">
                                          <p:val>
                                            <p:strVal val="#ppt_h"/>
                                          </p:val>
                                        </p:tav>
                                      </p:tavLst>
                                    </p:anim>
                                    <p:animEffect transition="in" filter="fade">
                                      <p:cBhvr>
                                        <p:cTn id="83" dur="500"/>
                                        <p:tgtEl>
                                          <p:spTgt spid="33"/>
                                        </p:tgtEl>
                                      </p:cBhvr>
                                    </p:animEffect>
                                  </p:childTnLst>
                                </p:cTn>
                              </p:par>
                              <p:par>
                                <p:cTn id="84" presetID="53" presetClass="entr" presetSubtype="16" fill="hold" grpId="0" nodeType="withEffect">
                                  <p:stCondLst>
                                    <p:cond delay="175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par>
                                <p:cTn id="89" presetID="53" presetClass="entr" presetSubtype="16" fill="hold" grpId="0" nodeType="withEffect">
                                  <p:stCondLst>
                                    <p:cond delay="200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par>
                                <p:cTn id="94" presetID="53" presetClass="entr" presetSubtype="16" fill="hold" grpId="0" nodeType="withEffect">
                                  <p:stCondLst>
                                    <p:cond delay="2000"/>
                                  </p:stCondLst>
                                  <p:childTnLst>
                                    <p:set>
                                      <p:cBhvr>
                                        <p:cTn id="95" dur="1" fill="hold">
                                          <p:stCondLst>
                                            <p:cond delay="0"/>
                                          </p:stCondLst>
                                        </p:cTn>
                                        <p:tgtEl>
                                          <p:spTgt spid="38"/>
                                        </p:tgtEl>
                                        <p:attrNameLst>
                                          <p:attrName>style.visibility</p:attrName>
                                        </p:attrNameLst>
                                      </p:cBhvr>
                                      <p:to>
                                        <p:strVal val="visible"/>
                                      </p:to>
                                    </p:set>
                                    <p:anim calcmode="lin" valueType="num">
                                      <p:cBhvr>
                                        <p:cTn id="96" dur="500" fill="hold"/>
                                        <p:tgtEl>
                                          <p:spTgt spid="38"/>
                                        </p:tgtEl>
                                        <p:attrNameLst>
                                          <p:attrName>ppt_w</p:attrName>
                                        </p:attrNameLst>
                                      </p:cBhvr>
                                      <p:tavLst>
                                        <p:tav tm="0">
                                          <p:val>
                                            <p:fltVal val="0"/>
                                          </p:val>
                                        </p:tav>
                                        <p:tav tm="100000">
                                          <p:val>
                                            <p:strVal val="#ppt_w"/>
                                          </p:val>
                                        </p:tav>
                                      </p:tavLst>
                                    </p:anim>
                                    <p:anim calcmode="lin" valueType="num">
                                      <p:cBhvr>
                                        <p:cTn id="97" dur="500" fill="hold"/>
                                        <p:tgtEl>
                                          <p:spTgt spid="38"/>
                                        </p:tgtEl>
                                        <p:attrNameLst>
                                          <p:attrName>ppt_h</p:attrName>
                                        </p:attrNameLst>
                                      </p:cBhvr>
                                      <p:tavLst>
                                        <p:tav tm="0">
                                          <p:val>
                                            <p:fltVal val="0"/>
                                          </p:val>
                                        </p:tav>
                                        <p:tav tm="100000">
                                          <p:val>
                                            <p:strVal val="#ppt_h"/>
                                          </p:val>
                                        </p:tav>
                                      </p:tavLst>
                                    </p:anim>
                                    <p:animEffect transition="in" filter="fade">
                                      <p:cBhvr>
                                        <p:cTn id="98" dur="500"/>
                                        <p:tgtEl>
                                          <p:spTgt spid="38"/>
                                        </p:tgtEl>
                                      </p:cBhvr>
                                    </p:animEffect>
                                  </p:childTnLst>
                                </p:cTn>
                              </p:par>
                              <p:par>
                                <p:cTn id="99" presetID="53" presetClass="entr" presetSubtype="16" fill="hold" grpId="0" nodeType="withEffect">
                                  <p:stCondLst>
                                    <p:cond delay="225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25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2500"/>
                                  </p:stCondLst>
                                  <p:iterate type="lt">
                                    <p:tmPct val="5000"/>
                                  </p:iterate>
                                  <p:childTnLst>
                                    <p:set>
                                      <p:cBhvr>
                                        <p:cTn id="110" dur="1" fill="hold">
                                          <p:stCondLst>
                                            <p:cond delay="0"/>
                                          </p:stCondLst>
                                        </p:cTn>
                                        <p:tgtEl>
                                          <p:spTgt spid="57">
                                            <p:txEl>
                                              <p:pRg st="0" end="0"/>
                                            </p:txEl>
                                          </p:spTgt>
                                        </p:tgtEl>
                                        <p:attrNameLst>
                                          <p:attrName>style.visibility</p:attrName>
                                        </p:attrNameLst>
                                      </p:cBhvr>
                                      <p:to>
                                        <p:strVal val="visible"/>
                                      </p:to>
                                    </p:set>
                                    <p:anim calcmode="lin" valueType="num">
                                      <p:cBhvr>
                                        <p:cTn id="111"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57">
                                            <p:txEl>
                                              <p:pRg st="0" end="0"/>
                                            </p:txEl>
                                          </p:spTgt>
                                        </p:tgtEl>
                                      </p:cBhvr>
                                    </p:animEffect>
                                  </p:childTnLst>
                                </p:cTn>
                              </p:par>
                              <p:par>
                                <p:cTn id="114" presetID="53" presetClass="entr" presetSubtype="16" fill="hold" grpId="0" nodeType="withEffect">
                                  <p:stCondLst>
                                    <p:cond delay="2750"/>
                                  </p:stCondLst>
                                  <p:childTnLst>
                                    <p:set>
                                      <p:cBhvr>
                                        <p:cTn id="115" dur="1" fill="hold">
                                          <p:stCondLst>
                                            <p:cond delay="0"/>
                                          </p:stCondLst>
                                        </p:cTn>
                                        <p:tgtEl>
                                          <p:spTgt spid="31"/>
                                        </p:tgtEl>
                                        <p:attrNameLst>
                                          <p:attrName>style.visibility</p:attrName>
                                        </p:attrNameLst>
                                      </p:cBhvr>
                                      <p:to>
                                        <p:strVal val="visible"/>
                                      </p:to>
                                    </p:set>
                                    <p:anim calcmode="lin" valueType="num">
                                      <p:cBhvr>
                                        <p:cTn id="116" dur="500" fill="hold"/>
                                        <p:tgtEl>
                                          <p:spTgt spid="31"/>
                                        </p:tgtEl>
                                        <p:attrNameLst>
                                          <p:attrName>ppt_w</p:attrName>
                                        </p:attrNameLst>
                                      </p:cBhvr>
                                      <p:tavLst>
                                        <p:tav tm="0">
                                          <p:val>
                                            <p:fltVal val="0"/>
                                          </p:val>
                                        </p:tav>
                                        <p:tav tm="100000">
                                          <p:val>
                                            <p:strVal val="#ppt_w"/>
                                          </p:val>
                                        </p:tav>
                                      </p:tavLst>
                                    </p:anim>
                                    <p:anim calcmode="lin" valueType="num">
                                      <p:cBhvr>
                                        <p:cTn id="117" dur="500" fill="hold"/>
                                        <p:tgtEl>
                                          <p:spTgt spid="31"/>
                                        </p:tgtEl>
                                        <p:attrNameLst>
                                          <p:attrName>ppt_h</p:attrName>
                                        </p:attrNameLst>
                                      </p:cBhvr>
                                      <p:tavLst>
                                        <p:tav tm="0">
                                          <p:val>
                                            <p:fltVal val="0"/>
                                          </p:val>
                                        </p:tav>
                                        <p:tav tm="100000">
                                          <p:val>
                                            <p:strVal val="#ppt_h"/>
                                          </p:val>
                                        </p:tav>
                                      </p:tavLst>
                                    </p:anim>
                                    <p:animEffect transition="in" filter="fade">
                                      <p:cBhvr>
                                        <p:cTn id="118" dur="500"/>
                                        <p:tgtEl>
                                          <p:spTgt spid="31"/>
                                        </p:tgtEl>
                                      </p:cBhvr>
                                    </p:animEffect>
                                  </p:childTnLst>
                                </p:cTn>
                              </p:par>
                              <p:par>
                                <p:cTn id="119" presetID="53" presetClass="entr" presetSubtype="16" fill="hold" grpId="0" nodeType="withEffect">
                                  <p:stCondLst>
                                    <p:cond delay="2750"/>
                                  </p:stCondLst>
                                  <p:iterate type="lt">
                                    <p:tmPct val="5000"/>
                                  </p:iterate>
                                  <p:childTnLst>
                                    <p:set>
                                      <p:cBhvr>
                                        <p:cTn id="120" dur="1" fill="hold">
                                          <p:stCondLst>
                                            <p:cond delay="0"/>
                                          </p:stCondLst>
                                        </p:cTn>
                                        <p:tgtEl>
                                          <p:spTgt spid="56">
                                            <p:txEl>
                                              <p:pRg st="0" end="0"/>
                                            </p:txEl>
                                          </p:spTgt>
                                        </p:tgtEl>
                                        <p:attrNameLst>
                                          <p:attrName>style.visibility</p:attrName>
                                        </p:attrNameLst>
                                      </p:cBhvr>
                                      <p:to>
                                        <p:strVal val="visible"/>
                                      </p:to>
                                    </p:set>
                                    <p:anim calcmode="lin" valueType="num">
                                      <p:cBhvr>
                                        <p:cTn id="121"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3" dur="500"/>
                                        <p:tgtEl>
                                          <p:spTgt spid="56">
                                            <p:txEl>
                                              <p:pRg st="0" end="0"/>
                                            </p:txEl>
                                          </p:spTgt>
                                        </p:tgtEl>
                                      </p:cBhvr>
                                    </p:animEffect>
                                  </p:childTnLst>
                                </p:cTn>
                              </p:par>
                              <p:par>
                                <p:cTn id="124" presetID="53" presetClass="entr" presetSubtype="16" fill="hold" grpId="0" nodeType="withEffect">
                                  <p:stCondLst>
                                    <p:cond delay="300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childTnLst>
                          </p:cTn>
                        </p:par>
                        <p:par>
                          <p:cTn id="129" fill="hold">
                            <p:stCondLst>
                              <p:cond delay="4375"/>
                            </p:stCondLst>
                            <p:childTnLst>
                              <p:par>
                                <p:cTn id="130" presetID="10" presetClass="entr" presetSubtype="0" fill="hold" grpId="0" nodeType="afterEffect">
                                  <p:stCondLst>
                                    <p:cond delay="250"/>
                                  </p:stCondLst>
                                  <p:childTnLst>
                                    <p:set>
                                      <p:cBhvr>
                                        <p:cTn id="131" dur="1" fill="hold">
                                          <p:stCondLst>
                                            <p:cond delay="0"/>
                                          </p:stCondLst>
                                        </p:cTn>
                                        <p:tgtEl>
                                          <p:spTgt spid="37"/>
                                        </p:tgtEl>
                                        <p:attrNameLst>
                                          <p:attrName>style.visibility</p:attrName>
                                        </p:attrNameLst>
                                      </p:cBhvr>
                                      <p:to>
                                        <p:strVal val="visible"/>
                                      </p:to>
                                    </p:set>
                                    <p:animEffect transition="in" filter="fade">
                                      <p:cBhvr>
                                        <p:cTn id="132"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tmplLst>
          <p:tmpl>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750"/>
                        <p:tgtEl>
                          <p:spTgt spid="37"/>
                        </p:tgtEl>
                      </p:cBhvr>
                    </p:animEffect>
                  </p:childTnLst>
                </p:cTn>
              </p:par>
            </p:tnLst>
          </p:tmpl>
        </p:tmplLst>
      </p:bldP>
      <p:bldP spid="38" grpId="0"/>
      <p:bldP spid="39" grpId="0"/>
      <p:bldP spid="49" grpId="0"/>
      <p:bldP spid="50" grpId="0"/>
      <p:bldP spid="51" grpId="0" build="p">
        <p:tmplLst>
          <p:tmpl lvl="1">
            <p:tnLst>
              <p:par>
                <p:cTn presetID="53" presetClass="entr" presetSubtype="16" fill="hold" nodeType="withEffect">
                  <p:stCondLst>
                    <p:cond delay="0"/>
                  </p:stCondLst>
                  <p:iterate type="lt">
                    <p:tmPct val="5000"/>
                  </p:iterate>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53" presetClass="entr" presetSubtype="16" fill="hold" nodeType="withEffect">
                  <p:stCondLst>
                    <p:cond delay="250"/>
                  </p:stCondLst>
                  <p:iterate type="lt">
                    <p:tmPct val="5000"/>
                  </p:iterate>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53" presetClass="entr" presetSubtype="16" fill="hold" nodeType="withEffect">
                  <p:stCondLst>
                    <p:cond delay="500"/>
                  </p:stCondLst>
                  <p:iterate type="lt">
                    <p:tmPct val="5000"/>
                  </p:iterate>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1000"/>
                  </p:stCondLst>
                  <p:iterate type="lt">
                    <p:tmPct val="5000"/>
                  </p:iterate>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53" presetClass="entr" presetSubtype="16" fill="hold" nodeType="withEffect">
                  <p:stCondLst>
                    <p:cond delay="1250"/>
                  </p:stCondLst>
                  <p:iterate type="lt">
                    <p:tmPct val="5000"/>
                  </p:iterate>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53" presetClass="entr" presetSubtype="16" fill="hold" nodeType="withEffect">
                  <p:stCondLst>
                    <p:cond delay="2750"/>
                  </p:stCondLst>
                  <p:iterate type="lt">
                    <p:tmPct val="5000"/>
                  </p:iterate>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withEffect">
                  <p:stCondLst>
                    <p:cond delay="2500"/>
                  </p:stCondLst>
                  <p:iterate type="lt">
                    <p:tmPct val="5000"/>
                  </p:iterate>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rot="21600000">
            <a:off x="9267537" y="2132690"/>
            <a:ext cx="8341590" cy="2951928"/>
          </a:xfrm>
        </p:spPr>
        <p:txBody>
          <a:bodyPr/>
          <a:lstStyle>
            <a:lvl1pPr algn="l">
              <a:lnSpc>
                <a:spcPts val="9000"/>
              </a:lnSpc>
              <a:defRPr/>
            </a:lvl1pPr>
          </a:lstStyle>
          <a:p>
            <a:r>
              <a:rPr kumimoji="1" lang="en-US" altLang="ja-JP" dirty="0" smtClean="0"/>
              <a:t>SLIDE TITLE</a:t>
            </a:r>
            <a:br>
              <a:rPr kumimoji="1" lang="en-US" altLang="ja-JP" dirty="0" smtClean="0"/>
            </a:br>
            <a:r>
              <a:rPr kumimoji="1" lang="en-US" altLang="ja-JP" dirty="0" smtClean="0"/>
              <a:t>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対角する 2 つの角を丸めた四角形 6"/>
          <p:cNvSpPr/>
          <p:nvPr userDrawn="1"/>
        </p:nvSpPr>
        <p:spPr>
          <a:xfrm>
            <a:off x="781438" y="938537"/>
            <a:ext cx="8211344" cy="8292162"/>
          </a:xfrm>
          <a:prstGeom prst="round2DiagRect">
            <a:avLst>
              <a:gd name="adj1" fmla="val 288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5" hasCustomPrompt="1"/>
          </p:nvPr>
        </p:nvSpPr>
        <p:spPr>
          <a:xfrm>
            <a:off x="962729" y="1101220"/>
            <a:ext cx="7848762" cy="7966797"/>
          </a:xfrm>
          <a:prstGeom prst="round2DiagRect">
            <a:avLst>
              <a:gd name="adj1" fmla="val 1663"/>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0" name="テキスト プレースホルダー 5"/>
          <p:cNvSpPr>
            <a:spLocks noGrp="1"/>
          </p:cNvSpPr>
          <p:nvPr>
            <p:ph type="body" sz="quarter" idx="20" hasCustomPrompt="1"/>
          </p:nvPr>
        </p:nvSpPr>
        <p:spPr>
          <a:xfrm>
            <a:off x="9197859" y="5143500"/>
            <a:ext cx="8351383" cy="3377045"/>
          </a:xfrm>
        </p:spPr>
        <p:txBody>
          <a:bodyPr anchor="t">
            <a:noAutofit/>
          </a:bodyPr>
          <a:lstStyle>
            <a:lvl1pPr algn="l">
              <a:lnSpc>
                <a:spcPct val="100000"/>
              </a:lnSpc>
              <a:spcBef>
                <a:spcPts val="120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Tree>
    <p:extLst>
      <p:ext uri="{BB962C8B-B14F-4D97-AF65-F5344CB8AC3E}">
        <p14:creationId xmlns:p14="http://schemas.microsoft.com/office/powerpoint/2010/main" val="246597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anim calcmode="lin" valueType="num">
                                      <p:cBhvr>
                                        <p:cTn id="15" dur="500" fill="hold"/>
                                        <p:tgtEl>
                                          <p:spTgt spid="2"/>
                                        </p:tgtEl>
                                        <p:attrNameLst>
                                          <p:attrName>ppt_w</p:attrName>
                                        </p:attrNameLst>
                                      </p:cBhvr>
                                      <p:tavLst>
                                        <p:tav tm="0" fmla="#ppt_w*sin(2.5*pi*$)">
                                          <p:val>
                                            <p:fltVal val="0"/>
                                          </p:val>
                                        </p:tav>
                                        <p:tav tm="100000">
                                          <p:val>
                                            <p:fltVal val="1"/>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childTnLst>
                                </p:cTn>
                              </p:par>
                            </p:childTnLst>
                          </p:cTn>
                        </p:par>
                        <p:par>
                          <p:cTn id="17" fill="hold">
                            <p:stCondLst>
                              <p:cond delay="2175"/>
                            </p:stCondLst>
                            <p:childTnLst>
                              <p:par>
                                <p:cTn id="18" presetID="10" presetClass="entr" presetSubtype="0" fill="hold" grpId="0" nodeType="after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75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対角する 2 つの角を丸めた四角形 4"/>
          <p:cNvSpPr/>
          <p:nvPr userDrawn="1"/>
        </p:nvSpPr>
        <p:spPr>
          <a:xfrm>
            <a:off x="1068838" y="903159"/>
            <a:ext cx="7393926" cy="5015346"/>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9"/>
          <p:cNvSpPr>
            <a:spLocks noGrp="1"/>
          </p:cNvSpPr>
          <p:nvPr>
            <p:ph type="pic" sz="quarter" idx="15" hasCustomPrompt="1"/>
          </p:nvPr>
        </p:nvSpPr>
        <p:spPr>
          <a:xfrm>
            <a:off x="1237456" y="1076125"/>
            <a:ext cx="7056690" cy="4669414"/>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7" name="タイトル 1"/>
          <p:cNvSpPr>
            <a:spLocks noGrp="1"/>
          </p:cNvSpPr>
          <p:nvPr>
            <p:ph type="title" hasCustomPrompt="1"/>
          </p:nvPr>
        </p:nvSpPr>
        <p:spPr>
          <a:xfrm rot="21600000">
            <a:off x="8657937" y="1865834"/>
            <a:ext cx="8854208"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8" name="テキスト プレースホルダー 5"/>
          <p:cNvSpPr>
            <a:spLocks noGrp="1"/>
          </p:cNvSpPr>
          <p:nvPr>
            <p:ph type="body" sz="quarter" idx="17" hasCustomPrompt="1"/>
          </p:nvPr>
        </p:nvSpPr>
        <p:spPr>
          <a:xfrm>
            <a:off x="8616371" y="1197078"/>
            <a:ext cx="886806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テキスト プレースホルダー 5"/>
          <p:cNvSpPr>
            <a:spLocks noGrp="1"/>
          </p:cNvSpPr>
          <p:nvPr>
            <p:ph type="body" sz="quarter" idx="20" hasCustomPrompt="1"/>
          </p:nvPr>
        </p:nvSpPr>
        <p:spPr>
          <a:xfrm>
            <a:off x="1068838" y="6015490"/>
            <a:ext cx="16443307" cy="2188350"/>
          </a:xfrm>
        </p:spPr>
        <p:txBody>
          <a:bodyPr anchor="ctr">
            <a:noAutofit/>
          </a:bodyPr>
          <a:lstStyle>
            <a:lvl1pPr algn="l">
              <a:lnSpc>
                <a:spcPct val="11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1" name="円/楕円 10"/>
          <p:cNvSpPr/>
          <p:nvPr userDrawn="1"/>
        </p:nvSpPr>
        <p:spPr>
          <a:xfrm>
            <a:off x="9198202"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4" hasCustomPrompt="1"/>
          </p:nvPr>
        </p:nvSpPr>
        <p:spPr>
          <a:xfrm>
            <a:off x="9629599"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23" hasCustomPrompt="1"/>
          </p:nvPr>
        </p:nvSpPr>
        <p:spPr>
          <a:xfrm>
            <a:off x="8689003"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18" name="円/楕円 17"/>
          <p:cNvSpPr/>
          <p:nvPr userDrawn="1"/>
        </p:nvSpPr>
        <p:spPr>
          <a:xfrm>
            <a:off x="11899838"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24" hasCustomPrompt="1"/>
          </p:nvPr>
        </p:nvSpPr>
        <p:spPr>
          <a:xfrm>
            <a:off x="12331235"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5" hasCustomPrompt="1"/>
          </p:nvPr>
        </p:nvSpPr>
        <p:spPr>
          <a:xfrm>
            <a:off x="11390639"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21" name="円/楕円 20"/>
          <p:cNvSpPr/>
          <p:nvPr userDrawn="1"/>
        </p:nvSpPr>
        <p:spPr>
          <a:xfrm>
            <a:off x="14587619" y="3560607"/>
            <a:ext cx="1402514" cy="140251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6" hasCustomPrompt="1"/>
          </p:nvPr>
        </p:nvSpPr>
        <p:spPr>
          <a:xfrm>
            <a:off x="15019016" y="396598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3" name="テキスト プレースホルダー 5"/>
          <p:cNvSpPr>
            <a:spLocks noGrp="1"/>
          </p:cNvSpPr>
          <p:nvPr>
            <p:ph type="body" sz="quarter" idx="27" hasCustomPrompt="1"/>
          </p:nvPr>
        </p:nvSpPr>
        <p:spPr>
          <a:xfrm>
            <a:off x="14078420" y="5013085"/>
            <a:ext cx="2456655" cy="612850"/>
          </a:xfrm>
        </p:spPr>
        <p:txBody>
          <a:bodyPr anchor="t">
            <a:noAutofit/>
          </a:bodyPr>
          <a:lstStyle>
            <a:lvl1pPr algn="ctr">
              <a:spcBef>
                <a:spcPts val="0"/>
              </a:spcBef>
              <a:defRPr sz="2800" i="0" spc="0" baseline="0">
                <a:solidFill>
                  <a:schemeClr val="accent2"/>
                </a:solidFill>
                <a:effectLst/>
                <a:latin typeface="Bebas Neue Regular" pitchFamily="50" charset="0"/>
              </a:defRPr>
            </a:lvl1pPr>
          </a:lstStyle>
          <a:p>
            <a:pPr lvl="0"/>
            <a:r>
              <a:rPr kumimoji="1" lang="en-US" altLang="ja-JP" dirty="0" smtClean="0"/>
              <a:t>WORD</a:t>
            </a:r>
            <a:endParaRPr kumimoji="1" lang="ja-JP" altLang="en-US" dirty="0" smtClean="0"/>
          </a:p>
        </p:txBody>
      </p:sp>
      <p:sp>
        <p:nvSpPr>
          <p:cNvPr id="24" name="正方形/長方形 23"/>
          <p:cNvSpPr/>
          <p:nvPr userDrawn="1"/>
        </p:nvSpPr>
        <p:spPr>
          <a:xfrm>
            <a:off x="-1" y="8317583"/>
            <a:ext cx="18286413" cy="1011382"/>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9"/>
          <p:cNvSpPr>
            <a:spLocks noGrp="1"/>
          </p:cNvSpPr>
          <p:nvPr>
            <p:ph type="pic" sz="quarter" idx="28" hasCustomPrompt="1"/>
          </p:nvPr>
        </p:nvSpPr>
        <p:spPr>
          <a:xfrm>
            <a:off x="3005734"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6" name="テキスト プレースホルダー 5"/>
          <p:cNvSpPr>
            <a:spLocks noGrp="1"/>
          </p:cNvSpPr>
          <p:nvPr>
            <p:ph type="body" sz="quarter" idx="29" hasCustomPrompt="1"/>
          </p:nvPr>
        </p:nvSpPr>
        <p:spPr>
          <a:xfrm>
            <a:off x="3644556"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sp>
        <p:nvSpPr>
          <p:cNvPr id="27" name="図プレースホルダー 9"/>
          <p:cNvSpPr>
            <a:spLocks noGrp="1"/>
          </p:cNvSpPr>
          <p:nvPr>
            <p:ph type="pic" sz="quarter" idx="30" hasCustomPrompt="1"/>
          </p:nvPr>
        </p:nvSpPr>
        <p:spPr>
          <a:xfrm>
            <a:off x="7343576"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テキスト プレースホルダー 5"/>
          <p:cNvSpPr>
            <a:spLocks noGrp="1"/>
          </p:cNvSpPr>
          <p:nvPr>
            <p:ph type="body" sz="quarter" idx="31" hasCustomPrompt="1"/>
          </p:nvPr>
        </p:nvSpPr>
        <p:spPr>
          <a:xfrm>
            <a:off x="7982398"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sp>
        <p:nvSpPr>
          <p:cNvPr id="29" name="図プレースホルダー 9"/>
          <p:cNvSpPr>
            <a:spLocks noGrp="1"/>
          </p:cNvSpPr>
          <p:nvPr>
            <p:ph type="pic" sz="quarter" idx="32" hasCustomPrompt="1"/>
          </p:nvPr>
        </p:nvSpPr>
        <p:spPr>
          <a:xfrm>
            <a:off x="11694736" y="8545416"/>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0" name="テキスト プレースホルダー 5"/>
          <p:cNvSpPr>
            <a:spLocks noGrp="1"/>
          </p:cNvSpPr>
          <p:nvPr>
            <p:ph type="body" sz="quarter" idx="33" hasCustomPrompt="1"/>
          </p:nvPr>
        </p:nvSpPr>
        <p:spPr>
          <a:xfrm>
            <a:off x="12333558" y="8516849"/>
            <a:ext cx="3335373" cy="612850"/>
          </a:xfrm>
        </p:spPr>
        <p:txBody>
          <a:bodyPr anchor="ctr">
            <a:noAutofit/>
          </a:bodyPr>
          <a:lstStyle>
            <a:lvl1pPr algn="l">
              <a:spcBef>
                <a:spcPts val="0"/>
              </a:spcBef>
              <a:defRPr sz="2000" i="0" spc="0" baseline="0">
                <a:solidFill>
                  <a:schemeClr val="accent2"/>
                </a:solidFill>
                <a:effectLst/>
                <a:latin typeface="+mn-lt"/>
              </a:defRPr>
            </a:lvl1pPr>
          </a:lstStyle>
          <a:p>
            <a:pPr lvl="0"/>
            <a:r>
              <a:rPr kumimoji="1" lang="en-US" altLang="ja-JP" dirty="0" smtClean="0"/>
              <a:t>WORD</a:t>
            </a:r>
            <a:endParaRPr kumimoji="1" lang="ja-JP" altLang="en-US" dirty="0" smtClean="0"/>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06994" y="778015"/>
            <a:ext cx="8125477" cy="594080"/>
          </a:xfrm>
          <a:prstGeom prst="rect">
            <a:avLst/>
          </a:prstGeom>
        </p:spPr>
      </p:pic>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5926" y="5621465"/>
            <a:ext cx="8125477" cy="594080"/>
          </a:xfrm>
          <a:prstGeom prst="rect">
            <a:avLst/>
          </a:prstGeom>
        </p:spPr>
      </p:pic>
    </p:spTree>
    <p:extLst>
      <p:ext uri="{BB962C8B-B14F-4D97-AF65-F5344CB8AC3E}">
        <p14:creationId xmlns:p14="http://schemas.microsoft.com/office/powerpoint/2010/main" val="34419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1000"/>
                                        <p:tgtEl>
                                          <p:spTgt spid="31"/>
                                        </p:tgtEl>
                                      </p:cBhvr>
                                    </p:animEffect>
                                  </p:childTnLst>
                                </p:cTn>
                              </p:par>
                              <p:par>
                                <p:cTn id="14" presetID="45" presetClass="entr" presetSubtype="0" fill="hold" grpId="0" nodeType="withEffect">
                                  <p:stCondLst>
                                    <p:cond delay="250"/>
                                  </p:stCondLst>
                                  <p:iterate type="lt">
                                    <p:tmPct val="10000"/>
                                  </p:iterate>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anim calcmode="lin" valueType="num">
                                      <p:cBhvr>
                                        <p:cTn id="17" dur="5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1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19" fill="hold">
                            <p:stCondLst>
                              <p:cond delay="1250"/>
                            </p:stCondLst>
                            <p:childTnLst>
                              <p:par>
                                <p:cTn id="20" presetID="45" presetClass="entr" presetSubtype="0" fill="hold" grpId="0" nodeType="afterEffect">
                                  <p:stCondLst>
                                    <p:cond delay="0"/>
                                  </p:stCondLst>
                                  <p:iterate type="lt">
                                    <p:tmPct val="7000"/>
                                  </p:iterate>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ppt_w</p:attrName>
                                        </p:attrNameLst>
                                      </p:cBhvr>
                                      <p:tavLst>
                                        <p:tav tm="0" fmla="#ppt_w*sin(2.5*pi*$)">
                                          <p:val>
                                            <p:fltVal val="0"/>
                                          </p:val>
                                        </p:tav>
                                        <p:tav tm="100000">
                                          <p:val>
                                            <p:fltVal val="1"/>
                                          </p:val>
                                        </p:tav>
                                      </p:tavLst>
                                    </p:anim>
                                    <p:anim calcmode="lin" valueType="num">
                                      <p:cBhvr>
                                        <p:cTn id="24" dur="5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345"/>
                            </p:stCondLst>
                            <p:childTnLst>
                              <p:par>
                                <p:cTn id="26" presetID="31"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 calcmode="lin" valueType="num">
                                      <p:cBhvr>
                                        <p:cTn id="30" dur="500" fill="hold"/>
                                        <p:tgtEl>
                                          <p:spTgt spid="12"/>
                                        </p:tgtEl>
                                        <p:attrNameLst>
                                          <p:attrName>style.rotation</p:attrName>
                                        </p:attrNameLst>
                                      </p:cBhvr>
                                      <p:tavLst>
                                        <p:tav tm="0">
                                          <p:val>
                                            <p:fltVal val="90"/>
                                          </p:val>
                                        </p:tav>
                                        <p:tav tm="100000">
                                          <p:val>
                                            <p:fltVal val="0"/>
                                          </p:val>
                                        </p:tav>
                                      </p:tavLst>
                                    </p:anim>
                                    <p:animEffect transition="in" filter="fade">
                                      <p:cBhvr>
                                        <p:cTn id="31" dur="500"/>
                                        <p:tgtEl>
                                          <p:spTgt spid="12"/>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style.rotation</p:attrName>
                                        </p:attrNameLst>
                                      </p:cBhvr>
                                      <p:tavLst>
                                        <p:tav tm="0">
                                          <p:val>
                                            <p:fltVal val="90"/>
                                          </p:val>
                                        </p:tav>
                                        <p:tav tm="100000">
                                          <p:val>
                                            <p:fltVal val="0"/>
                                          </p:val>
                                        </p:tav>
                                      </p:tavLst>
                                    </p:anim>
                                    <p:animEffect transition="in" filter="fade">
                                      <p:cBhvr>
                                        <p:cTn id="37" dur="500"/>
                                        <p:tgtEl>
                                          <p:spTgt spid="11"/>
                                        </p:tgtEl>
                                      </p:cBhvr>
                                    </p:animEffect>
                                  </p:childTnLst>
                                </p:cTn>
                              </p:par>
                            </p:childTnLst>
                          </p:cTn>
                        </p:par>
                        <p:par>
                          <p:cTn id="38" fill="hold">
                            <p:stCondLst>
                              <p:cond delay="2845"/>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41" dur="500"/>
                                        <p:tgtEl>
                                          <p:spTgt spid="17">
                                            <p:txEl>
                                              <p:pRg st="0" end="0"/>
                                            </p:txEl>
                                          </p:spTgt>
                                        </p:tgtEl>
                                      </p:cBhvr>
                                    </p:animEffect>
                                  </p:childTnLst>
                                </p:cTn>
                              </p:par>
                            </p:childTnLst>
                          </p:cTn>
                        </p:par>
                        <p:par>
                          <p:cTn id="42" fill="hold">
                            <p:stCondLst>
                              <p:cond delay="3420"/>
                            </p:stCondLst>
                            <p:childTnLst>
                              <p:par>
                                <p:cTn id="43" presetID="31"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 calcmode="lin" valueType="num">
                                      <p:cBhvr>
                                        <p:cTn id="47" dur="500" fill="hold"/>
                                        <p:tgtEl>
                                          <p:spTgt spid="19"/>
                                        </p:tgtEl>
                                        <p:attrNameLst>
                                          <p:attrName>style.rotation</p:attrName>
                                        </p:attrNameLst>
                                      </p:cBhvr>
                                      <p:tavLst>
                                        <p:tav tm="0">
                                          <p:val>
                                            <p:fltVal val="90"/>
                                          </p:val>
                                        </p:tav>
                                        <p:tav tm="100000">
                                          <p:val>
                                            <p:fltVal val="0"/>
                                          </p:val>
                                        </p:tav>
                                      </p:tavLst>
                                    </p:anim>
                                    <p:animEffect transition="in" filter="fade">
                                      <p:cBhvr>
                                        <p:cTn id="48" dur="500"/>
                                        <p:tgtEl>
                                          <p:spTgt spid="1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 calcmode="lin" valueType="num">
                                      <p:cBhvr>
                                        <p:cTn id="53" dur="500" fill="hold"/>
                                        <p:tgtEl>
                                          <p:spTgt spid="18"/>
                                        </p:tgtEl>
                                        <p:attrNameLst>
                                          <p:attrName>style.rotation</p:attrName>
                                        </p:attrNameLst>
                                      </p:cBhvr>
                                      <p:tavLst>
                                        <p:tav tm="0">
                                          <p:val>
                                            <p:fltVal val="90"/>
                                          </p:val>
                                        </p:tav>
                                        <p:tav tm="100000">
                                          <p:val>
                                            <p:fltVal val="0"/>
                                          </p:val>
                                        </p:tav>
                                      </p:tavLst>
                                    </p:anim>
                                    <p:animEffect transition="in" filter="fade">
                                      <p:cBhvr>
                                        <p:cTn id="54" dur="500"/>
                                        <p:tgtEl>
                                          <p:spTgt spid="18"/>
                                        </p:tgtEl>
                                      </p:cBhvr>
                                    </p:animEffect>
                                  </p:childTnLst>
                                </p:cTn>
                              </p:par>
                            </p:childTnLst>
                          </p:cTn>
                        </p:par>
                        <p:par>
                          <p:cTn id="55" fill="hold">
                            <p:stCondLst>
                              <p:cond delay="3920"/>
                            </p:stCondLst>
                            <p:childTnLst>
                              <p:par>
                                <p:cTn id="56" presetID="14" presetClass="entr" presetSubtype="10" fill="hold" grpId="0" nodeType="afterEffect">
                                  <p:stCondLst>
                                    <p:cond delay="0"/>
                                  </p:stCondLst>
                                  <p:iterate type="lt">
                                    <p:tmPct val="5000"/>
                                  </p:iterate>
                                  <p:childTnLst>
                                    <p:set>
                                      <p:cBhvr>
                                        <p:cTn id="57"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58" dur="500"/>
                                        <p:tgtEl>
                                          <p:spTgt spid="20">
                                            <p:txEl>
                                              <p:pRg st="0" end="0"/>
                                            </p:txEl>
                                          </p:spTgt>
                                        </p:tgtEl>
                                      </p:cBhvr>
                                    </p:animEffect>
                                  </p:childTnLst>
                                </p:cTn>
                              </p:par>
                            </p:childTnLst>
                          </p:cTn>
                        </p:par>
                        <p:par>
                          <p:cTn id="59" fill="hold">
                            <p:stCondLst>
                              <p:cond delay="4495"/>
                            </p:stCondLst>
                            <p:childTnLst>
                              <p:par>
                                <p:cTn id="60" presetID="31"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 calcmode="lin" valueType="num">
                                      <p:cBhvr>
                                        <p:cTn id="64" dur="500" fill="hold"/>
                                        <p:tgtEl>
                                          <p:spTgt spid="22"/>
                                        </p:tgtEl>
                                        <p:attrNameLst>
                                          <p:attrName>style.rotation</p:attrName>
                                        </p:attrNameLst>
                                      </p:cBhvr>
                                      <p:tavLst>
                                        <p:tav tm="0">
                                          <p:val>
                                            <p:fltVal val="90"/>
                                          </p:val>
                                        </p:tav>
                                        <p:tav tm="100000">
                                          <p:val>
                                            <p:fltVal val="0"/>
                                          </p:val>
                                        </p:tav>
                                      </p:tavLst>
                                    </p:anim>
                                    <p:animEffect transition="in" filter="fade">
                                      <p:cBhvr>
                                        <p:cTn id="65" dur="500"/>
                                        <p:tgtEl>
                                          <p:spTgt spid="22"/>
                                        </p:tgtEl>
                                      </p:cBhvr>
                                    </p:animEffect>
                                  </p:childTnLst>
                                </p:cTn>
                              </p:par>
                              <p:par>
                                <p:cTn id="66" presetID="31"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 calcmode="lin" valueType="num">
                                      <p:cBhvr>
                                        <p:cTn id="70" dur="500" fill="hold"/>
                                        <p:tgtEl>
                                          <p:spTgt spid="21"/>
                                        </p:tgtEl>
                                        <p:attrNameLst>
                                          <p:attrName>style.rotation</p:attrName>
                                        </p:attrNameLst>
                                      </p:cBhvr>
                                      <p:tavLst>
                                        <p:tav tm="0">
                                          <p:val>
                                            <p:fltVal val="90"/>
                                          </p:val>
                                        </p:tav>
                                        <p:tav tm="100000">
                                          <p:val>
                                            <p:fltVal val="0"/>
                                          </p:val>
                                        </p:tav>
                                      </p:tavLst>
                                    </p:anim>
                                    <p:animEffect transition="in" filter="fade">
                                      <p:cBhvr>
                                        <p:cTn id="71" dur="500"/>
                                        <p:tgtEl>
                                          <p:spTgt spid="21"/>
                                        </p:tgtEl>
                                      </p:cBhvr>
                                    </p:animEffect>
                                  </p:childTnLst>
                                </p:cTn>
                              </p:par>
                            </p:childTnLst>
                          </p:cTn>
                        </p:par>
                        <p:par>
                          <p:cTn id="72" fill="hold">
                            <p:stCondLst>
                              <p:cond delay="4995"/>
                            </p:stCondLst>
                            <p:childTnLst>
                              <p:par>
                                <p:cTn id="73" presetID="14" presetClass="entr" presetSubtype="10" fill="hold" grpId="0" nodeType="afterEffect">
                                  <p:stCondLst>
                                    <p:cond delay="0"/>
                                  </p:stCondLst>
                                  <p:iterate type="lt">
                                    <p:tmPct val="5000"/>
                                  </p:iterate>
                                  <p:childTnLst>
                                    <p:set>
                                      <p:cBhvr>
                                        <p:cTn id="74"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75" dur="500"/>
                                        <p:tgtEl>
                                          <p:spTgt spid="23">
                                            <p:txEl>
                                              <p:pRg st="0" end="0"/>
                                            </p:txEl>
                                          </p:spTgt>
                                        </p:tgtEl>
                                      </p:cBhvr>
                                    </p:animEffect>
                                  </p:childTnLst>
                                </p:cTn>
                              </p:par>
                            </p:childTnLst>
                          </p:cTn>
                        </p:par>
                        <p:par>
                          <p:cTn id="76" fill="hold">
                            <p:stCondLst>
                              <p:cond delay="5570"/>
                            </p:stCondLst>
                            <p:childTnLst>
                              <p:par>
                                <p:cTn id="77" presetID="22" presetClass="entr" presetSubtype="8"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1000"/>
                                        <p:tgtEl>
                                          <p:spTgt spid="32"/>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9"/>
                                        </p:tgtEl>
                                        <p:attrNameLst>
                                          <p:attrName>style.visibility</p:attrName>
                                        </p:attrNameLst>
                                      </p:cBhvr>
                                      <p:to>
                                        <p:strVal val="visible"/>
                                      </p:to>
                                    </p:set>
                                    <p:animEffect transition="in" filter="fade">
                                      <p:cBhvr>
                                        <p:cTn id="82" dur="750"/>
                                        <p:tgtEl>
                                          <p:spTgt spid="9"/>
                                        </p:tgtEl>
                                      </p:cBhvr>
                                    </p:animEffect>
                                  </p:childTnLst>
                                </p:cTn>
                              </p:par>
                            </p:childTnLst>
                          </p:cTn>
                        </p:par>
                        <p:par>
                          <p:cTn id="83" fill="hold">
                            <p:stCondLst>
                              <p:cond delay="6570"/>
                            </p:stCondLst>
                            <p:childTnLst>
                              <p:par>
                                <p:cTn id="84" presetID="16" presetClass="entr" presetSubtype="37"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barn(outVertical)">
                                      <p:cBhvr>
                                        <p:cTn id="86" dur="500"/>
                                        <p:tgtEl>
                                          <p:spTgt spid="24"/>
                                        </p:tgtEl>
                                      </p:cBhvr>
                                    </p:animEffect>
                                  </p:childTnLst>
                                </p:cTn>
                              </p:par>
                            </p:childTnLst>
                          </p:cTn>
                        </p:par>
                        <p:par>
                          <p:cTn id="87" fill="hold">
                            <p:stCondLst>
                              <p:cond delay="7070"/>
                            </p:stCondLst>
                            <p:childTnLst>
                              <p:par>
                                <p:cTn id="88" presetID="22" presetClass="entr" presetSubtype="8"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500"/>
                                        <p:tgtEl>
                                          <p:spTgt spid="25"/>
                                        </p:tgtEl>
                                      </p:cBhvr>
                                    </p:animEffect>
                                  </p:childTnLst>
                                </p:cTn>
                              </p:par>
                            </p:childTnLst>
                          </p:cTn>
                        </p:par>
                        <p:par>
                          <p:cTn id="91" fill="hold">
                            <p:stCondLst>
                              <p:cond delay="7570"/>
                            </p:stCondLst>
                            <p:childTnLst>
                              <p:par>
                                <p:cTn id="92" presetID="14" presetClass="entr" presetSubtype="10" fill="hold" grpId="0" nodeType="afterEffect">
                                  <p:stCondLst>
                                    <p:cond delay="0"/>
                                  </p:stCondLst>
                                  <p:iterate type="lt">
                                    <p:tmPct val="5000"/>
                                  </p:iterate>
                                  <p:childTnLst>
                                    <p:set>
                                      <p:cBhvr>
                                        <p:cTn id="93"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94" dur="500"/>
                                        <p:tgtEl>
                                          <p:spTgt spid="26">
                                            <p:txEl>
                                              <p:pRg st="0" end="0"/>
                                            </p:txEl>
                                          </p:spTgt>
                                        </p:tgtEl>
                                      </p:cBhvr>
                                    </p:animEffect>
                                  </p:childTnLst>
                                </p:cTn>
                              </p:par>
                            </p:childTnLst>
                          </p:cTn>
                        </p:par>
                        <p:par>
                          <p:cTn id="95" fill="hold">
                            <p:stCondLst>
                              <p:cond delay="8145"/>
                            </p:stCondLst>
                            <p:childTnLst>
                              <p:par>
                                <p:cTn id="96" presetID="22" presetClass="entr" presetSubtype="8" fill="hold" grpId="0"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wipe(left)">
                                      <p:cBhvr>
                                        <p:cTn id="98" dur="500"/>
                                        <p:tgtEl>
                                          <p:spTgt spid="27"/>
                                        </p:tgtEl>
                                      </p:cBhvr>
                                    </p:animEffect>
                                  </p:childTnLst>
                                </p:cTn>
                              </p:par>
                            </p:childTnLst>
                          </p:cTn>
                        </p:par>
                        <p:par>
                          <p:cTn id="99" fill="hold">
                            <p:stCondLst>
                              <p:cond delay="8645"/>
                            </p:stCondLst>
                            <p:childTnLst>
                              <p:par>
                                <p:cTn id="100" presetID="14" presetClass="entr" presetSubtype="10" fill="hold" grpId="0" nodeType="afterEffect">
                                  <p:stCondLst>
                                    <p:cond delay="0"/>
                                  </p:stCondLst>
                                  <p:iterate type="lt">
                                    <p:tmPct val="5000"/>
                                  </p:iterate>
                                  <p:childTnLst>
                                    <p:set>
                                      <p:cBhvr>
                                        <p:cTn id="101"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2" dur="500"/>
                                        <p:tgtEl>
                                          <p:spTgt spid="28">
                                            <p:txEl>
                                              <p:pRg st="0" end="0"/>
                                            </p:txEl>
                                          </p:spTgt>
                                        </p:tgtEl>
                                      </p:cBhvr>
                                    </p:animEffect>
                                  </p:childTnLst>
                                </p:cTn>
                              </p:par>
                            </p:childTnLst>
                          </p:cTn>
                        </p:par>
                        <p:par>
                          <p:cTn id="103" fill="hold">
                            <p:stCondLst>
                              <p:cond delay="9220"/>
                            </p:stCondLst>
                            <p:childTnLst>
                              <p:par>
                                <p:cTn id="104" presetID="22" presetClass="entr" presetSubtype="8"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wipe(left)">
                                      <p:cBhvr>
                                        <p:cTn id="106" dur="500"/>
                                        <p:tgtEl>
                                          <p:spTgt spid="29"/>
                                        </p:tgtEl>
                                      </p:cBhvr>
                                    </p:animEffect>
                                  </p:childTnLst>
                                </p:cTn>
                              </p:par>
                            </p:childTnLst>
                          </p:cTn>
                        </p:par>
                        <p:par>
                          <p:cTn id="107" fill="hold">
                            <p:stCondLst>
                              <p:cond delay="9720"/>
                            </p:stCondLst>
                            <p:childTnLst>
                              <p:par>
                                <p:cTn id="108" presetID="14" presetClass="entr" presetSubtype="10" fill="hold" grpId="0" nodeType="afterEffect">
                                  <p:stCondLst>
                                    <p:cond delay="0"/>
                                  </p:stCondLst>
                                  <p:iterate type="lt">
                                    <p:tmPct val="5000"/>
                                  </p:iterate>
                                  <p:childTnLst>
                                    <p:set>
                                      <p:cBhvr>
                                        <p:cTn id="109"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110"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build="p">
        <p:tmplLst>
          <p:tmpl lvl="1">
            <p:tnLst>
              <p:par>
                <p:cTn presetID="45" presetClass="entr" presetSubtype="0" fill="hold" nodeType="withEffect">
                  <p:stCondLst>
                    <p:cond delay="25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ppt_w</p:attrName>
                        </p:attrNameLst>
                      </p:cBhvr>
                      <p:tavLst>
                        <p:tav tm="0" fmla="#ppt_w*sin(2.5*pi*$)">
                          <p:val>
                            <p:fltVal val="0"/>
                          </p:val>
                        </p:tav>
                        <p:tav tm="100000">
                          <p:val>
                            <p:fltVal val="1"/>
                          </p:val>
                        </p:tav>
                      </p:tavLst>
                    </p:anim>
                    <p:anim calcmode="lin" valueType="num">
                      <p:cBhvr>
                        <p:cTn dur="500" fill="hold"/>
                        <p:tgtEl>
                          <p:spTgt spid="8"/>
                        </p:tgtEl>
                        <p:attrNameLst>
                          <p:attrName>ppt_h</p:attrName>
                        </p:attrNameLst>
                      </p:cBhvr>
                      <p:tavLst>
                        <p:tav tm="0">
                          <p:val>
                            <p:strVal val="#ppt_h"/>
                          </p:val>
                        </p:tav>
                        <p:tav tm="100000">
                          <p:val>
                            <p:strVal val="#ppt_h"/>
                          </p:val>
                        </p:tav>
                      </p:tavLst>
                    </p:anim>
                  </p:childTnLst>
                </p:cTn>
              </p:par>
            </p:tnLst>
          </p:tmpl>
        </p:tmplLst>
      </p:bldP>
      <p:bldP spid="9" grpId="0">
        <p:tmplLst>
          <p:tmpl>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11" grpId="0" animBg="1"/>
      <p:bldP spid="12" grpId="0"/>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animBg="1"/>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animBg="1"/>
      <p:bldP spid="22" grpId="0"/>
      <p:bldP spid="2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p:bldP spid="2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p:bldP spid="3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22" name="正方形/長方形 21"/>
          <p:cNvSpPr/>
          <p:nvPr userDrawn="1"/>
        </p:nvSpPr>
        <p:spPr>
          <a:xfrm>
            <a:off x="-1" y="5936343"/>
            <a:ext cx="18286413" cy="3290784"/>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図プレースホルダー 5"/>
          <p:cNvSpPr>
            <a:spLocks noGrp="1"/>
          </p:cNvSpPr>
          <p:nvPr>
            <p:ph type="pic" sz="quarter" idx="12" hasCustomPrompt="1"/>
          </p:nvPr>
        </p:nvSpPr>
        <p:spPr>
          <a:xfrm>
            <a:off x="803420" y="0"/>
            <a:ext cx="7606289" cy="10287000"/>
          </a:xfrm>
          <a:solidFill>
            <a:schemeClr val="tx1">
              <a:alpha val="0"/>
            </a:schemeClr>
          </a:solidFill>
          <a:effectLst>
            <a:outerShdw blurRad="254000" sx="102000" sy="102000" algn="ctr" rotWithShape="0">
              <a:prstClr val="black">
                <a:alpha val="40000"/>
              </a:prstClr>
            </a:outerShdw>
          </a:effectLst>
        </p:spPr>
        <p:txBody>
          <a:bodyPr/>
          <a:lstStyle>
            <a:lvl1pPr>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20" hasCustomPrompt="1"/>
          </p:nvPr>
        </p:nvSpPr>
        <p:spPr>
          <a:xfrm>
            <a:off x="8616371" y="6048832"/>
            <a:ext cx="8356598" cy="964895"/>
          </a:xfrm>
        </p:spPr>
        <p:txBody>
          <a:bodyPr anchor="b">
            <a:noAutofit/>
          </a:bodyPr>
          <a:lstStyle>
            <a:lvl1pPr algn="l">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21" hasCustomPrompt="1"/>
          </p:nvPr>
        </p:nvSpPr>
        <p:spPr>
          <a:xfrm>
            <a:off x="8616371" y="6890987"/>
            <a:ext cx="8841839" cy="210787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9" name="タイトル 1"/>
          <p:cNvSpPr>
            <a:spLocks noGrp="1"/>
          </p:cNvSpPr>
          <p:nvPr>
            <p:ph type="title" hasCustomPrompt="1"/>
          </p:nvPr>
        </p:nvSpPr>
        <p:spPr>
          <a:xfrm rot="21600000">
            <a:off x="8657937" y="2906331"/>
            <a:ext cx="8854208"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20" name="テキスト プレースホルダー 5"/>
          <p:cNvSpPr>
            <a:spLocks noGrp="1"/>
          </p:cNvSpPr>
          <p:nvPr>
            <p:ph type="body" sz="quarter" idx="17" hasCustomPrompt="1"/>
          </p:nvPr>
        </p:nvSpPr>
        <p:spPr>
          <a:xfrm>
            <a:off x="8616371" y="2237575"/>
            <a:ext cx="886806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6823" y="1818512"/>
            <a:ext cx="8125477" cy="594080"/>
          </a:xfrm>
          <a:prstGeom prst="rect">
            <a:avLst/>
          </a:prstGeom>
        </p:spPr>
      </p:pic>
      <p:pic>
        <p:nvPicPr>
          <p:cNvPr id="23" name="図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5222" y="4104920"/>
            <a:ext cx="8125477" cy="594080"/>
          </a:xfrm>
          <a:prstGeom prst="rect">
            <a:avLst/>
          </a:prstGeom>
        </p:spPr>
      </p:pic>
    </p:spTree>
    <p:extLst>
      <p:ext uri="{BB962C8B-B14F-4D97-AF65-F5344CB8AC3E}">
        <p14:creationId xmlns:p14="http://schemas.microsoft.com/office/powerpoint/2010/main" val="95313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1000"/>
                                        <p:tgtEl>
                                          <p:spTgt spid="21"/>
                                        </p:tgtEl>
                                      </p:cBhvr>
                                    </p:animEffect>
                                  </p:childTnLst>
                                </p:cTn>
                              </p:par>
                            </p:childTnLst>
                          </p:cTn>
                        </p:par>
                        <p:par>
                          <p:cTn id="11" fill="hold">
                            <p:stCondLst>
                              <p:cond delay="1000"/>
                            </p:stCondLst>
                            <p:childTnLst>
                              <p:par>
                                <p:cTn id="12" presetID="45" presetClass="entr" presetSubtype="0" fill="hold" grpId="0" nodeType="afterEffect">
                                  <p:stCondLst>
                                    <p:cond delay="0"/>
                                  </p:stCondLst>
                                  <p:iterate type="lt">
                                    <p:tmPct val="4000"/>
                                  </p:iterate>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anim calcmode="lin" valueType="num">
                                      <p:cBhvr>
                                        <p:cTn id="15" dur="500" fill="hold"/>
                                        <p:tgtEl>
                                          <p:spTgt spid="20">
                                            <p:txEl>
                                              <p:pRg st="0" end="0"/>
                                            </p:txEl>
                                          </p:spTgt>
                                        </p:tgtEl>
                                        <p:attrNameLst>
                                          <p:attrName>ppt_w</p:attrName>
                                        </p:attrNameLst>
                                      </p:cBhvr>
                                      <p:tavLst>
                                        <p:tav tm="0" fmla="#ppt_w*sin(2.5*pi*$)">
                                          <p:val>
                                            <p:fltVal val="0"/>
                                          </p:val>
                                        </p:tav>
                                        <p:tav tm="100000">
                                          <p:val>
                                            <p:fltVal val="1"/>
                                          </p:val>
                                        </p:tav>
                                      </p:tavLst>
                                    </p:anim>
                                    <p:anim calcmode="lin" valueType="num">
                                      <p:cBhvr>
                                        <p:cTn id="16" dur="500" fill="hold"/>
                                        <p:tgtEl>
                                          <p:spTgt spid="20">
                                            <p:txEl>
                                              <p:pRg st="0" end="0"/>
                                            </p:txEl>
                                          </p:spTgt>
                                        </p:tgtEl>
                                        <p:attrNameLst>
                                          <p:attrName>ppt_h</p:attrName>
                                        </p:attrNameLst>
                                      </p:cBhvr>
                                      <p:tavLst>
                                        <p:tav tm="0">
                                          <p:val>
                                            <p:strVal val="#ppt_h"/>
                                          </p:val>
                                        </p:tav>
                                        <p:tav tm="100000">
                                          <p:val>
                                            <p:strVal val="#ppt_h"/>
                                          </p:val>
                                        </p:tav>
                                      </p:tavLst>
                                    </p:anim>
                                  </p:childTnLst>
                                </p:cTn>
                              </p:par>
                            </p:childTnLst>
                          </p:cTn>
                        </p:par>
                        <p:par>
                          <p:cTn id="17" fill="hold">
                            <p:stCondLst>
                              <p:cond delay="1640"/>
                            </p:stCondLst>
                            <p:childTnLst>
                              <p:par>
                                <p:cTn id="18" presetID="45" presetClass="entr" presetSubtype="0" fill="hold" grpId="0" nodeType="afterEffect">
                                  <p:stCondLst>
                                    <p:cond delay="0"/>
                                  </p:stCondLst>
                                  <p:iterate type="lt">
                                    <p:tmPct val="5000"/>
                                  </p:iterate>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anim calcmode="lin" valueType="num">
                                      <p:cBhvr>
                                        <p:cTn id="21" dur="500" fill="hold"/>
                                        <p:tgtEl>
                                          <p:spTgt spid="19"/>
                                        </p:tgtEl>
                                        <p:attrNameLst>
                                          <p:attrName>ppt_w</p:attrName>
                                        </p:attrNameLst>
                                      </p:cBhvr>
                                      <p:tavLst>
                                        <p:tav tm="0" fmla="#ppt_w*sin(2.5*pi*$)">
                                          <p:val>
                                            <p:fltVal val="0"/>
                                          </p:val>
                                        </p:tav>
                                        <p:tav tm="100000">
                                          <p:val>
                                            <p:fltVal val="1"/>
                                          </p:val>
                                        </p:tav>
                                      </p:tavLst>
                                    </p:anim>
                                    <p:anim calcmode="lin" valueType="num">
                                      <p:cBhvr>
                                        <p:cTn id="22" dur="500" fill="hold"/>
                                        <p:tgtEl>
                                          <p:spTgt spid="19"/>
                                        </p:tgtEl>
                                        <p:attrNameLst>
                                          <p:attrName>ppt_h</p:attrName>
                                        </p:attrNameLst>
                                      </p:cBhvr>
                                      <p:tavLst>
                                        <p:tav tm="0">
                                          <p:val>
                                            <p:strVal val="#ppt_h"/>
                                          </p:val>
                                        </p:tav>
                                        <p:tav tm="100000">
                                          <p:val>
                                            <p:strVal val="#ppt_h"/>
                                          </p:val>
                                        </p:tav>
                                      </p:tavLst>
                                    </p:anim>
                                  </p:childTnLst>
                                </p:cTn>
                              </p:par>
                              <p:par>
                                <p:cTn id="23" presetID="2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1000"/>
                                        <p:tgtEl>
                                          <p:spTgt spid="23"/>
                                        </p:tgtEl>
                                      </p:cBhvr>
                                    </p:animEffect>
                                  </p:childTnLst>
                                </p:cTn>
                              </p:par>
                            </p:childTnLst>
                          </p:cTn>
                        </p:par>
                        <p:par>
                          <p:cTn id="26" fill="hold">
                            <p:stCondLst>
                              <p:cond delay="2640"/>
                            </p:stCondLst>
                            <p:childTnLst>
                              <p:par>
                                <p:cTn id="27" presetID="16" presetClass="entr" presetSubtype="37" fill="hold" grpId="0" nodeType="afterEffect">
                                  <p:stCondLst>
                                    <p:cond delay="50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500"/>
                                        <p:tgtEl>
                                          <p:spTgt spid="22"/>
                                        </p:tgtEl>
                                      </p:cBhvr>
                                    </p:animEffect>
                                  </p:childTnLst>
                                </p:cTn>
                              </p:par>
                            </p:childTnLst>
                          </p:cTn>
                        </p:par>
                        <p:par>
                          <p:cTn id="30" fill="hold">
                            <p:stCondLst>
                              <p:cond delay="3640"/>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33" dur="500"/>
                                        <p:tgtEl>
                                          <p:spTgt spid="17">
                                            <p:txEl>
                                              <p:pRg st="0" end="0"/>
                                            </p:txEl>
                                          </p:spTgt>
                                        </p:tgtEl>
                                      </p:cBhvr>
                                    </p:animEffect>
                                  </p:childTnLst>
                                </p:cTn>
                              </p:par>
                            </p:childTnLst>
                          </p:cTn>
                        </p:par>
                        <p:par>
                          <p:cTn id="34" fill="hold">
                            <p:stCondLst>
                              <p:cond delay="4315"/>
                            </p:stCondLst>
                            <p:childTnLst>
                              <p:par>
                                <p:cTn id="35" presetID="10" presetClass="entr" presetSubtype="0"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fade">
                                      <p:cBhvr>
                                        <p:cTn id="37" dur="75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 grpId="0" animBg="1"/>
      <p:bldP spid="1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19" grpId="0"/>
      <p:bldP spid="20" grpId="0" build="p">
        <p:tmplLst>
          <p:tmpl lvl="1">
            <p:tnLst>
              <p:par>
                <p:cTn presetID="45" presetClass="entr" presetSubtype="0" fill="hold" nodeType="afterEffect">
                  <p:stCondLst>
                    <p:cond delay="0"/>
                  </p:stCondLst>
                  <p:iterate type="lt">
                    <p:tmPct val="4000"/>
                  </p:iterate>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ppt_w</p:attrName>
                        </p:attrNameLst>
                      </p:cBhvr>
                      <p:tavLst>
                        <p:tav tm="0" fmla="#ppt_w*sin(2.5*pi*$)">
                          <p:val>
                            <p:fltVal val="0"/>
                          </p:val>
                        </p:tav>
                        <p:tav tm="100000">
                          <p:val>
                            <p:fltVal val="1"/>
                          </p:val>
                        </p:tav>
                      </p:tavLst>
                    </p:anim>
                    <p:anim calcmode="lin" valueType="num">
                      <p:cBhvr>
                        <p:cTn dur="500" fill="hold"/>
                        <p:tgtEl>
                          <p:spTgt spid="20"/>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1" name="対角する 2 つの角を丸めた四角形 40"/>
          <p:cNvSpPr/>
          <p:nvPr userDrawn="1"/>
        </p:nvSpPr>
        <p:spPr>
          <a:xfrm>
            <a:off x="0" y="1854200"/>
            <a:ext cx="981828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11235548" y="0"/>
            <a:ext cx="7050865"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対角する 2 つの角を丸めた四角形 6"/>
          <p:cNvSpPr/>
          <p:nvPr userDrawn="1"/>
        </p:nvSpPr>
        <p:spPr>
          <a:xfrm>
            <a:off x="781437" y="2521725"/>
            <a:ext cx="9036843" cy="6708973"/>
          </a:xfrm>
          <a:prstGeom prst="round2DiagRect">
            <a:avLst>
              <a:gd name="adj1" fmla="val 288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9"/>
          <p:cNvSpPr>
            <a:spLocks noGrp="1"/>
          </p:cNvSpPr>
          <p:nvPr>
            <p:ph type="pic" sz="quarter" idx="15" hasCustomPrompt="1"/>
          </p:nvPr>
        </p:nvSpPr>
        <p:spPr>
          <a:xfrm>
            <a:off x="962092" y="2708211"/>
            <a:ext cx="8675532" cy="6336000"/>
          </a:xfrm>
          <a:prstGeom prst="round2DiagRect">
            <a:avLst>
              <a:gd name="adj1" fmla="val 1663"/>
              <a:gd name="adj2" fmla="val 0"/>
            </a:avLst>
          </a:prstGeom>
          <a:solidFill>
            <a:schemeClr val="tx1">
              <a:alpha val="30000"/>
            </a:schemeClr>
          </a:solidFill>
        </p:spPr>
        <p:txBody>
          <a:bodyPr/>
          <a:lstStyle>
            <a:lvl1pPr>
              <a:defRPr>
                <a:latin typeface="+mn-lt"/>
              </a:defRPr>
            </a:lvl1pPr>
          </a:lstStyle>
          <a:p>
            <a:r>
              <a:rPr kumimoji="1" lang="en-US" altLang="ja-JP" dirty="0" smtClean="0"/>
              <a:t>Add an image</a:t>
            </a:r>
            <a:endParaRPr kumimoji="1" lang="ja-JP" altLang="en-US" dirty="0"/>
          </a:p>
        </p:txBody>
      </p:sp>
      <p:sp>
        <p:nvSpPr>
          <p:cNvPr id="9" name="対角する 2 つの角を丸めた四角形 8"/>
          <p:cNvSpPr/>
          <p:nvPr userDrawn="1"/>
        </p:nvSpPr>
        <p:spPr>
          <a:xfrm>
            <a:off x="10605166" y="93853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9"/>
          <p:cNvSpPr>
            <a:spLocks noGrp="1"/>
          </p:cNvSpPr>
          <p:nvPr>
            <p:ph type="pic" sz="quarter" idx="13" hasCustomPrompt="1"/>
          </p:nvPr>
        </p:nvSpPr>
        <p:spPr>
          <a:xfrm>
            <a:off x="10958313" y="129106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7" hasCustomPrompt="1"/>
          </p:nvPr>
        </p:nvSpPr>
        <p:spPr>
          <a:xfrm>
            <a:off x="11980699" y="91303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21" hasCustomPrompt="1"/>
          </p:nvPr>
        </p:nvSpPr>
        <p:spPr>
          <a:xfrm>
            <a:off x="11969996" y="160760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18" name="対角する 2 つの角を丸めた四角形 17"/>
          <p:cNvSpPr/>
          <p:nvPr userDrawn="1"/>
        </p:nvSpPr>
        <p:spPr>
          <a:xfrm>
            <a:off x="10605166" y="269638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22" hasCustomPrompt="1"/>
          </p:nvPr>
        </p:nvSpPr>
        <p:spPr>
          <a:xfrm>
            <a:off x="10958313" y="304891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3" hasCustomPrompt="1"/>
          </p:nvPr>
        </p:nvSpPr>
        <p:spPr>
          <a:xfrm>
            <a:off x="11980699" y="267088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24" hasCustomPrompt="1"/>
          </p:nvPr>
        </p:nvSpPr>
        <p:spPr>
          <a:xfrm>
            <a:off x="11969996" y="336545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22" name="対角する 2 つの角を丸めた四角形 21"/>
          <p:cNvSpPr/>
          <p:nvPr userDrawn="1"/>
        </p:nvSpPr>
        <p:spPr>
          <a:xfrm>
            <a:off x="10605166" y="445423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9"/>
          <p:cNvSpPr>
            <a:spLocks noGrp="1"/>
          </p:cNvSpPr>
          <p:nvPr>
            <p:ph type="pic" sz="quarter" idx="25" hasCustomPrompt="1"/>
          </p:nvPr>
        </p:nvSpPr>
        <p:spPr>
          <a:xfrm>
            <a:off x="10958313" y="480676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26" hasCustomPrompt="1"/>
          </p:nvPr>
        </p:nvSpPr>
        <p:spPr>
          <a:xfrm>
            <a:off x="11980699" y="442873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7" hasCustomPrompt="1"/>
          </p:nvPr>
        </p:nvSpPr>
        <p:spPr>
          <a:xfrm>
            <a:off x="11969996" y="512330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26" name="対角する 2 つの角を丸めた四角形 25"/>
          <p:cNvSpPr/>
          <p:nvPr userDrawn="1"/>
        </p:nvSpPr>
        <p:spPr>
          <a:xfrm>
            <a:off x="10605166" y="6212087"/>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28" hasCustomPrompt="1"/>
          </p:nvPr>
        </p:nvSpPr>
        <p:spPr>
          <a:xfrm>
            <a:off x="10958313" y="6564611"/>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8" name="テキスト プレースホルダー 5"/>
          <p:cNvSpPr>
            <a:spLocks noGrp="1"/>
          </p:cNvSpPr>
          <p:nvPr>
            <p:ph type="body" sz="quarter" idx="29" hasCustomPrompt="1"/>
          </p:nvPr>
        </p:nvSpPr>
        <p:spPr>
          <a:xfrm>
            <a:off x="11980699" y="6186580"/>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30" hasCustomPrompt="1"/>
          </p:nvPr>
        </p:nvSpPr>
        <p:spPr>
          <a:xfrm>
            <a:off x="11969996" y="6881153"/>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30" name="対角する 2 つの角を丸めた四角形 29"/>
          <p:cNvSpPr/>
          <p:nvPr userDrawn="1"/>
        </p:nvSpPr>
        <p:spPr>
          <a:xfrm>
            <a:off x="10605166" y="7969935"/>
            <a:ext cx="1260000" cy="126076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31" hasCustomPrompt="1"/>
          </p:nvPr>
        </p:nvSpPr>
        <p:spPr>
          <a:xfrm>
            <a:off x="10958313" y="8322459"/>
            <a:ext cx="554470" cy="555716"/>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32" hasCustomPrompt="1"/>
          </p:nvPr>
        </p:nvSpPr>
        <p:spPr>
          <a:xfrm>
            <a:off x="11980699" y="7944428"/>
            <a:ext cx="5608801"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33" hasCustomPrompt="1"/>
          </p:nvPr>
        </p:nvSpPr>
        <p:spPr>
          <a:xfrm>
            <a:off x="11969996" y="8639001"/>
            <a:ext cx="5663537" cy="570435"/>
          </a:xfrm>
        </p:spPr>
        <p:txBody>
          <a:bodyPr anchor="t">
            <a:noAutofit/>
          </a:bodyPr>
          <a:lstStyle>
            <a:lvl1pPr algn="l">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35" name="タイトル 1"/>
          <p:cNvSpPr>
            <a:spLocks noGrp="1"/>
          </p:cNvSpPr>
          <p:nvPr>
            <p:ph type="title" hasCustomPrompt="1"/>
          </p:nvPr>
        </p:nvSpPr>
        <p:spPr>
          <a:xfrm rot="21600000">
            <a:off x="781438" y="417600"/>
            <a:ext cx="9036842" cy="1558332"/>
          </a:xfrm>
        </p:spPr>
        <p:txBody>
          <a:bodyPr anchor="b"/>
          <a:lstStyle>
            <a:lvl1pPr algn="r">
              <a:lnSpc>
                <a:spcPct val="100000"/>
              </a:lnSpc>
              <a:defRPr/>
            </a:lvl1pPr>
          </a:lstStyle>
          <a:p>
            <a:r>
              <a:rPr kumimoji="1" lang="en-US" altLang="ja-JP" dirty="0" smtClean="0"/>
              <a:t>SLIDE TITLE GOES HERE</a:t>
            </a:r>
            <a:endParaRPr kumimoji="1" lang="ja-JP" altLang="en-US" dirty="0"/>
          </a:p>
        </p:txBody>
      </p:sp>
      <p:sp>
        <p:nvSpPr>
          <p:cNvPr id="40" name="テキスト プレースホルダー 5"/>
          <p:cNvSpPr>
            <a:spLocks noGrp="1"/>
          </p:cNvSpPr>
          <p:nvPr>
            <p:ph type="body" sz="quarter" idx="12" hasCustomPrompt="1"/>
          </p:nvPr>
        </p:nvSpPr>
        <p:spPr>
          <a:xfrm>
            <a:off x="682266" y="1803400"/>
            <a:ext cx="903684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5455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45" presetClass="entr" presetSubtype="0" fill="hold" grpId="0" nodeType="afterEffect">
                                  <p:stCondLst>
                                    <p:cond delay="0"/>
                                  </p:stCondLst>
                                  <p:iterate type="lt">
                                    <p:tmPct val="5000"/>
                                  </p:iterate>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anim calcmode="lin" valueType="num">
                                      <p:cBhvr>
                                        <p:cTn id="15" dur="500" fill="hold"/>
                                        <p:tgtEl>
                                          <p:spTgt spid="35"/>
                                        </p:tgtEl>
                                        <p:attrNameLst>
                                          <p:attrName>ppt_w</p:attrName>
                                        </p:attrNameLst>
                                      </p:cBhvr>
                                      <p:tavLst>
                                        <p:tav tm="0" fmla="#ppt_w*sin(2.5*pi*$)">
                                          <p:val>
                                            <p:fltVal val="0"/>
                                          </p:val>
                                        </p:tav>
                                        <p:tav tm="100000">
                                          <p:val>
                                            <p:fltVal val="1"/>
                                          </p:val>
                                        </p:tav>
                                      </p:tavLst>
                                    </p:anim>
                                    <p:anim calcmode="lin" valueType="num">
                                      <p:cBhvr>
                                        <p:cTn id="16" dur="500" fill="hold"/>
                                        <p:tgtEl>
                                          <p:spTgt spid="35"/>
                                        </p:tgtEl>
                                        <p:attrNameLst>
                                          <p:attrName>ppt_h</p:attrName>
                                        </p:attrNameLst>
                                      </p:cBhvr>
                                      <p:tavLst>
                                        <p:tav tm="0">
                                          <p:val>
                                            <p:strVal val="#ppt_h"/>
                                          </p:val>
                                        </p:tav>
                                        <p:tav tm="100000">
                                          <p:val>
                                            <p:strVal val="#ppt_h"/>
                                          </p:val>
                                        </p:tav>
                                      </p:tavLst>
                                    </p:anim>
                                  </p:childTnLst>
                                </p:cTn>
                              </p:par>
                            </p:childTnLst>
                          </p:cTn>
                        </p:par>
                        <p:par>
                          <p:cTn id="17" fill="hold">
                            <p:stCondLst>
                              <p:cond delay="1675"/>
                            </p:stCondLst>
                            <p:childTnLst>
                              <p:par>
                                <p:cTn id="18" presetID="22" presetClass="entr" presetSubtype="8"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childTnLst>
                          </p:cTn>
                        </p:par>
                        <p:par>
                          <p:cTn id="21" fill="hold">
                            <p:stCondLst>
                              <p:cond delay="21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24" dur="500"/>
                                        <p:tgtEl>
                                          <p:spTgt spid="40">
                                            <p:txEl>
                                              <p:pRg st="0" end="0"/>
                                            </p:txEl>
                                          </p:spTgt>
                                        </p:tgtEl>
                                      </p:cBhvr>
                                    </p:animEffect>
                                  </p:childTnLst>
                                </p:cTn>
                              </p:par>
                            </p:childTnLst>
                          </p:cTn>
                        </p:par>
                        <p:par>
                          <p:cTn id="25" fill="hold">
                            <p:stCondLst>
                              <p:cond delay="3050"/>
                            </p:stCondLst>
                            <p:childTnLst>
                              <p:par>
                                <p:cTn id="26" presetID="16" presetClass="entr" presetSubtype="42" fill="hold" grpId="0" nodeType="afterEffect">
                                  <p:stCondLst>
                                    <p:cond delay="250"/>
                                  </p:stCondLst>
                                  <p:childTnLst>
                                    <p:set>
                                      <p:cBhvr>
                                        <p:cTn id="27" dur="1" fill="hold">
                                          <p:stCondLst>
                                            <p:cond delay="0"/>
                                          </p:stCondLst>
                                        </p:cTn>
                                        <p:tgtEl>
                                          <p:spTgt spid="6"/>
                                        </p:tgtEl>
                                        <p:attrNameLst>
                                          <p:attrName>style.visibility</p:attrName>
                                        </p:attrNameLst>
                                      </p:cBhvr>
                                      <p:to>
                                        <p:strVal val="visible"/>
                                      </p:to>
                                    </p:set>
                                    <p:animEffect transition="in" filter="barn(outHorizontal)">
                                      <p:cBhvr>
                                        <p:cTn id="28" dur="500"/>
                                        <p:tgtEl>
                                          <p:spTgt spid="6"/>
                                        </p:tgtEl>
                                      </p:cBhvr>
                                    </p:animEffect>
                                  </p:childTnLst>
                                </p:cTn>
                              </p:par>
                            </p:childTnLst>
                          </p:cTn>
                        </p:par>
                        <p:par>
                          <p:cTn id="29" fill="hold">
                            <p:stCondLst>
                              <p:cond delay="38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250"/>
                                        <p:tgtEl>
                                          <p:spTgt spid="9"/>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550"/>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9" dur="500"/>
                                        <p:tgtEl>
                                          <p:spTgt spid="12">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par>
                          <p:cTn id="43" fill="hold">
                            <p:stCondLst>
                              <p:cond delay="555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250"/>
                                        <p:tgtEl>
                                          <p:spTgt spid="18"/>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6300"/>
                            </p:stCondLst>
                            <p:childTnLst>
                              <p:par>
                                <p:cTn id="51" presetID="14" presetClass="entr" presetSubtype="10" fill="hold" grpId="0" nodeType="afterEffect">
                                  <p:stCondLst>
                                    <p:cond delay="0"/>
                                  </p:stCondLst>
                                  <p:iterate type="lt">
                                    <p:tmPct val="5000"/>
                                  </p:iterate>
                                  <p:childTnLst>
                                    <p:set>
                                      <p:cBhvr>
                                        <p:cTn id="52"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53" dur="500"/>
                                        <p:tgtEl>
                                          <p:spTgt spid="20">
                                            <p:txEl>
                                              <p:pRg st="0" end="0"/>
                                            </p:txEl>
                                          </p:spTgt>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Effect transition="in" filter="fade">
                                      <p:cBhvr>
                                        <p:cTn id="56" dur="500"/>
                                        <p:tgtEl>
                                          <p:spTgt spid="21">
                                            <p:txEl>
                                              <p:pRg st="0" end="0"/>
                                            </p:txEl>
                                          </p:spTgt>
                                        </p:tgtEl>
                                      </p:cBhvr>
                                    </p:animEffect>
                                  </p:childTnLst>
                                </p:cTn>
                              </p:par>
                            </p:childTnLst>
                          </p:cTn>
                        </p:par>
                        <p:par>
                          <p:cTn id="57" fill="hold">
                            <p:stCondLst>
                              <p:cond delay="7300"/>
                            </p:stCondLst>
                            <p:childTnLst>
                              <p:par>
                                <p:cTn id="58" presetID="22" presetClass="entr" presetSubtype="8"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left)">
                                      <p:cBhvr>
                                        <p:cTn id="60" dur="250"/>
                                        <p:tgtEl>
                                          <p:spTgt spid="22"/>
                                        </p:tgtEl>
                                      </p:cBhvr>
                                    </p:animEffect>
                                  </p:childTnLst>
                                </p:cTn>
                              </p:par>
                              <p:par>
                                <p:cTn id="61" presetID="22" presetClass="entr" presetSubtype="8" fill="hold" grpId="0" nodeType="withEffect">
                                  <p:stCondLst>
                                    <p:cond delay="25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8050"/>
                            </p:stCondLst>
                            <p:childTnLst>
                              <p:par>
                                <p:cTn id="65" presetID="14" presetClass="entr" presetSubtype="10" fill="hold" grpId="0" nodeType="afterEffect">
                                  <p:stCondLst>
                                    <p:cond delay="0"/>
                                  </p:stCondLst>
                                  <p:iterate type="lt">
                                    <p:tmPct val="5000"/>
                                  </p:iterate>
                                  <p:childTnLst>
                                    <p:set>
                                      <p:cBhvr>
                                        <p:cTn id="66"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67" dur="500"/>
                                        <p:tgtEl>
                                          <p:spTgt spid="24">
                                            <p:txEl>
                                              <p:pRg st="0" end="0"/>
                                            </p:txEl>
                                          </p:spTgt>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25">
                                            <p:txEl>
                                              <p:pRg st="0" end="0"/>
                                            </p:txEl>
                                          </p:spTgt>
                                        </p:tgtEl>
                                        <p:attrNameLst>
                                          <p:attrName>style.visibility</p:attrName>
                                        </p:attrNameLst>
                                      </p:cBhvr>
                                      <p:to>
                                        <p:strVal val="visible"/>
                                      </p:to>
                                    </p:set>
                                    <p:animEffect transition="in" filter="fade">
                                      <p:cBhvr>
                                        <p:cTn id="70" dur="500"/>
                                        <p:tgtEl>
                                          <p:spTgt spid="25">
                                            <p:txEl>
                                              <p:pRg st="0" end="0"/>
                                            </p:txEl>
                                          </p:spTgt>
                                        </p:tgtEl>
                                      </p:cBhvr>
                                    </p:animEffect>
                                  </p:childTnLst>
                                </p:cTn>
                              </p:par>
                            </p:childTnLst>
                          </p:cTn>
                        </p:par>
                        <p:par>
                          <p:cTn id="71" fill="hold">
                            <p:stCondLst>
                              <p:cond delay="9050"/>
                            </p:stCondLst>
                            <p:childTnLst>
                              <p:par>
                                <p:cTn id="72" presetID="22" presetClass="entr" presetSubtype="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left)">
                                      <p:cBhvr>
                                        <p:cTn id="74" dur="250"/>
                                        <p:tgtEl>
                                          <p:spTgt spid="26"/>
                                        </p:tgtEl>
                                      </p:cBhvr>
                                    </p:animEffect>
                                  </p:childTnLst>
                                </p:cTn>
                              </p:par>
                              <p:par>
                                <p:cTn id="75" presetID="22" presetClass="entr" presetSubtype="8" fill="hold" grpId="0" nodeType="withEffect">
                                  <p:stCondLst>
                                    <p:cond delay="25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childTnLst>
                          </p:cTn>
                        </p:par>
                        <p:par>
                          <p:cTn id="78" fill="hold">
                            <p:stCondLst>
                              <p:cond delay="9800"/>
                            </p:stCondLst>
                            <p:childTnLst>
                              <p:par>
                                <p:cTn id="79" presetID="14" presetClass="entr" presetSubtype="10" fill="hold" grpId="0" nodeType="afterEffect">
                                  <p:stCondLst>
                                    <p:cond delay="0"/>
                                  </p:stCondLst>
                                  <p:iterate type="lt">
                                    <p:tmPct val="5000"/>
                                  </p:iterate>
                                  <p:childTnLst>
                                    <p:set>
                                      <p:cBhvr>
                                        <p:cTn id="80"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81" dur="500"/>
                                        <p:tgtEl>
                                          <p:spTgt spid="28">
                                            <p:txEl>
                                              <p:pRg st="0" end="0"/>
                                            </p:txEl>
                                          </p:spTgt>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29">
                                            <p:txEl>
                                              <p:pRg st="0" end="0"/>
                                            </p:txEl>
                                          </p:spTgt>
                                        </p:tgtEl>
                                        <p:attrNameLst>
                                          <p:attrName>style.visibility</p:attrName>
                                        </p:attrNameLst>
                                      </p:cBhvr>
                                      <p:to>
                                        <p:strVal val="visible"/>
                                      </p:to>
                                    </p:set>
                                    <p:animEffect transition="in" filter="fade">
                                      <p:cBhvr>
                                        <p:cTn id="84" dur="500"/>
                                        <p:tgtEl>
                                          <p:spTgt spid="29">
                                            <p:txEl>
                                              <p:pRg st="0" end="0"/>
                                            </p:txEl>
                                          </p:spTgt>
                                        </p:tgtEl>
                                      </p:cBhvr>
                                    </p:animEffect>
                                  </p:childTnLst>
                                </p:cTn>
                              </p:par>
                            </p:childTnLst>
                          </p:cTn>
                        </p:par>
                        <p:par>
                          <p:cTn id="85" fill="hold">
                            <p:stCondLst>
                              <p:cond delay="10800"/>
                            </p:stCondLst>
                            <p:childTnLst>
                              <p:par>
                                <p:cTn id="86" presetID="22" presetClass="entr" presetSubtype="8"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250"/>
                                        <p:tgtEl>
                                          <p:spTgt spid="30"/>
                                        </p:tgtEl>
                                      </p:cBhvr>
                                    </p:animEffect>
                                  </p:childTnLst>
                                </p:cTn>
                              </p:par>
                              <p:par>
                                <p:cTn id="89" presetID="22" presetClass="entr" presetSubtype="8" fill="hold" grpId="0" nodeType="withEffect">
                                  <p:stCondLst>
                                    <p:cond delay="250"/>
                                  </p:stCondLst>
                                  <p:childTnLst>
                                    <p:set>
                                      <p:cBhvr>
                                        <p:cTn id="90" dur="1" fill="hold">
                                          <p:stCondLst>
                                            <p:cond delay="0"/>
                                          </p:stCondLst>
                                        </p:cTn>
                                        <p:tgtEl>
                                          <p:spTgt spid="31"/>
                                        </p:tgtEl>
                                        <p:attrNameLst>
                                          <p:attrName>style.visibility</p:attrName>
                                        </p:attrNameLst>
                                      </p:cBhvr>
                                      <p:to>
                                        <p:strVal val="visible"/>
                                      </p:to>
                                    </p:set>
                                    <p:animEffect transition="in" filter="wipe(left)">
                                      <p:cBhvr>
                                        <p:cTn id="91" dur="500"/>
                                        <p:tgtEl>
                                          <p:spTgt spid="31"/>
                                        </p:tgtEl>
                                      </p:cBhvr>
                                    </p:animEffect>
                                  </p:childTnLst>
                                </p:cTn>
                              </p:par>
                            </p:childTnLst>
                          </p:cTn>
                        </p:par>
                        <p:par>
                          <p:cTn id="92" fill="hold">
                            <p:stCondLst>
                              <p:cond delay="11550"/>
                            </p:stCondLst>
                            <p:childTnLst>
                              <p:par>
                                <p:cTn id="93" presetID="14" presetClass="entr" presetSubtype="10" fill="hold" grpId="0" nodeType="afterEffect">
                                  <p:stCondLst>
                                    <p:cond delay="0"/>
                                  </p:stCondLst>
                                  <p:iterate type="lt">
                                    <p:tmPct val="5000"/>
                                  </p:iterate>
                                  <p:childTnLst>
                                    <p:set>
                                      <p:cBhvr>
                                        <p:cTn id="94"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95" dur="500"/>
                                        <p:tgtEl>
                                          <p:spTgt spid="32">
                                            <p:txEl>
                                              <p:pRg st="0" end="0"/>
                                            </p:txEl>
                                          </p:spTgt>
                                        </p:tgtEl>
                                      </p:cBhvr>
                                    </p:animEffect>
                                  </p:childTnLst>
                                </p:cTn>
                              </p:par>
                              <p:par>
                                <p:cTn id="96" presetID="10" presetClass="entr" presetSubtype="0" fill="hold" grpId="0" nodeType="withEffect">
                                  <p:stCondLst>
                                    <p:cond delay="500"/>
                                  </p:stCondLst>
                                  <p:childTnLst>
                                    <p:set>
                                      <p:cBhvr>
                                        <p:cTn id="97" dur="1" fill="hold">
                                          <p:stCondLst>
                                            <p:cond delay="0"/>
                                          </p:stCondLst>
                                        </p:cTn>
                                        <p:tgtEl>
                                          <p:spTgt spid="33">
                                            <p:txEl>
                                              <p:pRg st="0" end="0"/>
                                            </p:txEl>
                                          </p:spTgt>
                                        </p:tgtEl>
                                        <p:attrNameLst>
                                          <p:attrName>style.visibility</p:attrName>
                                        </p:attrNameLst>
                                      </p:cBhvr>
                                      <p:to>
                                        <p:strVal val="visible"/>
                                      </p:to>
                                    </p:set>
                                    <p:animEffect transition="in" filter="fade">
                                      <p:cBhvr>
                                        <p:cTn id="98"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 grpId="0" animBg="1"/>
      <p:bldP spid="7" grpId="0" animBg="1"/>
      <p:bldP spid="8" grpId="0" animBg="1"/>
      <p:bldP spid="9" grpId="0" animBg="1"/>
      <p:bldP spid="11" grpId="0"/>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8" grpId="0" animBg="1"/>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p:bldP spid="2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1" grpId="0"/>
      <p:bldP spid="3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p:bldP spid="4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grpSp>
        <p:nvGrpSpPr>
          <p:cNvPr id="66" name="グループ化 65"/>
          <p:cNvGrpSpPr/>
          <p:nvPr userDrawn="1"/>
        </p:nvGrpSpPr>
        <p:grpSpPr>
          <a:xfrm>
            <a:off x="4614275" y="7415521"/>
            <a:ext cx="3783283" cy="2273484"/>
            <a:chOff x="4614275" y="7415521"/>
            <a:chExt cx="3783283" cy="2273484"/>
          </a:xfrm>
        </p:grpSpPr>
        <p:sp>
          <p:nvSpPr>
            <p:cNvPr id="55" name="対角する 2 つの角を丸めた四角形 54"/>
            <p:cNvSpPr/>
            <p:nvPr userDrawn="1"/>
          </p:nvSpPr>
          <p:spPr>
            <a:xfrm>
              <a:off x="4614275" y="7415521"/>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二等辺三角形 56"/>
            <p:cNvSpPr/>
            <p:nvPr userDrawn="1"/>
          </p:nvSpPr>
          <p:spPr>
            <a:xfrm rot="5400000" flipH="1">
              <a:off x="8137364" y="8431802"/>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a:off x="9371155" y="5106131"/>
            <a:ext cx="3783284" cy="2273484"/>
            <a:chOff x="9371155" y="5106131"/>
            <a:chExt cx="3783284" cy="2273484"/>
          </a:xfrm>
        </p:grpSpPr>
        <p:sp>
          <p:nvSpPr>
            <p:cNvPr id="51" name="対角する 2 つの角を丸めた四角形 50"/>
            <p:cNvSpPr/>
            <p:nvPr userDrawn="1"/>
          </p:nvSpPr>
          <p:spPr>
            <a:xfrm>
              <a:off x="9612076" y="5106131"/>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二等辺三角形 52"/>
            <p:cNvSpPr/>
            <p:nvPr userDrawn="1"/>
          </p:nvSpPr>
          <p:spPr>
            <a:xfrm rot="16200000">
              <a:off x="9351882" y="6122412"/>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3" name="グループ化 62"/>
          <p:cNvGrpSpPr/>
          <p:nvPr userDrawn="1"/>
        </p:nvGrpSpPr>
        <p:grpSpPr>
          <a:xfrm>
            <a:off x="9371155" y="541373"/>
            <a:ext cx="3783284" cy="2273484"/>
            <a:chOff x="9371155" y="541373"/>
            <a:chExt cx="3783284" cy="2273484"/>
          </a:xfrm>
        </p:grpSpPr>
        <p:sp>
          <p:nvSpPr>
            <p:cNvPr id="41" name="対角する 2 つの角を丸めた四角形 40"/>
            <p:cNvSpPr/>
            <p:nvPr userDrawn="1"/>
          </p:nvSpPr>
          <p:spPr>
            <a:xfrm>
              <a:off x="9612076" y="541373"/>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二等辺三角形 42"/>
            <p:cNvSpPr/>
            <p:nvPr userDrawn="1"/>
          </p:nvSpPr>
          <p:spPr>
            <a:xfrm rot="16200000">
              <a:off x="9351882" y="1557654"/>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a:off x="4623075" y="2823752"/>
            <a:ext cx="3783283" cy="2273484"/>
            <a:chOff x="4623075" y="2823752"/>
            <a:chExt cx="3783283" cy="2273484"/>
          </a:xfrm>
        </p:grpSpPr>
        <p:sp>
          <p:nvSpPr>
            <p:cNvPr id="45" name="対角する 2 つの角を丸めた四角形 44"/>
            <p:cNvSpPr/>
            <p:nvPr userDrawn="1"/>
          </p:nvSpPr>
          <p:spPr>
            <a:xfrm>
              <a:off x="4623075" y="2823752"/>
              <a:ext cx="3542363" cy="2273484"/>
            </a:xfrm>
            <a:prstGeom prst="round2DiagRect">
              <a:avLst>
                <a:gd name="adj1" fmla="val 5670"/>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二等辺三角形 46"/>
            <p:cNvSpPr/>
            <p:nvPr userDrawn="1"/>
          </p:nvSpPr>
          <p:spPr>
            <a:xfrm rot="5400000" flipH="1">
              <a:off x="8146164" y="3840033"/>
              <a:ext cx="279468" cy="240921"/>
            </a:xfrm>
            <a:prstGeom prst="triangl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対角する 2 つの角を丸めた四角形 66"/>
          <p:cNvSpPr/>
          <p:nvPr userDrawn="1"/>
        </p:nvSpPr>
        <p:spPr>
          <a:xfrm>
            <a:off x="0" y="1854200"/>
            <a:ext cx="8004239"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円/楕円 4"/>
          <p:cNvSpPr/>
          <p:nvPr userDrawn="1"/>
        </p:nvSpPr>
        <p:spPr>
          <a:xfrm>
            <a:off x="8482250" y="1287827"/>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641136" y="1446713"/>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501874" y="3570206"/>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8660760" y="3729092"/>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a:stCxn id="6" idx="4"/>
            <a:endCxn id="7" idx="0"/>
          </p:cNvCxnSpPr>
          <p:nvPr userDrawn="1"/>
        </p:nvCxnSpPr>
        <p:spPr>
          <a:xfrm>
            <a:off x="8872538" y="1909517"/>
            <a:ext cx="19624"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482250" y="5852585"/>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641136" y="6011471"/>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a:stCxn id="8" idx="4"/>
            <a:endCxn id="10" idx="0"/>
          </p:cNvCxnSpPr>
          <p:nvPr userDrawn="1"/>
        </p:nvCxnSpPr>
        <p:spPr>
          <a:xfrm flipH="1">
            <a:off x="8872538" y="4191896"/>
            <a:ext cx="19624"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13" name="円/楕円 12"/>
          <p:cNvSpPr/>
          <p:nvPr userDrawn="1"/>
        </p:nvSpPr>
        <p:spPr>
          <a:xfrm>
            <a:off x="8475393" y="8134964"/>
            <a:ext cx="780576" cy="780576"/>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8634279" y="8293850"/>
            <a:ext cx="462804" cy="46280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p:cNvCxnSpPr>
            <a:stCxn id="11" idx="4"/>
            <a:endCxn id="13" idx="0"/>
          </p:cNvCxnSpPr>
          <p:nvPr userDrawn="1"/>
        </p:nvCxnSpPr>
        <p:spPr>
          <a:xfrm flipH="1">
            <a:off x="8865681" y="6474275"/>
            <a:ext cx="6857" cy="1660689"/>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a:stCxn id="5" idx="0"/>
          </p:cNvCxnSpPr>
          <p:nvPr userDrawn="1"/>
        </p:nvCxnSpPr>
        <p:spPr>
          <a:xfrm flipH="1" flipV="1">
            <a:off x="8865681" y="1"/>
            <a:ext cx="6857" cy="1287826"/>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13" idx="4"/>
          </p:cNvCxnSpPr>
          <p:nvPr userDrawn="1"/>
        </p:nvCxnSpPr>
        <p:spPr>
          <a:xfrm>
            <a:off x="8865681" y="8915540"/>
            <a:ext cx="0" cy="1376071"/>
          </a:xfrm>
          <a:prstGeom prst="line">
            <a:avLst/>
          </a:prstGeom>
          <a:ln w="38100">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
        <p:nvSpPr>
          <p:cNvPr id="40" name="テキスト プレースホルダー 5"/>
          <p:cNvSpPr>
            <a:spLocks noGrp="1"/>
          </p:cNvSpPr>
          <p:nvPr>
            <p:ph type="body" sz="quarter" idx="17" hasCustomPrompt="1"/>
          </p:nvPr>
        </p:nvSpPr>
        <p:spPr>
          <a:xfrm>
            <a:off x="13184223" y="733010"/>
            <a:ext cx="2222798" cy="964895"/>
          </a:xfrm>
        </p:spPr>
        <p:txBody>
          <a:bodyPr anchor="ctr">
            <a:noAutofit/>
          </a:bodyPr>
          <a:lstStyle>
            <a:lvl1pPr algn="l">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2" name="図プレースホルダー 9"/>
          <p:cNvSpPr>
            <a:spLocks noGrp="1"/>
          </p:cNvSpPr>
          <p:nvPr>
            <p:ph type="pic" sz="quarter" idx="15" hasCustomPrompt="1"/>
          </p:nvPr>
        </p:nvSpPr>
        <p:spPr>
          <a:xfrm>
            <a:off x="9760918" y="693758"/>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44" name="テキスト プレースホルダー 5"/>
          <p:cNvSpPr>
            <a:spLocks noGrp="1"/>
          </p:cNvSpPr>
          <p:nvPr>
            <p:ph type="body" sz="quarter" idx="22" hasCustomPrompt="1"/>
          </p:nvPr>
        </p:nvSpPr>
        <p:spPr>
          <a:xfrm>
            <a:off x="13224935" y="1528223"/>
            <a:ext cx="4154186" cy="1286634"/>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46" name="図プレースホルダー 9"/>
          <p:cNvSpPr>
            <a:spLocks noGrp="1"/>
          </p:cNvSpPr>
          <p:nvPr>
            <p:ph type="pic" sz="quarter" idx="23" hasCustomPrompt="1"/>
          </p:nvPr>
        </p:nvSpPr>
        <p:spPr>
          <a:xfrm>
            <a:off x="4771917" y="2976137"/>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48" name="テキスト プレースホルダー 5"/>
          <p:cNvSpPr>
            <a:spLocks noGrp="1"/>
          </p:cNvSpPr>
          <p:nvPr>
            <p:ph type="body" sz="quarter" idx="24" hasCustomPrompt="1"/>
          </p:nvPr>
        </p:nvSpPr>
        <p:spPr>
          <a:xfrm>
            <a:off x="2311246" y="3015389"/>
            <a:ext cx="2222798" cy="964895"/>
          </a:xfrm>
        </p:spPr>
        <p:txBody>
          <a:bodyPr anchor="ctr">
            <a:noAutofit/>
          </a:bodyPr>
          <a:lstStyle>
            <a:lvl1pPr algn="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49" name="テキスト プレースホルダー 5"/>
          <p:cNvSpPr>
            <a:spLocks noGrp="1"/>
          </p:cNvSpPr>
          <p:nvPr>
            <p:ph type="body" sz="quarter" idx="25" hasCustomPrompt="1"/>
          </p:nvPr>
        </p:nvSpPr>
        <p:spPr>
          <a:xfrm>
            <a:off x="412236" y="3810602"/>
            <a:ext cx="4154186" cy="1286634"/>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50" name="テキスト プレースホルダー 5"/>
          <p:cNvSpPr>
            <a:spLocks noGrp="1"/>
          </p:cNvSpPr>
          <p:nvPr>
            <p:ph type="body" sz="quarter" idx="26" hasCustomPrompt="1"/>
          </p:nvPr>
        </p:nvSpPr>
        <p:spPr>
          <a:xfrm>
            <a:off x="13184223" y="5297768"/>
            <a:ext cx="2222798" cy="964895"/>
          </a:xfrm>
        </p:spPr>
        <p:txBody>
          <a:bodyPr anchor="ctr">
            <a:noAutofit/>
          </a:bodyPr>
          <a:lstStyle>
            <a:lvl1pPr algn="l">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2" name="図プレースホルダー 9"/>
          <p:cNvSpPr>
            <a:spLocks noGrp="1"/>
          </p:cNvSpPr>
          <p:nvPr>
            <p:ph type="pic" sz="quarter" idx="27" hasCustomPrompt="1"/>
          </p:nvPr>
        </p:nvSpPr>
        <p:spPr>
          <a:xfrm>
            <a:off x="9760918" y="5258516"/>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54" name="テキスト プレースホルダー 5"/>
          <p:cNvSpPr>
            <a:spLocks noGrp="1"/>
          </p:cNvSpPr>
          <p:nvPr>
            <p:ph type="body" sz="quarter" idx="28" hasCustomPrompt="1"/>
          </p:nvPr>
        </p:nvSpPr>
        <p:spPr>
          <a:xfrm>
            <a:off x="13224935" y="6092981"/>
            <a:ext cx="4154186" cy="1286634"/>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56" name="図プレースホルダー 9"/>
          <p:cNvSpPr>
            <a:spLocks noGrp="1"/>
          </p:cNvSpPr>
          <p:nvPr>
            <p:ph type="pic" sz="quarter" idx="29" hasCustomPrompt="1"/>
          </p:nvPr>
        </p:nvSpPr>
        <p:spPr>
          <a:xfrm>
            <a:off x="4763117" y="7567906"/>
            <a:ext cx="3240000" cy="1980000"/>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58" name="テキスト プレースホルダー 5"/>
          <p:cNvSpPr>
            <a:spLocks noGrp="1"/>
          </p:cNvSpPr>
          <p:nvPr>
            <p:ph type="body" sz="quarter" idx="30" hasCustomPrompt="1"/>
          </p:nvPr>
        </p:nvSpPr>
        <p:spPr>
          <a:xfrm>
            <a:off x="2302446" y="7607158"/>
            <a:ext cx="2222798" cy="964895"/>
          </a:xfrm>
        </p:spPr>
        <p:txBody>
          <a:bodyPr anchor="ctr">
            <a:noAutofit/>
          </a:bodyPr>
          <a:lstStyle>
            <a:lvl1pPr algn="r">
              <a:spcBef>
                <a:spcPts val="0"/>
              </a:spcBef>
              <a:defRPr sz="7200" i="1" spc="0" baseline="0">
                <a:solidFill>
                  <a:schemeClr val="tx1">
                    <a:alpha val="70000"/>
                  </a:schemeClr>
                </a:solidFill>
                <a:effectLst/>
                <a:latin typeface="+mn-lt"/>
              </a:defRPr>
            </a:lvl1pPr>
          </a:lstStyle>
          <a:p>
            <a:pPr lvl="0"/>
            <a:r>
              <a:rPr kumimoji="1" lang="en-US" altLang="ja-JP" dirty="0" smtClean="0"/>
              <a:t>0000</a:t>
            </a:r>
            <a:endParaRPr kumimoji="1" lang="ja-JP" altLang="en-US" dirty="0" smtClean="0"/>
          </a:p>
        </p:txBody>
      </p:sp>
      <p:sp>
        <p:nvSpPr>
          <p:cNvPr id="59" name="テキスト プレースホルダー 5"/>
          <p:cNvSpPr>
            <a:spLocks noGrp="1"/>
          </p:cNvSpPr>
          <p:nvPr>
            <p:ph type="body" sz="quarter" idx="31" hasCustomPrompt="1"/>
          </p:nvPr>
        </p:nvSpPr>
        <p:spPr>
          <a:xfrm>
            <a:off x="403436" y="8402371"/>
            <a:ext cx="4154186" cy="1286634"/>
          </a:xfrm>
        </p:spPr>
        <p:txBody>
          <a:bodyPr anchor="t">
            <a:noAutofit/>
          </a:bodyPr>
          <a:lstStyle>
            <a:lvl1pPr algn="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61" name="タイトル 1"/>
          <p:cNvSpPr>
            <a:spLocks noGrp="1"/>
          </p:cNvSpPr>
          <p:nvPr>
            <p:ph type="title" hasCustomPrompt="1"/>
          </p:nvPr>
        </p:nvSpPr>
        <p:spPr>
          <a:xfrm rot="21600000">
            <a:off x="412236" y="417600"/>
            <a:ext cx="7592002"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62" name="テキスト プレースホルダー 5"/>
          <p:cNvSpPr>
            <a:spLocks noGrp="1"/>
          </p:cNvSpPr>
          <p:nvPr>
            <p:ph type="body" sz="quarter" idx="12" hasCustomPrompt="1"/>
          </p:nvPr>
        </p:nvSpPr>
        <p:spPr>
          <a:xfrm>
            <a:off x="322226" y="1803400"/>
            <a:ext cx="759200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63012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5000"/>
                                  </p:iterate>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anim calcmode="lin" valueType="num">
                                      <p:cBhvr>
                                        <p:cTn id="8" dur="500" fill="hold"/>
                                        <p:tgtEl>
                                          <p:spTgt spid="61"/>
                                        </p:tgtEl>
                                        <p:attrNameLst>
                                          <p:attrName>ppt_w</p:attrName>
                                        </p:attrNameLst>
                                      </p:cBhvr>
                                      <p:tavLst>
                                        <p:tav tm="0" fmla="#ppt_w*sin(2.5*pi*$)">
                                          <p:val>
                                            <p:fltVal val="0"/>
                                          </p:val>
                                        </p:tav>
                                        <p:tav tm="100000">
                                          <p:val>
                                            <p:fltVal val="1"/>
                                          </p:val>
                                        </p:tav>
                                      </p:tavLst>
                                    </p:anim>
                                    <p:anim calcmode="lin" valueType="num">
                                      <p:cBhvr>
                                        <p:cTn id="9" dur="500" fill="hold"/>
                                        <p:tgtEl>
                                          <p:spTgt spid="61"/>
                                        </p:tgtEl>
                                        <p:attrNameLst>
                                          <p:attrName>ppt_h</p:attrName>
                                        </p:attrNameLst>
                                      </p:cBhvr>
                                      <p:tavLst>
                                        <p:tav tm="0">
                                          <p:val>
                                            <p:strVal val="#ppt_h"/>
                                          </p:val>
                                        </p:tav>
                                        <p:tav tm="100000">
                                          <p:val>
                                            <p:strVal val="#ppt_h"/>
                                          </p:val>
                                        </p:tav>
                                      </p:tavLst>
                                    </p:anim>
                                  </p:childTnLst>
                                </p:cTn>
                              </p:par>
                            </p:childTnLst>
                          </p:cTn>
                        </p:par>
                        <p:par>
                          <p:cTn id="10" fill="hold">
                            <p:stCondLst>
                              <p:cond delay="725"/>
                            </p:stCondLst>
                            <p:childTnLst>
                              <p:par>
                                <p:cTn id="11" presetID="22" presetClass="entr" presetSubtype="8"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left)">
                                      <p:cBhvr>
                                        <p:cTn id="13" dur="500"/>
                                        <p:tgtEl>
                                          <p:spTgt spid="67"/>
                                        </p:tgtEl>
                                      </p:cBhvr>
                                    </p:animEffect>
                                  </p:childTnLst>
                                </p:cTn>
                              </p:par>
                            </p:childTnLst>
                          </p:cTn>
                        </p:par>
                        <p:par>
                          <p:cTn id="14" fill="hold">
                            <p:stCondLst>
                              <p:cond delay="1225"/>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7" dur="500"/>
                                        <p:tgtEl>
                                          <p:spTgt spid="62">
                                            <p:txEl>
                                              <p:pRg st="0" end="0"/>
                                            </p:txEl>
                                          </p:spTgt>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childTnLst>
                          </p:cTn>
                        </p:par>
                        <p:par>
                          <p:cTn id="22" fill="hold">
                            <p:stCondLst>
                              <p:cond delay="26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p:stCondLst>
                              <p:cond delay="3350"/>
                            </p:stCondLst>
                            <p:childTnLst>
                              <p:par>
                                <p:cTn id="34" presetID="22" presetClass="entr" presetSubtype="2"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right)">
                                      <p:cBhvr>
                                        <p:cTn id="36" dur="500"/>
                                        <p:tgtEl>
                                          <p:spTgt spid="63"/>
                                        </p:tgtEl>
                                      </p:cBhvr>
                                    </p:animEffect>
                                  </p:childTnLst>
                                </p:cTn>
                              </p:par>
                              <p:par>
                                <p:cTn id="37" presetID="22" presetClass="entr" presetSubtype="2" fill="hold" grpId="0" nodeType="withEffect">
                                  <p:stCondLst>
                                    <p:cond delay="250"/>
                                  </p:stCondLst>
                                  <p:childTnLst>
                                    <p:set>
                                      <p:cBhvr>
                                        <p:cTn id="38" dur="1" fill="hold">
                                          <p:stCondLst>
                                            <p:cond delay="0"/>
                                          </p:stCondLst>
                                        </p:cTn>
                                        <p:tgtEl>
                                          <p:spTgt spid="42"/>
                                        </p:tgtEl>
                                        <p:attrNameLst>
                                          <p:attrName>style.visibility</p:attrName>
                                        </p:attrNameLst>
                                      </p:cBhvr>
                                      <p:to>
                                        <p:strVal val="visible"/>
                                      </p:to>
                                    </p:set>
                                    <p:animEffect transition="in" filter="wipe(right)">
                                      <p:cBhvr>
                                        <p:cTn id="39" dur="500"/>
                                        <p:tgtEl>
                                          <p:spTgt spid="42"/>
                                        </p:tgtEl>
                                      </p:cBhvr>
                                    </p:animEffect>
                                  </p:childTnLst>
                                </p:cTn>
                              </p:par>
                            </p:childTnLst>
                          </p:cTn>
                        </p:par>
                        <p:par>
                          <p:cTn id="40" fill="hold">
                            <p:stCondLst>
                              <p:cond delay="41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40">
                                            <p:txEl>
                                              <p:pRg st="0" end="0"/>
                                            </p:txEl>
                                          </p:spTgt>
                                        </p:tgtEl>
                                        <p:attrNameLst>
                                          <p:attrName>style.visibility</p:attrName>
                                        </p:attrNameLst>
                                      </p:cBhvr>
                                      <p:to>
                                        <p:strVal val="visible"/>
                                      </p:to>
                                    </p:set>
                                    <p:anim by="(-#ppt_w*2)" calcmode="lin" valueType="num">
                                      <p:cBhvr rctx="PPT">
                                        <p:cTn id="43" dur="375" autoRev="1" fill="hold">
                                          <p:stCondLst>
                                            <p:cond delay="0"/>
                                          </p:stCondLst>
                                        </p:cTn>
                                        <p:tgtEl>
                                          <p:spTgt spid="40">
                                            <p:txEl>
                                              <p:pRg st="0" end="0"/>
                                            </p:txEl>
                                          </p:spTgt>
                                        </p:tgtEl>
                                        <p:attrNameLst>
                                          <p:attrName>ppt_w</p:attrName>
                                        </p:attrNameLst>
                                      </p:cBhvr>
                                    </p:anim>
                                    <p:anim by="(#ppt_w*0.50)" calcmode="lin" valueType="num">
                                      <p:cBhvr>
                                        <p:cTn id="44" dur="375" decel="50000" autoRev="1" fill="hold">
                                          <p:stCondLst>
                                            <p:cond delay="0"/>
                                          </p:stCondLst>
                                        </p:cTn>
                                        <p:tgtEl>
                                          <p:spTgt spid="40">
                                            <p:txEl>
                                              <p:pRg st="0" end="0"/>
                                            </p:txEl>
                                          </p:spTgt>
                                        </p:tgtEl>
                                        <p:attrNameLst>
                                          <p:attrName>ppt_x</p:attrName>
                                        </p:attrNameLst>
                                      </p:cBhvr>
                                    </p:anim>
                                    <p:anim from="(-#ppt_h/2)" to="(#ppt_y)" calcmode="lin" valueType="num">
                                      <p:cBhvr>
                                        <p:cTn id="45" dur="750" fill="hold">
                                          <p:stCondLst>
                                            <p:cond delay="0"/>
                                          </p:stCondLst>
                                        </p:cTn>
                                        <p:tgtEl>
                                          <p:spTgt spid="40">
                                            <p:txEl>
                                              <p:pRg st="0" end="0"/>
                                            </p:txEl>
                                          </p:spTgt>
                                        </p:tgtEl>
                                        <p:attrNameLst>
                                          <p:attrName>ppt_y</p:attrName>
                                        </p:attrNameLst>
                                      </p:cBhvr>
                                    </p:anim>
                                    <p:animRot by="21600000">
                                      <p:cBhvr>
                                        <p:cTn id="46" dur="750" fill="hold">
                                          <p:stCondLst>
                                            <p:cond delay="0"/>
                                          </p:stCondLst>
                                        </p:cTn>
                                        <p:tgtEl>
                                          <p:spTgt spid="40">
                                            <p:txEl>
                                              <p:pRg st="0" end="0"/>
                                            </p:txEl>
                                          </p:spTgt>
                                        </p:tgtEl>
                                        <p:attrNameLst>
                                          <p:attrName>r</p:attrName>
                                        </p:attrNameLst>
                                      </p:cBhvr>
                                    </p:animRot>
                                  </p:childTnLst>
                                </p:cTn>
                              </p:par>
                            </p:childTnLst>
                          </p:cTn>
                        </p:par>
                        <p:par>
                          <p:cTn id="47" fill="hold">
                            <p:stCondLst>
                              <p:cond delay="5075"/>
                            </p:stCondLst>
                            <p:childTnLst>
                              <p:par>
                                <p:cTn id="48" presetID="10" presetClass="entr" presetSubtype="0" fill="hold" grpId="0" nodeType="afterEffect">
                                  <p:stCondLst>
                                    <p:cond delay="0"/>
                                  </p:stCondLst>
                                  <p:childTnLst>
                                    <p:set>
                                      <p:cBhvr>
                                        <p:cTn id="49" dur="1" fill="hold">
                                          <p:stCondLst>
                                            <p:cond delay="0"/>
                                          </p:stCondLst>
                                        </p:cTn>
                                        <p:tgtEl>
                                          <p:spTgt spid="44">
                                            <p:txEl>
                                              <p:pRg st="0" end="0"/>
                                            </p:txEl>
                                          </p:spTgt>
                                        </p:tgtEl>
                                        <p:attrNameLst>
                                          <p:attrName>style.visibility</p:attrName>
                                        </p:attrNameLst>
                                      </p:cBhvr>
                                      <p:to>
                                        <p:strVal val="visible"/>
                                      </p:to>
                                    </p:set>
                                    <p:animEffect transition="in" filter="fade">
                                      <p:cBhvr>
                                        <p:cTn id="50" dur="750"/>
                                        <p:tgtEl>
                                          <p:spTgt spid="44">
                                            <p:txEl>
                                              <p:pRg st="0" end="0"/>
                                            </p:txEl>
                                          </p:spTgt>
                                        </p:tgtEl>
                                      </p:cBhvr>
                                    </p:animEffect>
                                  </p:childTnLst>
                                </p:cTn>
                              </p:par>
                            </p:childTnLst>
                          </p:cTn>
                        </p:par>
                        <p:par>
                          <p:cTn id="51" fill="hold">
                            <p:stCondLst>
                              <p:cond delay="5825"/>
                            </p:stCondLst>
                            <p:childTnLst>
                              <p:par>
                                <p:cTn id="52" presetID="2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6325"/>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par>
                                <p:cTn id="61" presetID="53" presetClass="entr" presetSubtype="16" fill="hold" grpId="0" nodeType="withEffect">
                                  <p:stCondLst>
                                    <p:cond delay="25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fltVal val="0"/>
                                          </p:val>
                                        </p:tav>
                                        <p:tav tm="100000">
                                          <p:val>
                                            <p:strVal val="#ppt_h"/>
                                          </p:val>
                                        </p:tav>
                                      </p:tavLst>
                                    </p:anim>
                                    <p:animEffect transition="in" filter="fade">
                                      <p:cBhvr>
                                        <p:cTn id="65" dur="500"/>
                                        <p:tgtEl>
                                          <p:spTgt spid="8"/>
                                        </p:tgtEl>
                                      </p:cBhvr>
                                    </p:animEffect>
                                  </p:childTnLst>
                                </p:cTn>
                              </p:par>
                            </p:childTnLst>
                          </p:cTn>
                        </p:par>
                        <p:par>
                          <p:cTn id="66" fill="hold">
                            <p:stCondLst>
                              <p:cond delay="7075"/>
                            </p:stCondLst>
                            <p:childTnLst>
                              <p:par>
                                <p:cTn id="67" presetID="22" presetClass="entr" presetSubtype="8"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childTnLst>
                          </p:cTn>
                        </p:par>
                        <p:par>
                          <p:cTn id="73" fill="hold">
                            <p:stCondLst>
                              <p:cond delay="7825"/>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48">
                                            <p:txEl>
                                              <p:pRg st="0" end="0"/>
                                            </p:txEl>
                                          </p:spTgt>
                                        </p:tgtEl>
                                        <p:attrNameLst>
                                          <p:attrName>style.visibility</p:attrName>
                                        </p:attrNameLst>
                                      </p:cBhvr>
                                      <p:to>
                                        <p:strVal val="visible"/>
                                      </p:to>
                                    </p:set>
                                    <p:anim by="(-#ppt_w*2)" calcmode="lin" valueType="num">
                                      <p:cBhvr rctx="PPT">
                                        <p:cTn id="76" dur="375" autoRev="1" fill="hold">
                                          <p:stCondLst>
                                            <p:cond delay="0"/>
                                          </p:stCondLst>
                                        </p:cTn>
                                        <p:tgtEl>
                                          <p:spTgt spid="48">
                                            <p:txEl>
                                              <p:pRg st="0" end="0"/>
                                            </p:txEl>
                                          </p:spTgt>
                                        </p:tgtEl>
                                        <p:attrNameLst>
                                          <p:attrName>ppt_w</p:attrName>
                                        </p:attrNameLst>
                                      </p:cBhvr>
                                    </p:anim>
                                    <p:anim by="(#ppt_w*0.50)" calcmode="lin" valueType="num">
                                      <p:cBhvr>
                                        <p:cTn id="77" dur="375" decel="50000" autoRev="1" fill="hold">
                                          <p:stCondLst>
                                            <p:cond delay="0"/>
                                          </p:stCondLst>
                                        </p:cTn>
                                        <p:tgtEl>
                                          <p:spTgt spid="48">
                                            <p:txEl>
                                              <p:pRg st="0" end="0"/>
                                            </p:txEl>
                                          </p:spTgt>
                                        </p:tgtEl>
                                        <p:attrNameLst>
                                          <p:attrName>ppt_x</p:attrName>
                                        </p:attrNameLst>
                                      </p:cBhvr>
                                    </p:anim>
                                    <p:anim from="(-#ppt_h/2)" to="(#ppt_y)" calcmode="lin" valueType="num">
                                      <p:cBhvr>
                                        <p:cTn id="78" dur="750" fill="hold">
                                          <p:stCondLst>
                                            <p:cond delay="0"/>
                                          </p:stCondLst>
                                        </p:cTn>
                                        <p:tgtEl>
                                          <p:spTgt spid="48">
                                            <p:txEl>
                                              <p:pRg st="0" end="0"/>
                                            </p:txEl>
                                          </p:spTgt>
                                        </p:tgtEl>
                                        <p:attrNameLst>
                                          <p:attrName>ppt_y</p:attrName>
                                        </p:attrNameLst>
                                      </p:cBhvr>
                                    </p:anim>
                                    <p:animRot by="21600000">
                                      <p:cBhvr>
                                        <p:cTn id="79" dur="750" fill="hold">
                                          <p:stCondLst>
                                            <p:cond delay="0"/>
                                          </p:stCondLst>
                                        </p:cTn>
                                        <p:tgtEl>
                                          <p:spTgt spid="48">
                                            <p:txEl>
                                              <p:pRg st="0" end="0"/>
                                            </p:txEl>
                                          </p:spTgt>
                                        </p:tgtEl>
                                        <p:attrNameLst>
                                          <p:attrName>r</p:attrName>
                                        </p:attrNameLst>
                                      </p:cBhvr>
                                    </p:animRot>
                                  </p:childTnLst>
                                </p:cTn>
                              </p:par>
                            </p:childTnLst>
                          </p:cTn>
                        </p:par>
                        <p:par>
                          <p:cTn id="80" fill="hold">
                            <p:stCondLst>
                              <p:cond delay="8800"/>
                            </p:stCondLst>
                            <p:childTnLst>
                              <p:par>
                                <p:cTn id="81" presetID="10" presetClass="entr" presetSubtype="0" fill="hold" grpId="0" nodeType="afterEffect">
                                  <p:stCondLst>
                                    <p:cond delay="0"/>
                                  </p:stCondLst>
                                  <p:childTnLst>
                                    <p:set>
                                      <p:cBhvr>
                                        <p:cTn id="82" dur="1" fill="hold">
                                          <p:stCondLst>
                                            <p:cond delay="0"/>
                                          </p:stCondLst>
                                        </p:cTn>
                                        <p:tgtEl>
                                          <p:spTgt spid="49">
                                            <p:txEl>
                                              <p:pRg st="0" end="0"/>
                                            </p:txEl>
                                          </p:spTgt>
                                        </p:tgtEl>
                                        <p:attrNameLst>
                                          <p:attrName>style.visibility</p:attrName>
                                        </p:attrNameLst>
                                      </p:cBhvr>
                                      <p:to>
                                        <p:strVal val="visible"/>
                                      </p:to>
                                    </p:set>
                                    <p:animEffect transition="in" filter="fade">
                                      <p:cBhvr>
                                        <p:cTn id="83" dur="750"/>
                                        <p:tgtEl>
                                          <p:spTgt spid="49">
                                            <p:txEl>
                                              <p:pRg st="0" end="0"/>
                                            </p:txEl>
                                          </p:spTgt>
                                        </p:tgtEl>
                                      </p:cBhvr>
                                    </p:animEffect>
                                  </p:childTnLst>
                                </p:cTn>
                              </p:par>
                            </p:childTnLst>
                          </p:cTn>
                        </p:par>
                        <p:par>
                          <p:cTn id="84" fill="hold">
                            <p:stCondLst>
                              <p:cond delay="9550"/>
                            </p:stCondLst>
                            <p:childTnLst>
                              <p:par>
                                <p:cTn id="85" presetID="22" presetClass="entr" presetSubtype="1" fill="hold"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up)">
                                      <p:cBhvr>
                                        <p:cTn id="87" dur="500"/>
                                        <p:tgtEl>
                                          <p:spTgt spid="12"/>
                                        </p:tgtEl>
                                      </p:cBhvr>
                                    </p:animEffect>
                                  </p:childTnLst>
                                </p:cTn>
                              </p:par>
                            </p:childTnLst>
                          </p:cTn>
                        </p:par>
                        <p:par>
                          <p:cTn id="88" fill="hold">
                            <p:stCondLst>
                              <p:cond delay="10050"/>
                            </p:stCondLst>
                            <p:childTnLst>
                              <p:par>
                                <p:cTn id="89" presetID="53" presetClass="entr" presetSubtype="16" fill="hold" grpId="0" nodeType="after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p:cTn id="91" dur="500" fill="hold"/>
                                        <p:tgtEl>
                                          <p:spTgt spid="10"/>
                                        </p:tgtEl>
                                        <p:attrNameLst>
                                          <p:attrName>ppt_w</p:attrName>
                                        </p:attrNameLst>
                                      </p:cBhvr>
                                      <p:tavLst>
                                        <p:tav tm="0">
                                          <p:val>
                                            <p:fltVal val="0"/>
                                          </p:val>
                                        </p:tav>
                                        <p:tav tm="100000">
                                          <p:val>
                                            <p:strVal val="#ppt_w"/>
                                          </p:val>
                                        </p:tav>
                                      </p:tavLst>
                                    </p:anim>
                                    <p:anim calcmode="lin" valueType="num">
                                      <p:cBhvr>
                                        <p:cTn id="92" dur="500" fill="hold"/>
                                        <p:tgtEl>
                                          <p:spTgt spid="10"/>
                                        </p:tgtEl>
                                        <p:attrNameLst>
                                          <p:attrName>ppt_h</p:attrName>
                                        </p:attrNameLst>
                                      </p:cBhvr>
                                      <p:tavLst>
                                        <p:tav tm="0">
                                          <p:val>
                                            <p:fltVal val="0"/>
                                          </p:val>
                                        </p:tav>
                                        <p:tav tm="100000">
                                          <p:val>
                                            <p:strVal val="#ppt_h"/>
                                          </p:val>
                                        </p:tav>
                                      </p:tavLst>
                                    </p:anim>
                                    <p:animEffect transition="in" filter="fade">
                                      <p:cBhvr>
                                        <p:cTn id="93" dur="500"/>
                                        <p:tgtEl>
                                          <p:spTgt spid="10"/>
                                        </p:tgtEl>
                                      </p:cBhvr>
                                    </p:animEffect>
                                  </p:childTnLst>
                                </p:cTn>
                              </p:par>
                              <p:par>
                                <p:cTn id="94" presetID="53" presetClass="entr" presetSubtype="16" fill="hold" grpId="0" nodeType="withEffect">
                                  <p:stCondLst>
                                    <p:cond delay="25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par>
                          <p:cTn id="99" fill="hold">
                            <p:stCondLst>
                              <p:cond delay="10800"/>
                            </p:stCondLst>
                            <p:childTnLst>
                              <p:par>
                                <p:cTn id="100" presetID="22" presetClass="entr" presetSubtype="2" fill="hold" nodeType="afterEffect">
                                  <p:stCondLst>
                                    <p:cond delay="0"/>
                                  </p:stCondLst>
                                  <p:childTnLst>
                                    <p:set>
                                      <p:cBhvr>
                                        <p:cTn id="101" dur="1" fill="hold">
                                          <p:stCondLst>
                                            <p:cond delay="0"/>
                                          </p:stCondLst>
                                        </p:cTn>
                                        <p:tgtEl>
                                          <p:spTgt spid="65"/>
                                        </p:tgtEl>
                                        <p:attrNameLst>
                                          <p:attrName>style.visibility</p:attrName>
                                        </p:attrNameLst>
                                      </p:cBhvr>
                                      <p:to>
                                        <p:strVal val="visible"/>
                                      </p:to>
                                    </p:set>
                                    <p:animEffect transition="in" filter="wipe(right)">
                                      <p:cBhvr>
                                        <p:cTn id="102" dur="500"/>
                                        <p:tgtEl>
                                          <p:spTgt spid="65"/>
                                        </p:tgtEl>
                                      </p:cBhvr>
                                    </p:animEffect>
                                  </p:childTnLst>
                                </p:cTn>
                              </p:par>
                              <p:par>
                                <p:cTn id="103" presetID="22" presetClass="entr" presetSubtype="2" fill="hold" grpId="0" nodeType="withEffect">
                                  <p:stCondLst>
                                    <p:cond delay="250"/>
                                  </p:stCondLst>
                                  <p:childTnLst>
                                    <p:set>
                                      <p:cBhvr>
                                        <p:cTn id="104" dur="1" fill="hold">
                                          <p:stCondLst>
                                            <p:cond delay="0"/>
                                          </p:stCondLst>
                                        </p:cTn>
                                        <p:tgtEl>
                                          <p:spTgt spid="52"/>
                                        </p:tgtEl>
                                        <p:attrNameLst>
                                          <p:attrName>style.visibility</p:attrName>
                                        </p:attrNameLst>
                                      </p:cBhvr>
                                      <p:to>
                                        <p:strVal val="visible"/>
                                      </p:to>
                                    </p:set>
                                    <p:animEffect transition="in" filter="wipe(right)">
                                      <p:cBhvr>
                                        <p:cTn id="105" dur="500"/>
                                        <p:tgtEl>
                                          <p:spTgt spid="52"/>
                                        </p:tgtEl>
                                      </p:cBhvr>
                                    </p:animEffect>
                                  </p:childTnLst>
                                </p:cTn>
                              </p:par>
                            </p:childTnLst>
                          </p:cTn>
                        </p:par>
                        <p:par>
                          <p:cTn id="106" fill="hold">
                            <p:stCondLst>
                              <p:cond delay="11550"/>
                            </p:stCondLst>
                            <p:childTnLst>
                              <p:par>
                                <p:cTn id="107" presetID="56" presetClass="entr" presetSubtype="0" fill="hold" grpId="0" nodeType="afterEffect">
                                  <p:stCondLst>
                                    <p:cond delay="0"/>
                                  </p:stCondLst>
                                  <p:iterate type="lt">
                                    <p:tmPct val="10000"/>
                                  </p:iterate>
                                  <p:childTnLst>
                                    <p:set>
                                      <p:cBhvr>
                                        <p:cTn id="108" dur="1" fill="hold">
                                          <p:stCondLst>
                                            <p:cond delay="0"/>
                                          </p:stCondLst>
                                        </p:cTn>
                                        <p:tgtEl>
                                          <p:spTgt spid="50">
                                            <p:txEl>
                                              <p:pRg st="0" end="0"/>
                                            </p:txEl>
                                          </p:spTgt>
                                        </p:tgtEl>
                                        <p:attrNameLst>
                                          <p:attrName>style.visibility</p:attrName>
                                        </p:attrNameLst>
                                      </p:cBhvr>
                                      <p:to>
                                        <p:strVal val="visible"/>
                                      </p:to>
                                    </p:set>
                                    <p:anim by="(-#ppt_w*2)" calcmode="lin" valueType="num">
                                      <p:cBhvr rctx="PPT">
                                        <p:cTn id="109" dur="500" autoRev="1" fill="hold">
                                          <p:stCondLst>
                                            <p:cond delay="0"/>
                                          </p:stCondLst>
                                        </p:cTn>
                                        <p:tgtEl>
                                          <p:spTgt spid="50">
                                            <p:txEl>
                                              <p:pRg st="0" end="0"/>
                                            </p:txEl>
                                          </p:spTgt>
                                        </p:tgtEl>
                                        <p:attrNameLst>
                                          <p:attrName>ppt_w</p:attrName>
                                        </p:attrNameLst>
                                      </p:cBhvr>
                                    </p:anim>
                                    <p:anim by="(#ppt_w*0.50)" calcmode="lin" valueType="num">
                                      <p:cBhvr>
                                        <p:cTn id="110" dur="500" decel="50000" autoRev="1" fill="hold">
                                          <p:stCondLst>
                                            <p:cond delay="0"/>
                                          </p:stCondLst>
                                        </p:cTn>
                                        <p:tgtEl>
                                          <p:spTgt spid="50">
                                            <p:txEl>
                                              <p:pRg st="0" end="0"/>
                                            </p:txEl>
                                          </p:spTgt>
                                        </p:tgtEl>
                                        <p:attrNameLst>
                                          <p:attrName>ppt_x</p:attrName>
                                        </p:attrNameLst>
                                      </p:cBhvr>
                                    </p:anim>
                                    <p:anim from="(-#ppt_h/2)" to="(#ppt_y)" calcmode="lin" valueType="num">
                                      <p:cBhvr>
                                        <p:cTn id="111" dur="1000" fill="hold">
                                          <p:stCondLst>
                                            <p:cond delay="0"/>
                                          </p:stCondLst>
                                        </p:cTn>
                                        <p:tgtEl>
                                          <p:spTgt spid="50">
                                            <p:txEl>
                                              <p:pRg st="0" end="0"/>
                                            </p:txEl>
                                          </p:spTgt>
                                        </p:tgtEl>
                                        <p:attrNameLst>
                                          <p:attrName>ppt_y</p:attrName>
                                        </p:attrNameLst>
                                      </p:cBhvr>
                                    </p:anim>
                                    <p:animRot by="21600000">
                                      <p:cBhvr>
                                        <p:cTn id="112" dur="1000" fill="hold">
                                          <p:stCondLst>
                                            <p:cond delay="0"/>
                                          </p:stCondLst>
                                        </p:cTn>
                                        <p:tgtEl>
                                          <p:spTgt spid="50">
                                            <p:txEl>
                                              <p:pRg st="0" end="0"/>
                                            </p:txEl>
                                          </p:spTgt>
                                        </p:tgtEl>
                                        <p:attrNameLst>
                                          <p:attrName>r</p:attrName>
                                        </p:attrNameLst>
                                      </p:cBhvr>
                                    </p:animRot>
                                  </p:childTnLst>
                                </p:cTn>
                              </p:par>
                            </p:childTnLst>
                          </p:cTn>
                        </p:par>
                        <p:par>
                          <p:cTn id="113" fill="hold">
                            <p:stCondLst>
                              <p:cond delay="12850"/>
                            </p:stCondLst>
                            <p:childTnLst>
                              <p:par>
                                <p:cTn id="114" presetID="10" presetClass="entr" presetSubtype="0" fill="hold" grpId="0" nodeType="afterEffect">
                                  <p:stCondLst>
                                    <p:cond delay="0"/>
                                  </p:stCondLst>
                                  <p:childTnLst>
                                    <p:set>
                                      <p:cBhvr>
                                        <p:cTn id="115" dur="1" fill="hold">
                                          <p:stCondLst>
                                            <p:cond delay="0"/>
                                          </p:stCondLst>
                                        </p:cTn>
                                        <p:tgtEl>
                                          <p:spTgt spid="54">
                                            <p:txEl>
                                              <p:pRg st="0" end="0"/>
                                            </p:txEl>
                                          </p:spTgt>
                                        </p:tgtEl>
                                        <p:attrNameLst>
                                          <p:attrName>style.visibility</p:attrName>
                                        </p:attrNameLst>
                                      </p:cBhvr>
                                      <p:to>
                                        <p:strVal val="visible"/>
                                      </p:to>
                                    </p:set>
                                    <p:animEffect transition="in" filter="fade">
                                      <p:cBhvr>
                                        <p:cTn id="116" dur="750"/>
                                        <p:tgtEl>
                                          <p:spTgt spid="54">
                                            <p:txEl>
                                              <p:pRg st="0" end="0"/>
                                            </p:txEl>
                                          </p:spTgt>
                                        </p:tgtEl>
                                      </p:cBhvr>
                                    </p:animEffect>
                                  </p:childTnLst>
                                </p:cTn>
                              </p:par>
                            </p:childTnLst>
                          </p:cTn>
                        </p:par>
                        <p:par>
                          <p:cTn id="117" fill="hold">
                            <p:stCondLst>
                              <p:cond delay="13600"/>
                            </p:stCondLst>
                            <p:childTnLst>
                              <p:par>
                                <p:cTn id="118" presetID="22" presetClass="entr" presetSubtype="1" fill="hold" nodeType="afterEffect">
                                  <p:stCondLst>
                                    <p:cond delay="0"/>
                                  </p:stCondLst>
                                  <p:childTnLst>
                                    <p:set>
                                      <p:cBhvr>
                                        <p:cTn id="119" dur="1" fill="hold">
                                          <p:stCondLst>
                                            <p:cond delay="0"/>
                                          </p:stCondLst>
                                        </p:cTn>
                                        <p:tgtEl>
                                          <p:spTgt spid="15"/>
                                        </p:tgtEl>
                                        <p:attrNameLst>
                                          <p:attrName>style.visibility</p:attrName>
                                        </p:attrNameLst>
                                      </p:cBhvr>
                                      <p:to>
                                        <p:strVal val="visible"/>
                                      </p:to>
                                    </p:set>
                                    <p:animEffect transition="in" filter="wipe(up)">
                                      <p:cBhvr>
                                        <p:cTn id="120" dur="500"/>
                                        <p:tgtEl>
                                          <p:spTgt spid="15"/>
                                        </p:tgtEl>
                                      </p:cBhvr>
                                    </p:animEffect>
                                  </p:childTnLst>
                                </p:cTn>
                              </p:par>
                            </p:childTnLst>
                          </p:cTn>
                        </p:par>
                        <p:par>
                          <p:cTn id="121" fill="hold">
                            <p:stCondLst>
                              <p:cond delay="14100"/>
                            </p:stCondLst>
                            <p:childTnLst>
                              <p:par>
                                <p:cTn id="122" presetID="53" presetClass="entr" presetSubtype="16" fill="hold" grpId="0" nodeType="afterEffect">
                                  <p:stCondLst>
                                    <p:cond delay="0"/>
                                  </p:stCondLst>
                                  <p:childTnLst>
                                    <p:set>
                                      <p:cBhvr>
                                        <p:cTn id="123" dur="1" fill="hold">
                                          <p:stCondLst>
                                            <p:cond delay="0"/>
                                          </p:stCondLst>
                                        </p:cTn>
                                        <p:tgtEl>
                                          <p:spTgt spid="13"/>
                                        </p:tgtEl>
                                        <p:attrNameLst>
                                          <p:attrName>style.visibility</p:attrName>
                                        </p:attrNameLst>
                                      </p:cBhvr>
                                      <p:to>
                                        <p:strVal val="visible"/>
                                      </p:to>
                                    </p:set>
                                    <p:anim calcmode="lin" valueType="num">
                                      <p:cBhvr>
                                        <p:cTn id="124" dur="500" fill="hold"/>
                                        <p:tgtEl>
                                          <p:spTgt spid="13"/>
                                        </p:tgtEl>
                                        <p:attrNameLst>
                                          <p:attrName>ppt_w</p:attrName>
                                        </p:attrNameLst>
                                      </p:cBhvr>
                                      <p:tavLst>
                                        <p:tav tm="0">
                                          <p:val>
                                            <p:fltVal val="0"/>
                                          </p:val>
                                        </p:tav>
                                        <p:tav tm="100000">
                                          <p:val>
                                            <p:strVal val="#ppt_w"/>
                                          </p:val>
                                        </p:tav>
                                      </p:tavLst>
                                    </p:anim>
                                    <p:anim calcmode="lin" valueType="num">
                                      <p:cBhvr>
                                        <p:cTn id="125" dur="500" fill="hold"/>
                                        <p:tgtEl>
                                          <p:spTgt spid="13"/>
                                        </p:tgtEl>
                                        <p:attrNameLst>
                                          <p:attrName>ppt_h</p:attrName>
                                        </p:attrNameLst>
                                      </p:cBhvr>
                                      <p:tavLst>
                                        <p:tav tm="0">
                                          <p:val>
                                            <p:fltVal val="0"/>
                                          </p:val>
                                        </p:tav>
                                        <p:tav tm="100000">
                                          <p:val>
                                            <p:strVal val="#ppt_h"/>
                                          </p:val>
                                        </p:tav>
                                      </p:tavLst>
                                    </p:anim>
                                    <p:animEffect transition="in" filter="fade">
                                      <p:cBhvr>
                                        <p:cTn id="126" dur="500"/>
                                        <p:tgtEl>
                                          <p:spTgt spid="13"/>
                                        </p:tgtEl>
                                      </p:cBhvr>
                                    </p:animEffect>
                                  </p:childTnLst>
                                </p:cTn>
                              </p:par>
                              <p:par>
                                <p:cTn id="127" presetID="53" presetClass="entr" presetSubtype="16" fill="hold" grpId="0" nodeType="withEffect">
                                  <p:stCondLst>
                                    <p:cond delay="250"/>
                                  </p:stCondLst>
                                  <p:childTnLst>
                                    <p:set>
                                      <p:cBhvr>
                                        <p:cTn id="128" dur="1" fill="hold">
                                          <p:stCondLst>
                                            <p:cond delay="0"/>
                                          </p:stCondLst>
                                        </p:cTn>
                                        <p:tgtEl>
                                          <p:spTgt spid="14"/>
                                        </p:tgtEl>
                                        <p:attrNameLst>
                                          <p:attrName>style.visibility</p:attrName>
                                        </p:attrNameLst>
                                      </p:cBhvr>
                                      <p:to>
                                        <p:strVal val="visible"/>
                                      </p:to>
                                    </p:set>
                                    <p:anim calcmode="lin" valueType="num">
                                      <p:cBhvr>
                                        <p:cTn id="129" dur="500" fill="hold"/>
                                        <p:tgtEl>
                                          <p:spTgt spid="14"/>
                                        </p:tgtEl>
                                        <p:attrNameLst>
                                          <p:attrName>ppt_w</p:attrName>
                                        </p:attrNameLst>
                                      </p:cBhvr>
                                      <p:tavLst>
                                        <p:tav tm="0">
                                          <p:val>
                                            <p:fltVal val="0"/>
                                          </p:val>
                                        </p:tav>
                                        <p:tav tm="100000">
                                          <p:val>
                                            <p:strVal val="#ppt_w"/>
                                          </p:val>
                                        </p:tav>
                                      </p:tavLst>
                                    </p:anim>
                                    <p:anim calcmode="lin" valueType="num">
                                      <p:cBhvr>
                                        <p:cTn id="130" dur="500" fill="hold"/>
                                        <p:tgtEl>
                                          <p:spTgt spid="14"/>
                                        </p:tgtEl>
                                        <p:attrNameLst>
                                          <p:attrName>ppt_h</p:attrName>
                                        </p:attrNameLst>
                                      </p:cBhvr>
                                      <p:tavLst>
                                        <p:tav tm="0">
                                          <p:val>
                                            <p:fltVal val="0"/>
                                          </p:val>
                                        </p:tav>
                                        <p:tav tm="100000">
                                          <p:val>
                                            <p:strVal val="#ppt_h"/>
                                          </p:val>
                                        </p:tav>
                                      </p:tavLst>
                                    </p:anim>
                                    <p:animEffect transition="in" filter="fade">
                                      <p:cBhvr>
                                        <p:cTn id="131" dur="500"/>
                                        <p:tgtEl>
                                          <p:spTgt spid="14"/>
                                        </p:tgtEl>
                                      </p:cBhvr>
                                    </p:animEffect>
                                  </p:childTnLst>
                                </p:cTn>
                              </p:par>
                            </p:childTnLst>
                          </p:cTn>
                        </p:par>
                        <p:par>
                          <p:cTn id="132" fill="hold">
                            <p:stCondLst>
                              <p:cond delay="14850"/>
                            </p:stCondLst>
                            <p:childTnLst>
                              <p:par>
                                <p:cTn id="133" presetID="22" presetClass="entr" presetSubtype="8" fill="hold" nodeType="afterEffect">
                                  <p:stCondLst>
                                    <p:cond delay="0"/>
                                  </p:stCondLst>
                                  <p:childTnLst>
                                    <p:set>
                                      <p:cBhvr>
                                        <p:cTn id="134" dur="1" fill="hold">
                                          <p:stCondLst>
                                            <p:cond delay="0"/>
                                          </p:stCondLst>
                                        </p:cTn>
                                        <p:tgtEl>
                                          <p:spTgt spid="66"/>
                                        </p:tgtEl>
                                        <p:attrNameLst>
                                          <p:attrName>style.visibility</p:attrName>
                                        </p:attrNameLst>
                                      </p:cBhvr>
                                      <p:to>
                                        <p:strVal val="visible"/>
                                      </p:to>
                                    </p:set>
                                    <p:animEffect transition="in" filter="wipe(left)">
                                      <p:cBhvr>
                                        <p:cTn id="135" dur="500"/>
                                        <p:tgtEl>
                                          <p:spTgt spid="66"/>
                                        </p:tgtEl>
                                      </p:cBhvr>
                                    </p:animEffect>
                                  </p:childTnLst>
                                </p:cTn>
                              </p:par>
                              <p:par>
                                <p:cTn id="136" presetID="22" presetClass="entr" presetSubtype="8" fill="hold" grpId="0" nodeType="withEffect">
                                  <p:stCondLst>
                                    <p:cond delay="250"/>
                                  </p:stCondLst>
                                  <p:childTnLst>
                                    <p:set>
                                      <p:cBhvr>
                                        <p:cTn id="137" dur="1" fill="hold">
                                          <p:stCondLst>
                                            <p:cond delay="0"/>
                                          </p:stCondLst>
                                        </p:cTn>
                                        <p:tgtEl>
                                          <p:spTgt spid="56"/>
                                        </p:tgtEl>
                                        <p:attrNameLst>
                                          <p:attrName>style.visibility</p:attrName>
                                        </p:attrNameLst>
                                      </p:cBhvr>
                                      <p:to>
                                        <p:strVal val="visible"/>
                                      </p:to>
                                    </p:set>
                                    <p:animEffect transition="in" filter="wipe(left)">
                                      <p:cBhvr>
                                        <p:cTn id="138" dur="500"/>
                                        <p:tgtEl>
                                          <p:spTgt spid="56"/>
                                        </p:tgtEl>
                                      </p:cBhvr>
                                    </p:animEffect>
                                  </p:childTnLst>
                                </p:cTn>
                              </p:par>
                            </p:childTnLst>
                          </p:cTn>
                        </p:par>
                        <p:par>
                          <p:cTn id="139" fill="hold">
                            <p:stCondLst>
                              <p:cond delay="15600"/>
                            </p:stCondLst>
                            <p:childTnLst>
                              <p:par>
                                <p:cTn id="140" presetID="56" presetClass="entr" presetSubtype="0" fill="hold" grpId="0" nodeType="afterEffect">
                                  <p:stCondLst>
                                    <p:cond delay="0"/>
                                  </p:stCondLst>
                                  <p:iterate type="lt">
                                    <p:tmPct val="10000"/>
                                  </p:iterate>
                                  <p:childTnLst>
                                    <p:set>
                                      <p:cBhvr>
                                        <p:cTn id="141" dur="1" fill="hold">
                                          <p:stCondLst>
                                            <p:cond delay="0"/>
                                          </p:stCondLst>
                                        </p:cTn>
                                        <p:tgtEl>
                                          <p:spTgt spid="58">
                                            <p:txEl>
                                              <p:pRg st="0" end="0"/>
                                            </p:txEl>
                                          </p:spTgt>
                                        </p:tgtEl>
                                        <p:attrNameLst>
                                          <p:attrName>style.visibility</p:attrName>
                                        </p:attrNameLst>
                                      </p:cBhvr>
                                      <p:to>
                                        <p:strVal val="visible"/>
                                      </p:to>
                                    </p:set>
                                    <p:anim by="(-#ppt_w*2)" calcmode="lin" valueType="num">
                                      <p:cBhvr rctx="PPT">
                                        <p:cTn id="142" dur="500" autoRev="1" fill="hold">
                                          <p:stCondLst>
                                            <p:cond delay="0"/>
                                          </p:stCondLst>
                                        </p:cTn>
                                        <p:tgtEl>
                                          <p:spTgt spid="58">
                                            <p:txEl>
                                              <p:pRg st="0" end="0"/>
                                            </p:txEl>
                                          </p:spTgt>
                                        </p:tgtEl>
                                        <p:attrNameLst>
                                          <p:attrName>ppt_w</p:attrName>
                                        </p:attrNameLst>
                                      </p:cBhvr>
                                    </p:anim>
                                    <p:anim by="(#ppt_w*0.50)" calcmode="lin" valueType="num">
                                      <p:cBhvr>
                                        <p:cTn id="143" dur="500" decel="50000" autoRev="1" fill="hold">
                                          <p:stCondLst>
                                            <p:cond delay="0"/>
                                          </p:stCondLst>
                                        </p:cTn>
                                        <p:tgtEl>
                                          <p:spTgt spid="58">
                                            <p:txEl>
                                              <p:pRg st="0" end="0"/>
                                            </p:txEl>
                                          </p:spTgt>
                                        </p:tgtEl>
                                        <p:attrNameLst>
                                          <p:attrName>ppt_x</p:attrName>
                                        </p:attrNameLst>
                                      </p:cBhvr>
                                    </p:anim>
                                    <p:anim from="(-#ppt_h/2)" to="(#ppt_y)" calcmode="lin" valueType="num">
                                      <p:cBhvr>
                                        <p:cTn id="144" dur="1000" fill="hold">
                                          <p:stCondLst>
                                            <p:cond delay="0"/>
                                          </p:stCondLst>
                                        </p:cTn>
                                        <p:tgtEl>
                                          <p:spTgt spid="58">
                                            <p:txEl>
                                              <p:pRg st="0" end="0"/>
                                            </p:txEl>
                                          </p:spTgt>
                                        </p:tgtEl>
                                        <p:attrNameLst>
                                          <p:attrName>ppt_y</p:attrName>
                                        </p:attrNameLst>
                                      </p:cBhvr>
                                    </p:anim>
                                    <p:animRot by="21600000">
                                      <p:cBhvr>
                                        <p:cTn id="145" dur="1000" fill="hold">
                                          <p:stCondLst>
                                            <p:cond delay="0"/>
                                          </p:stCondLst>
                                        </p:cTn>
                                        <p:tgtEl>
                                          <p:spTgt spid="58">
                                            <p:txEl>
                                              <p:pRg st="0" end="0"/>
                                            </p:txEl>
                                          </p:spTgt>
                                        </p:tgtEl>
                                        <p:attrNameLst>
                                          <p:attrName>r</p:attrName>
                                        </p:attrNameLst>
                                      </p:cBhvr>
                                    </p:animRot>
                                  </p:childTnLst>
                                </p:cTn>
                              </p:par>
                            </p:childTnLst>
                          </p:cTn>
                        </p:par>
                        <p:par>
                          <p:cTn id="146" fill="hold">
                            <p:stCondLst>
                              <p:cond delay="16900"/>
                            </p:stCondLst>
                            <p:childTnLst>
                              <p:par>
                                <p:cTn id="147" presetID="10" presetClass="entr" presetSubtype="0" fill="hold" grpId="0" nodeType="afterEffect">
                                  <p:stCondLst>
                                    <p:cond delay="0"/>
                                  </p:stCondLst>
                                  <p:childTnLst>
                                    <p:set>
                                      <p:cBhvr>
                                        <p:cTn id="148" dur="1" fill="hold">
                                          <p:stCondLst>
                                            <p:cond delay="0"/>
                                          </p:stCondLst>
                                        </p:cTn>
                                        <p:tgtEl>
                                          <p:spTgt spid="59">
                                            <p:txEl>
                                              <p:pRg st="0" end="0"/>
                                            </p:txEl>
                                          </p:spTgt>
                                        </p:tgtEl>
                                        <p:attrNameLst>
                                          <p:attrName>style.visibility</p:attrName>
                                        </p:attrNameLst>
                                      </p:cBhvr>
                                      <p:to>
                                        <p:strVal val="visible"/>
                                      </p:to>
                                    </p:set>
                                    <p:animEffect transition="in" filter="fade">
                                      <p:cBhvr>
                                        <p:cTn id="149" dur="750"/>
                                        <p:tgtEl>
                                          <p:spTgt spid="59">
                                            <p:txEl>
                                              <p:pRg st="0" end="0"/>
                                            </p:txEl>
                                          </p:spTgt>
                                        </p:tgtEl>
                                      </p:cBhvr>
                                    </p:animEffect>
                                  </p:childTnLst>
                                </p:cTn>
                              </p:par>
                            </p:childTnLst>
                          </p:cTn>
                        </p:par>
                        <p:par>
                          <p:cTn id="150" fill="hold">
                            <p:stCondLst>
                              <p:cond delay="17650"/>
                            </p:stCondLst>
                            <p:childTnLst>
                              <p:par>
                                <p:cTn id="151" presetID="22" presetClass="entr" presetSubtype="1" fill="hold" nodeType="afterEffect">
                                  <p:stCondLst>
                                    <p:cond delay="0"/>
                                  </p:stCondLst>
                                  <p:childTnLst>
                                    <p:set>
                                      <p:cBhvr>
                                        <p:cTn id="152" dur="1" fill="hold">
                                          <p:stCondLst>
                                            <p:cond delay="0"/>
                                          </p:stCondLst>
                                        </p:cTn>
                                        <p:tgtEl>
                                          <p:spTgt spid="17"/>
                                        </p:tgtEl>
                                        <p:attrNameLst>
                                          <p:attrName>style.visibility</p:attrName>
                                        </p:attrNameLst>
                                      </p:cBhvr>
                                      <p:to>
                                        <p:strVal val="visible"/>
                                      </p:to>
                                    </p:set>
                                    <p:animEffect transition="in" filter="wipe(up)">
                                      <p:cBhvr>
                                        <p:cTn id="1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 grpId="0" animBg="1"/>
      <p:bldP spid="6" grpId="0" animBg="1"/>
      <p:bldP spid="7" grpId="0" animBg="1"/>
      <p:bldP spid="8" grpId="0" animBg="1"/>
      <p:bldP spid="10" grpId="0" animBg="1"/>
      <p:bldP spid="11" grpId="0" animBg="1"/>
      <p:bldP spid="13" grpId="0" animBg="1"/>
      <p:bldP spid="14" grpId="0" animBg="1"/>
      <p:bldP spid="4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40"/>
                        </p:tgtEl>
                        <p:attrNameLst>
                          <p:attrName>style.visibility</p:attrName>
                        </p:attrNameLst>
                      </p:cBhvr>
                      <p:to>
                        <p:strVal val="visible"/>
                      </p:to>
                    </p:set>
                    <p:anim by="(-#ppt_w*2)" calcmode="lin" valueType="num">
                      <p:cBhvr rctx="PPT">
                        <p:cTn dur="375" autoRev="1" fill="hold">
                          <p:stCondLst>
                            <p:cond delay="0"/>
                          </p:stCondLst>
                        </p:cTn>
                        <p:tgtEl>
                          <p:spTgt spid="40"/>
                        </p:tgtEl>
                        <p:attrNameLst>
                          <p:attrName>ppt_w</p:attrName>
                        </p:attrNameLst>
                      </p:cBhvr>
                    </p:anim>
                    <p:anim by="(#ppt_w*0.50)" calcmode="lin" valueType="num">
                      <p:cBhvr>
                        <p:cTn dur="375" decel="50000" autoRev="1" fill="hold">
                          <p:stCondLst>
                            <p:cond delay="0"/>
                          </p:stCondLst>
                        </p:cTn>
                        <p:tgtEl>
                          <p:spTgt spid="40"/>
                        </p:tgtEl>
                        <p:attrNameLst>
                          <p:attrName>ppt_x</p:attrName>
                        </p:attrNameLst>
                      </p:cBhvr>
                    </p:anim>
                    <p:anim from="(-#ppt_h/2)" to="(#ppt_y)" calcmode="lin" valueType="num">
                      <p:cBhvr>
                        <p:cTn dur="750" fill="hold">
                          <p:stCondLst>
                            <p:cond delay="0"/>
                          </p:stCondLst>
                        </p:cTn>
                        <p:tgtEl>
                          <p:spTgt spid="40"/>
                        </p:tgtEl>
                        <p:attrNameLst>
                          <p:attrName>ppt_y</p:attrName>
                        </p:attrNameLst>
                      </p:cBhvr>
                    </p:anim>
                    <p:animRot by="21600000">
                      <p:cBhvr>
                        <p:cTn dur="750" fill="hold">
                          <p:stCondLst>
                            <p:cond delay="0"/>
                          </p:stCondLst>
                        </p:cTn>
                        <p:tgtEl>
                          <p:spTgt spid="40"/>
                        </p:tgtEl>
                        <p:attrNameLst>
                          <p:attrName>r</p:attrName>
                        </p:attrNameLst>
                      </p:cBhvr>
                    </p:animRot>
                  </p:childTnLst>
                </p:cTn>
              </p:par>
            </p:tnLst>
          </p:tmpl>
        </p:tmplLst>
      </p:bldP>
      <p:bldP spid="42" grpId="0" animBg="1"/>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750"/>
                        <p:tgtEl>
                          <p:spTgt spid="44"/>
                        </p:tgtEl>
                      </p:cBhvr>
                    </p:animEffect>
                  </p:childTnLst>
                </p:cTn>
              </p:par>
            </p:tnLst>
          </p:tmpl>
        </p:tmplLst>
      </p:bldP>
      <p:bldP spid="46" grpId="0" animBg="1"/>
      <p:bldP spid="4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48"/>
                        </p:tgtEl>
                        <p:attrNameLst>
                          <p:attrName>style.visibility</p:attrName>
                        </p:attrNameLst>
                      </p:cBhvr>
                      <p:to>
                        <p:strVal val="visible"/>
                      </p:to>
                    </p:set>
                    <p:anim by="(-#ppt_w*2)" calcmode="lin" valueType="num">
                      <p:cBhvr rctx="PPT">
                        <p:cTn dur="375" autoRev="1" fill="hold">
                          <p:stCondLst>
                            <p:cond delay="0"/>
                          </p:stCondLst>
                        </p:cTn>
                        <p:tgtEl>
                          <p:spTgt spid="48"/>
                        </p:tgtEl>
                        <p:attrNameLst>
                          <p:attrName>ppt_w</p:attrName>
                        </p:attrNameLst>
                      </p:cBhvr>
                    </p:anim>
                    <p:anim by="(#ppt_w*0.50)" calcmode="lin" valueType="num">
                      <p:cBhvr>
                        <p:cTn dur="375" decel="50000" autoRev="1" fill="hold">
                          <p:stCondLst>
                            <p:cond delay="0"/>
                          </p:stCondLst>
                        </p:cTn>
                        <p:tgtEl>
                          <p:spTgt spid="48"/>
                        </p:tgtEl>
                        <p:attrNameLst>
                          <p:attrName>ppt_x</p:attrName>
                        </p:attrNameLst>
                      </p:cBhvr>
                    </p:anim>
                    <p:anim from="(-#ppt_h/2)" to="(#ppt_y)" calcmode="lin" valueType="num">
                      <p:cBhvr>
                        <p:cTn dur="750" fill="hold">
                          <p:stCondLst>
                            <p:cond delay="0"/>
                          </p:stCondLst>
                        </p:cTn>
                        <p:tgtEl>
                          <p:spTgt spid="48"/>
                        </p:tgtEl>
                        <p:attrNameLst>
                          <p:attrName>ppt_y</p:attrName>
                        </p:attrNameLst>
                      </p:cBhvr>
                    </p:anim>
                    <p:animRot by="21600000">
                      <p:cBhvr>
                        <p:cTn dur="750" fill="hold">
                          <p:stCondLst>
                            <p:cond delay="0"/>
                          </p:stCondLst>
                        </p:cTn>
                        <p:tgtEl>
                          <p:spTgt spid="48"/>
                        </p:tgtEl>
                        <p:attrNameLst>
                          <p:attrName>r</p:attrName>
                        </p:attrNameLst>
                      </p:cBhvr>
                    </p:animRo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750"/>
                        <p:tgtEl>
                          <p:spTgt spid="49"/>
                        </p:tgtEl>
                      </p:cBhvr>
                    </p:animEffect>
                  </p:childTnLst>
                </p:cTn>
              </p:par>
            </p:tnLst>
          </p:tmpl>
        </p:tmplLst>
      </p:bldP>
      <p:bldP spid="5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50"/>
                        </p:tgtEl>
                        <p:attrNameLst>
                          <p:attrName>style.visibility</p:attrName>
                        </p:attrNameLst>
                      </p:cBhvr>
                      <p:to>
                        <p:strVal val="visible"/>
                      </p:to>
                    </p:set>
                    <p:anim by="(-#ppt_w*2)" calcmode="lin" valueType="num">
                      <p:cBhvr rctx="PPT">
                        <p:cTn dur="500" autoRev="1" fill="hold">
                          <p:stCondLst>
                            <p:cond delay="0"/>
                          </p:stCondLst>
                        </p:cTn>
                        <p:tgtEl>
                          <p:spTgt spid="50"/>
                        </p:tgtEl>
                        <p:attrNameLst>
                          <p:attrName>ppt_w</p:attrName>
                        </p:attrNameLst>
                      </p:cBhvr>
                    </p:anim>
                    <p:anim by="(#ppt_w*0.50)" calcmode="lin" valueType="num">
                      <p:cBhvr>
                        <p:cTn dur="500" decel="50000" autoRev="1" fill="hold">
                          <p:stCondLst>
                            <p:cond delay="0"/>
                          </p:stCondLst>
                        </p:cTn>
                        <p:tgtEl>
                          <p:spTgt spid="50"/>
                        </p:tgtEl>
                        <p:attrNameLst>
                          <p:attrName>ppt_x</p:attrName>
                        </p:attrNameLst>
                      </p:cBhvr>
                    </p:anim>
                    <p:anim from="(-#ppt_h/2)" to="(#ppt_y)" calcmode="lin" valueType="num">
                      <p:cBhvr>
                        <p:cTn dur="1000" fill="hold">
                          <p:stCondLst>
                            <p:cond delay="0"/>
                          </p:stCondLst>
                        </p:cTn>
                        <p:tgtEl>
                          <p:spTgt spid="50"/>
                        </p:tgtEl>
                        <p:attrNameLst>
                          <p:attrName>ppt_y</p:attrName>
                        </p:attrNameLst>
                      </p:cBhvr>
                    </p:anim>
                    <p:animRot by="21600000">
                      <p:cBhvr>
                        <p:cTn dur="1000" fill="hold">
                          <p:stCondLst>
                            <p:cond delay="0"/>
                          </p:stCondLst>
                        </p:cTn>
                        <p:tgtEl>
                          <p:spTgt spid="50"/>
                        </p:tgtEl>
                        <p:attrNameLst>
                          <p:attrName>r</p:attrName>
                        </p:attrNameLst>
                      </p:cBhvr>
                    </p:animRot>
                  </p:childTnLst>
                </p:cTn>
              </p:par>
            </p:tnLst>
          </p:tmpl>
        </p:tmplLst>
      </p:bldP>
      <p:bldP spid="52" grpId="0" animBg="1"/>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750"/>
                        <p:tgtEl>
                          <p:spTgt spid="54"/>
                        </p:tgtEl>
                      </p:cBhvr>
                    </p:animEffect>
                  </p:childTnLst>
                </p:cTn>
              </p:par>
            </p:tnLst>
          </p:tmpl>
        </p:tmplLst>
      </p:bldP>
      <p:bldP spid="56" grpId="0" animBg="1"/>
      <p:bldP spid="5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58"/>
                        </p:tgtEl>
                        <p:attrNameLst>
                          <p:attrName>style.visibility</p:attrName>
                        </p:attrNameLst>
                      </p:cBhvr>
                      <p:to>
                        <p:strVal val="visible"/>
                      </p:to>
                    </p:set>
                    <p:anim by="(-#ppt_w*2)" calcmode="lin" valueType="num">
                      <p:cBhvr rctx="PPT">
                        <p:cTn dur="500" autoRev="1" fill="hold">
                          <p:stCondLst>
                            <p:cond delay="0"/>
                          </p:stCondLst>
                        </p:cTn>
                        <p:tgtEl>
                          <p:spTgt spid="58"/>
                        </p:tgtEl>
                        <p:attrNameLst>
                          <p:attrName>ppt_w</p:attrName>
                        </p:attrNameLst>
                      </p:cBhvr>
                    </p:anim>
                    <p:anim by="(#ppt_w*0.50)" calcmode="lin" valueType="num">
                      <p:cBhvr>
                        <p:cTn dur="500" decel="50000" autoRev="1" fill="hold">
                          <p:stCondLst>
                            <p:cond delay="0"/>
                          </p:stCondLst>
                        </p:cTn>
                        <p:tgtEl>
                          <p:spTgt spid="58"/>
                        </p:tgtEl>
                        <p:attrNameLst>
                          <p:attrName>ppt_x</p:attrName>
                        </p:attrNameLst>
                      </p:cBhvr>
                    </p:anim>
                    <p:anim from="(-#ppt_h/2)" to="(#ppt_y)" calcmode="lin" valueType="num">
                      <p:cBhvr>
                        <p:cTn dur="1000" fill="hold">
                          <p:stCondLst>
                            <p:cond delay="0"/>
                          </p:stCondLst>
                        </p:cTn>
                        <p:tgtEl>
                          <p:spTgt spid="58"/>
                        </p:tgtEl>
                        <p:attrNameLst>
                          <p:attrName>ppt_y</p:attrName>
                        </p:attrNameLst>
                      </p:cBhvr>
                    </p:anim>
                    <p:animRot by="21600000">
                      <p:cBhvr>
                        <p:cTn dur="1000" fill="hold">
                          <p:stCondLst>
                            <p:cond delay="0"/>
                          </p:stCondLst>
                        </p:cTn>
                        <p:tgtEl>
                          <p:spTgt spid="58"/>
                        </p:tgtEl>
                        <p:attrNameLst>
                          <p:attrName>r</p:attrName>
                        </p:attrNameLst>
                      </p:cBhvr>
                    </p:animRot>
                  </p:childTnLst>
                </p:cTn>
              </p:par>
            </p:tnLst>
          </p:tmpl>
        </p:tmplLst>
      </p:bldP>
      <p:bldP spid="59" grpId="0" build="p">
        <p:tmplLst>
          <p:tmpl lvl="1">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750"/>
                        <p:tgtEl>
                          <p:spTgt spid="59"/>
                        </p:tgtEl>
                      </p:cBhvr>
                    </p:animEffect>
                  </p:childTnLst>
                </p:cTn>
              </p:par>
            </p:tnLst>
          </p:tmpl>
        </p:tmplLst>
      </p:bldP>
      <p:bldP spid="61" grpId="0"/>
      <p:bldP spid="6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Reasons">
    <p:spTree>
      <p:nvGrpSpPr>
        <p:cNvPr id="1" name=""/>
        <p:cNvGrpSpPr/>
        <p:nvPr/>
      </p:nvGrpSpPr>
      <p:grpSpPr>
        <a:xfrm>
          <a:off x="0" y="0"/>
          <a:ext cx="0" cy="0"/>
          <a:chOff x="0" y="0"/>
          <a:chExt cx="0" cy="0"/>
        </a:xfrm>
      </p:grpSpPr>
      <p:sp>
        <p:nvSpPr>
          <p:cNvPr id="5" name="正方形/長方形 4"/>
          <p:cNvSpPr/>
          <p:nvPr userDrawn="1"/>
        </p:nvSpPr>
        <p:spPr>
          <a:xfrm>
            <a:off x="0" y="8096865"/>
            <a:ext cx="18286413" cy="2190134"/>
          </a:xfrm>
          <a:prstGeom prst="rect">
            <a:avLst/>
          </a:prstGeom>
          <a:gradFill>
            <a:gsLst>
              <a:gs pos="0">
                <a:schemeClr val="tx2"/>
              </a:gs>
              <a:gs pos="31000">
                <a:srgbClr val="FFFFFF">
                  <a:alpha val="54000"/>
                </a:srgbClr>
              </a:gs>
              <a:gs pos="88000">
                <a:srgbClr val="FFFFFF">
                  <a:alpha val="48000"/>
                </a:srgbClr>
              </a:gs>
              <a:gs pos="67000">
                <a:schemeClr val="tx2">
                  <a:alpha val="2000"/>
                </a:schemeClr>
              </a:gs>
              <a:gs pos="100000">
                <a:schemeClr val="tx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タイトル 1"/>
          <p:cNvSpPr>
            <a:spLocks noGrp="1"/>
          </p:cNvSpPr>
          <p:nvPr>
            <p:ph type="title" hasCustomPrompt="1"/>
          </p:nvPr>
        </p:nvSpPr>
        <p:spPr>
          <a:xfrm rot="21600000">
            <a:off x="6975988" y="1301034"/>
            <a:ext cx="10485884" cy="1496290"/>
          </a:xfrm>
        </p:spPr>
        <p:txBody>
          <a:bodyPr anchor="ctr"/>
          <a:lstStyle>
            <a:lvl1pPr algn="l">
              <a:lnSpc>
                <a:spcPts val="9000"/>
              </a:lnSpc>
              <a:defRPr/>
            </a:lvl1pPr>
          </a:lstStyle>
          <a:p>
            <a:r>
              <a:rPr kumimoji="1" lang="en-US" altLang="ja-JP" dirty="0" smtClean="0"/>
              <a:t>SLIDE TITLE GOES HERE</a:t>
            </a:r>
            <a:endParaRPr kumimoji="1" lang="ja-JP" altLang="en-US" dirty="0"/>
          </a:p>
        </p:txBody>
      </p:sp>
      <p:sp>
        <p:nvSpPr>
          <p:cNvPr id="8" name="テキスト プレースホルダー 5"/>
          <p:cNvSpPr>
            <a:spLocks noGrp="1"/>
          </p:cNvSpPr>
          <p:nvPr>
            <p:ph type="body" sz="quarter" idx="17" hasCustomPrompt="1"/>
          </p:nvPr>
        </p:nvSpPr>
        <p:spPr>
          <a:xfrm>
            <a:off x="6932253" y="632278"/>
            <a:ext cx="10502293" cy="964895"/>
          </a:xfrm>
        </p:spPr>
        <p:txBody>
          <a:bodyPr anchor="ctr">
            <a:noAutofit/>
          </a:bodyPr>
          <a:lstStyle>
            <a:lvl1pPr algn="l">
              <a:spcBef>
                <a:spcPts val="0"/>
              </a:spcBef>
              <a:defRPr sz="48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9" name="図プレースホルダー 9"/>
          <p:cNvSpPr>
            <a:spLocks noGrp="1"/>
          </p:cNvSpPr>
          <p:nvPr>
            <p:ph type="pic" sz="quarter" idx="13" hasCustomPrompt="1"/>
          </p:nvPr>
        </p:nvSpPr>
        <p:spPr>
          <a:xfrm>
            <a:off x="6985821" y="3009629"/>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0" name="テキスト プレースホルダー 5"/>
          <p:cNvSpPr>
            <a:spLocks noGrp="1"/>
          </p:cNvSpPr>
          <p:nvPr>
            <p:ph type="body" sz="quarter" idx="18" hasCustomPrompt="1"/>
          </p:nvPr>
        </p:nvSpPr>
        <p:spPr>
          <a:xfrm>
            <a:off x="8112526" y="2632723"/>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1" name="テキスト プレースホルダー 5"/>
          <p:cNvSpPr>
            <a:spLocks noGrp="1"/>
          </p:cNvSpPr>
          <p:nvPr>
            <p:ph type="body" sz="quarter" idx="21" hasCustomPrompt="1"/>
          </p:nvPr>
        </p:nvSpPr>
        <p:spPr>
          <a:xfrm>
            <a:off x="8101824" y="3327295"/>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2" name="図プレースホルダー 9"/>
          <p:cNvSpPr>
            <a:spLocks noGrp="1"/>
          </p:cNvSpPr>
          <p:nvPr>
            <p:ph type="pic" sz="quarter" idx="22" hasCustomPrompt="1"/>
          </p:nvPr>
        </p:nvSpPr>
        <p:spPr>
          <a:xfrm>
            <a:off x="6985821" y="4762230"/>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3" name="テキスト プレースホルダー 5"/>
          <p:cNvSpPr>
            <a:spLocks noGrp="1"/>
          </p:cNvSpPr>
          <p:nvPr>
            <p:ph type="body" sz="quarter" idx="23" hasCustomPrompt="1"/>
          </p:nvPr>
        </p:nvSpPr>
        <p:spPr>
          <a:xfrm>
            <a:off x="8112526" y="4385324"/>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24" hasCustomPrompt="1"/>
          </p:nvPr>
        </p:nvSpPr>
        <p:spPr>
          <a:xfrm>
            <a:off x="8101824" y="5079896"/>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5" name="図プレースホルダー 9"/>
          <p:cNvSpPr>
            <a:spLocks noGrp="1"/>
          </p:cNvSpPr>
          <p:nvPr>
            <p:ph type="pic" sz="quarter" idx="25" hasCustomPrompt="1"/>
          </p:nvPr>
        </p:nvSpPr>
        <p:spPr>
          <a:xfrm>
            <a:off x="6985821" y="6514829"/>
            <a:ext cx="938190" cy="940298"/>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テキスト プレースホルダー 5"/>
          <p:cNvSpPr>
            <a:spLocks noGrp="1"/>
          </p:cNvSpPr>
          <p:nvPr>
            <p:ph type="body" sz="quarter" idx="26" hasCustomPrompt="1"/>
          </p:nvPr>
        </p:nvSpPr>
        <p:spPr>
          <a:xfrm>
            <a:off x="8112526" y="6137923"/>
            <a:ext cx="9311209" cy="964895"/>
          </a:xfrm>
        </p:spPr>
        <p:txBody>
          <a:bodyPr anchor="ctr">
            <a:noAutofit/>
          </a:bodyPr>
          <a:lstStyle>
            <a:lvl1pPr algn="l">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7" hasCustomPrompt="1"/>
          </p:nvPr>
        </p:nvSpPr>
        <p:spPr>
          <a:xfrm>
            <a:off x="8101824" y="6832495"/>
            <a:ext cx="9337269" cy="993029"/>
          </a:xfrm>
        </p:spPr>
        <p:txBody>
          <a:bodyPr anchor="t">
            <a:noAutofit/>
          </a:bodyPr>
          <a:lstStyle>
            <a:lvl1pPr algn="l">
              <a:lnSpc>
                <a:spcPct val="100000"/>
              </a:lnSpc>
              <a:spcBef>
                <a:spcPts val="0"/>
              </a:spcBef>
              <a:defRPr sz="2400" i="0" u="none" spc="0" baseline="0">
                <a:solidFill>
                  <a:schemeClr val="accent3"/>
                </a:solidFill>
                <a:effectLst/>
                <a:latin typeface="+mn-lt"/>
              </a:defRPr>
            </a:lvl1pPr>
          </a:lstStyle>
          <a:p>
            <a:pPr lvl="0"/>
            <a:r>
              <a:rPr kumimoji="1" lang="en-US" altLang="ja-JP" dirty="0" smtClean="0"/>
              <a:t>Text Here</a:t>
            </a:r>
          </a:p>
        </p:txBody>
      </p:sp>
      <p:sp>
        <p:nvSpPr>
          <p:cNvPr id="18" name="テキスト プレースホルダー 5"/>
          <p:cNvSpPr>
            <a:spLocks noGrp="1"/>
          </p:cNvSpPr>
          <p:nvPr>
            <p:ph type="body" sz="quarter" idx="28" hasCustomPrompt="1"/>
          </p:nvPr>
        </p:nvSpPr>
        <p:spPr>
          <a:xfrm>
            <a:off x="6813755" y="8318118"/>
            <a:ext cx="10676246" cy="1224088"/>
          </a:xfrm>
        </p:spPr>
        <p:txBody>
          <a:bodyPr anchor="ctr">
            <a:noAutofit/>
          </a:bodyPr>
          <a:lstStyle>
            <a:lvl1pPr algn="l">
              <a:lnSpc>
                <a:spcPct val="100000"/>
              </a:lnSpc>
              <a:spcBef>
                <a:spcPts val="0"/>
              </a:spcBef>
              <a:defRPr sz="2400" i="0" u="none" spc="0" baseline="0">
                <a:solidFill>
                  <a:schemeClr val="bg1"/>
                </a:solidFill>
                <a:effectLst/>
                <a:latin typeface="+mn-lt"/>
              </a:defRPr>
            </a:lvl1pPr>
          </a:lstStyle>
          <a:p>
            <a:pPr lvl="0"/>
            <a:r>
              <a:rPr kumimoji="1" lang="en-US" altLang="ja-JP" dirty="0" smtClean="0"/>
              <a:t>Text Here</a:t>
            </a:r>
          </a:p>
        </p:txBody>
      </p:sp>
      <p:sp>
        <p:nvSpPr>
          <p:cNvPr id="19" name="フッター プレースホルダー 2"/>
          <p:cNvSpPr>
            <a:spLocks noGrp="1"/>
          </p:cNvSpPr>
          <p:nvPr>
            <p:ph type="ftr" sz="quarter" idx="10"/>
          </p:nvPr>
        </p:nvSpPr>
        <p:spPr>
          <a:xfrm>
            <a:off x="5002747" y="9743923"/>
            <a:ext cx="8280920" cy="547688"/>
          </a:xfrm>
        </p:spPr>
        <p:txBody>
          <a:bodyPr/>
          <a:lstStyle/>
          <a:p>
            <a:r>
              <a:rPr lang="en-US" altLang="ja-JP" smtClean="0"/>
              <a:t>The Power of PowerPoint | thepopp.com</a:t>
            </a:r>
            <a:endParaRPr lang="ja-JP" altLang="en-US" dirty="0"/>
          </a:p>
        </p:txBody>
      </p:sp>
      <p:sp>
        <p:nvSpPr>
          <p:cNvPr id="6" name="図プレースホルダー 5"/>
          <p:cNvSpPr>
            <a:spLocks noGrp="1"/>
          </p:cNvSpPr>
          <p:nvPr>
            <p:ph type="pic" sz="quarter" idx="12" hasCustomPrompt="1"/>
          </p:nvPr>
        </p:nvSpPr>
        <p:spPr>
          <a:xfrm>
            <a:off x="781322" y="0"/>
            <a:ext cx="6039832" cy="10287000"/>
          </a:xfrm>
          <a:solidFill>
            <a:schemeClr val="tx1">
              <a:alpha val="0"/>
            </a:schemeClr>
          </a:solidFill>
          <a:effectLst>
            <a:outerShdw blurRad="254000" sx="102000" sy="102000" algn="ctr" rotWithShape="0">
              <a:prstClr val="black">
                <a:alpha val="40000"/>
              </a:prstClr>
            </a:outerShdw>
          </a:effectLst>
        </p:spPr>
        <p:txBody>
          <a:bodyPr/>
          <a:lstStyle>
            <a:lvl1pPr>
              <a:defRPr/>
            </a:lvl1pPr>
          </a:lstStyle>
          <a:p>
            <a:r>
              <a:rPr kumimoji="1" lang="en-US" altLang="ja-JP" dirty="0" smtClean="0"/>
              <a:t>Add an image</a:t>
            </a:r>
            <a:endParaRPr kumimoji="1" lang="ja-JP" altLang="en-US" dirty="0"/>
          </a:p>
        </p:txBody>
      </p:sp>
      <p:pic>
        <p:nvPicPr>
          <p:cNvPr id="20" name="図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238" y="345950"/>
            <a:ext cx="8125477" cy="594080"/>
          </a:xfrm>
          <a:prstGeom prst="rect">
            <a:avLst/>
          </a:prstGeom>
        </p:spPr>
      </p:pic>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4524" y="2307642"/>
            <a:ext cx="8125477" cy="594080"/>
          </a:xfrm>
          <a:prstGeom prst="rect">
            <a:avLst/>
          </a:prstGeom>
        </p:spPr>
      </p:pic>
    </p:spTree>
    <p:extLst>
      <p:ext uri="{BB962C8B-B14F-4D97-AF65-F5344CB8AC3E}">
        <p14:creationId xmlns:p14="http://schemas.microsoft.com/office/powerpoint/2010/main" val="381550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1000"/>
                                        <p:tgtEl>
                                          <p:spTgt spid="20"/>
                                        </p:tgtEl>
                                      </p:cBhvr>
                                    </p:animEffect>
                                  </p:childTnLst>
                                </p:cTn>
                              </p:par>
                              <p:par>
                                <p:cTn id="12" presetID="45" presetClass="entr" presetSubtype="0" fill="hold" grpId="0" nodeType="withEffect">
                                  <p:stCondLst>
                                    <p:cond delay="250"/>
                                  </p:stCondLst>
                                  <p:iterate type="lt">
                                    <p:tmPct val="10000"/>
                                  </p:iterate>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500"/>
                                        <p:tgtEl>
                                          <p:spTgt spid="8">
                                            <p:txEl>
                                              <p:pRg st="0" end="0"/>
                                            </p:txEl>
                                          </p:spTgt>
                                        </p:tgtEl>
                                      </p:cBhvr>
                                    </p:animEffect>
                                    <p:anim calcmode="lin" valueType="num">
                                      <p:cBhvr>
                                        <p:cTn id="15" dur="5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16"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17" fill="hold">
                            <p:stCondLst>
                              <p:cond delay="1600"/>
                            </p:stCondLst>
                            <p:childTnLst>
                              <p:par>
                                <p:cTn id="18" presetID="45" presetClass="entr" presetSubtype="0" fill="hold" grpId="0" nodeType="afterEffect">
                                  <p:stCondLst>
                                    <p:cond delay="0"/>
                                  </p:stCondLst>
                                  <p:iterate type="lt">
                                    <p:tmPct val="7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ppt_w</p:attrName>
                                        </p:attrNameLst>
                                      </p:cBhvr>
                                      <p:tavLst>
                                        <p:tav tm="0" fmla="#ppt_w*sin(2.5*pi*$)">
                                          <p:val>
                                            <p:fltVal val="0"/>
                                          </p:val>
                                        </p:tav>
                                        <p:tav tm="100000">
                                          <p:val>
                                            <p:fltVal val="1"/>
                                          </p:val>
                                        </p:tav>
                                      </p:tavLst>
                                    </p:anim>
                                    <p:anim calcmode="lin" valueType="num">
                                      <p:cBhvr>
                                        <p:cTn id="22" dur="500" fill="hold"/>
                                        <p:tgtEl>
                                          <p:spTgt spid="7"/>
                                        </p:tgtEl>
                                        <p:attrNameLst>
                                          <p:attrName>ppt_h</p:attrName>
                                        </p:attrNameLst>
                                      </p:cBhvr>
                                      <p:tavLst>
                                        <p:tav tm="0">
                                          <p:val>
                                            <p:strVal val="#ppt_h"/>
                                          </p:val>
                                        </p:tav>
                                        <p:tav tm="100000">
                                          <p:val>
                                            <p:strVal val="#ppt_h"/>
                                          </p:val>
                                        </p:tav>
                                      </p:tavLst>
                                    </p:anim>
                                  </p:childTnLst>
                                </p:cTn>
                              </p:par>
                              <p:par>
                                <p:cTn id="23" presetID="22" presetClass="entr" presetSubtype="2"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1000"/>
                                        <p:tgtEl>
                                          <p:spTgt spid="21"/>
                                        </p:tgtEl>
                                      </p:cBhvr>
                                    </p:animEffect>
                                  </p:childTnLst>
                                </p:cTn>
                              </p:par>
                            </p:childTnLst>
                          </p:cTn>
                        </p:par>
                        <p:par>
                          <p:cTn id="26" fill="hold">
                            <p:stCondLst>
                              <p:cond delay="2695"/>
                            </p:stCondLst>
                            <p:childTnLst>
                              <p:par>
                                <p:cTn id="27" presetID="22" presetClass="entr" presetSubtype="8" fill="hold" grpId="0" nodeType="afterEffect">
                                  <p:stCondLst>
                                    <p:cond delay="25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445"/>
                            </p:stCondLst>
                            <p:childTnLst>
                              <p:par>
                                <p:cTn id="31" presetID="14" presetClass="entr" presetSubtype="10" fill="hold" grpId="0" nodeType="afterEffect">
                                  <p:stCondLst>
                                    <p:cond delay="0"/>
                                  </p:stCondLst>
                                  <p:iterate type="lt">
                                    <p:tmPct val="5000"/>
                                  </p:iterate>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33" dur="500"/>
                                        <p:tgtEl>
                                          <p:spTgt spid="10">
                                            <p:txEl>
                                              <p:pRg st="0" end="0"/>
                                            </p:txEl>
                                          </p:spTgt>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fade">
                                      <p:cBhvr>
                                        <p:cTn id="36" dur="500"/>
                                        <p:tgtEl>
                                          <p:spTgt spid="11">
                                            <p:txEl>
                                              <p:pRg st="0" end="0"/>
                                            </p:txEl>
                                          </p:spTgt>
                                        </p:tgtEl>
                                      </p:cBhvr>
                                    </p:animEffect>
                                  </p:childTnLst>
                                </p:cTn>
                              </p:par>
                            </p:childTnLst>
                          </p:cTn>
                        </p:par>
                        <p:par>
                          <p:cTn id="37" fill="hold">
                            <p:stCondLst>
                              <p:cond delay="4445"/>
                            </p:stCondLst>
                            <p:childTnLst>
                              <p:par>
                                <p:cTn id="38" presetID="22" presetClass="entr" presetSubtype="8" fill="hold" grpId="0" nodeType="after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5195"/>
                            </p:stCondLst>
                            <p:childTnLst>
                              <p:par>
                                <p:cTn id="42" presetID="14" presetClass="entr" presetSubtype="10" fill="hold" grpId="0" nodeType="afterEffect">
                                  <p:stCondLst>
                                    <p:cond delay="0"/>
                                  </p:stCondLst>
                                  <p:iterate type="lt">
                                    <p:tmPct val="5000"/>
                                  </p:iterate>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44" dur="500"/>
                                        <p:tgtEl>
                                          <p:spTgt spid="13">
                                            <p:txEl>
                                              <p:pRg st="0" end="0"/>
                                            </p:txEl>
                                          </p:spTgt>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childTnLst>
                          </p:cTn>
                        </p:par>
                        <p:par>
                          <p:cTn id="48" fill="hold">
                            <p:stCondLst>
                              <p:cond delay="6195"/>
                            </p:stCondLst>
                            <p:childTnLst>
                              <p:par>
                                <p:cTn id="49" presetID="22" presetClass="entr" presetSubtype="8" fill="hold" grpId="0" nodeType="afterEffect">
                                  <p:stCondLst>
                                    <p:cond delay="25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945"/>
                            </p:stCondLst>
                            <p:childTnLst>
                              <p:par>
                                <p:cTn id="53" presetID="14" presetClass="entr" presetSubtype="10" fill="hold" grpId="0" nodeType="afterEffect">
                                  <p:stCondLst>
                                    <p:cond delay="0"/>
                                  </p:stCondLst>
                                  <p:iterate type="lt">
                                    <p:tmPct val="5000"/>
                                  </p:iterate>
                                  <p:childTnLst>
                                    <p:set>
                                      <p:cBhvr>
                                        <p:cTn id="54"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5" dur="500"/>
                                        <p:tgtEl>
                                          <p:spTgt spid="16">
                                            <p:txEl>
                                              <p:pRg st="0" end="0"/>
                                            </p:txEl>
                                          </p:spTgt>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7">
                                            <p:txEl>
                                              <p:pRg st="0" end="0"/>
                                            </p:txEl>
                                          </p:spTgt>
                                        </p:tgtEl>
                                        <p:attrNameLst>
                                          <p:attrName>style.visibility</p:attrName>
                                        </p:attrNameLst>
                                      </p:cBhvr>
                                      <p:to>
                                        <p:strVal val="visible"/>
                                      </p:to>
                                    </p:set>
                                    <p:animEffect transition="in" filter="fade">
                                      <p:cBhvr>
                                        <p:cTn id="58" dur="500"/>
                                        <p:tgtEl>
                                          <p:spTgt spid="17">
                                            <p:txEl>
                                              <p:pRg st="0" end="0"/>
                                            </p:txEl>
                                          </p:spTgt>
                                        </p:tgtEl>
                                      </p:cBhvr>
                                    </p:animEffect>
                                  </p:childTnLst>
                                </p:cTn>
                              </p:par>
                            </p:childTnLst>
                          </p:cTn>
                        </p:par>
                        <p:par>
                          <p:cTn id="59" fill="hold">
                            <p:stCondLst>
                              <p:cond delay="7945"/>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par>
                          <p:cTn id="63" fill="hold">
                            <p:stCondLst>
                              <p:cond delay="8445"/>
                            </p:stCondLst>
                            <p:childTnLst>
                              <p:par>
                                <p:cTn id="64" presetID="10" presetClass="entr" presetSubtype="0" fill="hold" grpId="0" nodeType="afterEffect">
                                  <p:stCondLst>
                                    <p:cond delay="25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build="p">
        <p:tmplLst>
          <p:tmpl lvl="1">
            <p:tnLst>
              <p:par>
                <p:cTn presetID="45" presetClass="entr" presetSubtype="0" fill="hold" nodeType="withEffect">
                  <p:stCondLst>
                    <p:cond delay="250"/>
                  </p:stCondLst>
                  <p:iterate type="lt">
                    <p:tmPct val="10000"/>
                  </p:iterate>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ppt_w</p:attrName>
                        </p:attrNameLst>
                      </p:cBhvr>
                      <p:tavLst>
                        <p:tav tm="0" fmla="#ppt_w*sin(2.5*pi*$)">
                          <p:val>
                            <p:fltVal val="0"/>
                          </p:val>
                        </p:tav>
                        <p:tav tm="100000">
                          <p:val>
                            <p:fltVal val="1"/>
                          </p:val>
                        </p:tav>
                      </p:tavLst>
                    </p:anim>
                    <p:anim calcmode="lin" valueType="num">
                      <p:cBhvr>
                        <p:cTn dur="500" fill="hold"/>
                        <p:tgtEl>
                          <p:spTgt spid="8"/>
                        </p:tgtEl>
                        <p:attrNameLst>
                          <p:attrName>ppt_h</p:attrName>
                        </p:attrNameLst>
                      </p:cBhvr>
                      <p:tavLst>
                        <p:tav tm="0">
                          <p:val>
                            <p:strVal val="#ppt_h"/>
                          </p:val>
                        </p:tav>
                        <p:tav tm="100000">
                          <p:val>
                            <p:strVal val="#ppt_h"/>
                          </p:val>
                        </p:tav>
                      </p:tavLst>
                    </p:anim>
                  </p:childTnLst>
                </p:cTn>
              </p:par>
            </p:tnLst>
          </p:tmpl>
        </p:tmplLst>
      </p:bldP>
      <p:bldP spid="9" grpId="0"/>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0" presetClass="entr" presetSubtype="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bldP spid="1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3"/>
                        </p:tgtEl>
                        <p:attrNameLst>
                          <p:attrName>style.visibility</p:attrName>
                        </p:attrNameLst>
                      </p:cBhvr>
                      <p:to>
                        <p:strVal val="visible"/>
                      </p:to>
                    </p:set>
                    <p:animEffect transition="in" filter="randombar(horizontal)">
                      <p:cBhvr>
                        <p:cTn dur="500"/>
                        <p:tgtEl>
                          <p:spTgt spid="13"/>
                        </p:tgtEl>
                      </p:cBhvr>
                    </p:animEffect>
                  </p:childTnLst>
                </p:cTn>
              </p:par>
            </p:tnLst>
          </p:tmpl>
        </p:tmplLst>
      </p:bldP>
      <p:bldP spid="14" grpId="0" build="p">
        <p:tmplLst>
          <p:tmpl lvl="1">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6"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 Points with Image">
    <p:spTree>
      <p:nvGrpSpPr>
        <p:cNvPr id="1" name=""/>
        <p:cNvGrpSpPr/>
        <p:nvPr/>
      </p:nvGrpSpPr>
      <p:grpSpPr>
        <a:xfrm>
          <a:off x="0" y="0"/>
          <a:ext cx="0" cy="0"/>
          <a:chOff x="0" y="0"/>
          <a:chExt cx="0" cy="0"/>
        </a:xfrm>
      </p:grpSpPr>
      <p:sp>
        <p:nvSpPr>
          <p:cNvPr id="22" name="正方形/長方形 21"/>
          <p:cNvSpPr/>
          <p:nvPr userDrawn="1"/>
        </p:nvSpPr>
        <p:spPr>
          <a:xfrm>
            <a:off x="0" y="0"/>
            <a:ext cx="18286413" cy="6284686"/>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7" name="図プレースホルダー 6"/>
          <p:cNvSpPr>
            <a:spLocks noGrp="1"/>
          </p:cNvSpPr>
          <p:nvPr>
            <p:ph type="pic" sz="quarter" idx="12" hasCustomPrompt="1"/>
          </p:nvPr>
        </p:nvSpPr>
        <p:spPr>
          <a:xfrm>
            <a:off x="0" y="0"/>
            <a:ext cx="18286413" cy="6114731"/>
          </a:xfrm>
          <a:solidFill>
            <a:schemeClr val="tx1">
              <a:alpha val="20000"/>
            </a:schemeClr>
          </a:solidFill>
        </p:spPr>
        <p:txBody>
          <a:bodyPr/>
          <a:lstStyle>
            <a:lvl1pPr>
              <a:defRPr baseline="0"/>
            </a:lvl1pPr>
          </a:lstStyle>
          <a:p>
            <a:r>
              <a:rPr lang="en-US" dirty="0" smtClean="0"/>
              <a:t>Add an image</a:t>
            </a:r>
            <a:endParaRPr lang="en-US" dirty="0"/>
          </a:p>
        </p:txBody>
      </p:sp>
      <p:sp>
        <p:nvSpPr>
          <p:cNvPr id="23" name="テキスト プレースホルダー 9"/>
          <p:cNvSpPr>
            <a:spLocks noGrp="1"/>
          </p:cNvSpPr>
          <p:nvPr>
            <p:ph type="body" sz="quarter" idx="31" hasCustomPrompt="1"/>
          </p:nvPr>
        </p:nvSpPr>
        <p:spPr>
          <a:xfrm>
            <a:off x="2348732" y="5005388"/>
            <a:ext cx="2189675" cy="2189674"/>
          </a:xfrm>
          <a:prstGeom prst="ellipse">
            <a:avLst/>
          </a:prstGeom>
          <a:gradFill>
            <a:gsLst>
              <a:gs pos="0">
                <a:schemeClr val="tx2">
                  <a:alpha val="81000"/>
                </a:schemeClr>
              </a:gs>
              <a:gs pos="21000">
                <a:srgbClr val="FFFFFF">
                  <a:alpha val="79000"/>
                </a:srgbClr>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24" name="テキスト プレースホルダー 9"/>
          <p:cNvSpPr>
            <a:spLocks noGrp="1"/>
          </p:cNvSpPr>
          <p:nvPr>
            <p:ph type="body" sz="quarter" idx="32" hasCustomPrompt="1"/>
          </p:nvPr>
        </p:nvSpPr>
        <p:spPr>
          <a:xfrm>
            <a:off x="8043301" y="5005388"/>
            <a:ext cx="2189675" cy="218967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25" name="テキスト プレースホルダー 9"/>
          <p:cNvSpPr>
            <a:spLocks noGrp="1"/>
          </p:cNvSpPr>
          <p:nvPr>
            <p:ph type="body" sz="quarter" idx="33" hasCustomPrompt="1"/>
          </p:nvPr>
        </p:nvSpPr>
        <p:spPr>
          <a:xfrm>
            <a:off x="13737870" y="5008764"/>
            <a:ext cx="2189675" cy="2189674"/>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0" name="テキスト プレースホルダー 9"/>
          <p:cNvSpPr>
            <a:spLocks noGrp="1"/>
          </p:cNvSpPr>
          <p:nvPr>
            <p:ph type="body" sz="quarter" idx="13" hasCustomPrompt="1"/>
          </p:nvPr>
        </p:nvSpPr>
        <p:spPr>
          <a:xfrm>
            <a:off x="2634738" y="5305900"/>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1" name="図プレースホルダー 9"/>
          <p:cNvSpPr>
            <a:spLocks noGrp="1"/>
          </p:cNvSpPr>
          <p:nvPr>
            <p:ph type="pic" sz="quarter" idx="14" hasCustomPrompt="1"/>
          </p:nvPr>
        </p:nvSpPr>
        <p:spPr>
          <a:xfrm>
            <a:off x="3088447" y="5758811"/>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21" hasCustomPrompt="1"/>
          </p:nvPr>
        </p:nvSpPr>
        <p:spPr>
          <a:xfrm>
            <a:off x="753624" y="7134600"/>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22" hasCustomPrompt="1"/>
          </p:nvPr>
        </p:nvSpPr>
        <p:spPr>
          <a:xfrm>
            <a:off x="753624" y="7972185"/>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4" name="テキスト プレースホルダー 9"/>
          <p:cNvSpPr>
            <a:spLocks noGrp="1"/>
          </p:cNvSpPr>
          <p:nvPr>
            <p:ph type="body" sz="quarter" idx="23" hasCustomPrompt="1"/>
          </p:nvPr>
        </p:nvSpPr>
        <p:spPr>
          <a:xfrm>
            <a:off x="8329307" y="5305900"/>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5" name="図プレースホルダー 9"/>
          <p:cNvSpPr>
            <a:spLocks noGrp="1"/>
          </p:cNvSpPr>
          <p:nvPr>
            <p:ph type="pic" sz="quarter" idx="24" hasCustomPrompt="1"/>
          </p:nvPr>
        </p:nvSpPr>
        <p:spPr>
          <a:xfrm>
            <a:off x="8783016" y="5758811"/>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16" name="テキスト プレースホルダー 5"/>
          <p:cNvSpPr>
            <a:spLocks noGrp="1"/>
          </p:cNvSpPr>
          <p:nvPr>
            <p:ph type="body" sz="quarter" idx="25" hasCustomPrompt="1"/>
          </p:nvPr>
        </p:nvSpPr>
        <p:spPr>
          <a:xfrm>
            <a:off x="6448193" y="7134600"/>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6" hasCustomPrompt="1"/>
          </p:nvPr>
        </p:nvSpPr>
        <p:spPr>
          <a:xfrm>
            <a:off x="6448193" y="7972185"/>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8" name="テキスト プレースホルダー 9"/>
          <p:cNvSpPr>
            <a:spLocks noGrp="1"/>
          </p:cNvSpPr>
          <p:nvPr>
            <p:ph type="body" sz="quarter" idx="27" hasCustomPrompt="1"/>
          </p:nvPr>
        </p:nvSpPr>
        <p:spPr>
          <a:xfrm>
            <a:off x="14023876" y="5309276"/>
            <a:ext cx="1617663" cy="1617662"/>
          </a:xfrm>
          <a:prstGeom prst="ellipse">
            <a:avLst/>
          </a:prstGeom>
          <a:gradFill>
            <a:gsLst>
              <a:gs pos="0">
                <a:schemeClr val="tx2"/>
              </a:gs>
              <a:gs pos="21000">
                <a:srgbClr val="FFFFFF"/>
              </a:gs>
              <a:gs pos="88000">
                <a:srgbClr val="FFFFFF">
                  <a:alpha val="40000"/>
                </a:srgbClr>
              </a:gs>
              <a:gs pos="67000">
                <a:schemeClr val="tx2">
                  <a:alpha val="18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9" name="図プレースホルダー 9"/>
          <p:cNvSpPr>
            <a:spLocks noGrp="1"/>
          </p:cNvSpPr>
          <p:nvPr>
            <p:ph type="pic" sz="quarter" idx="28" hasCustomPrompt="1"/>
          </p:nvPr>
        </p:nvSpPr>
        <p:spPr>
          <a:xfrm>
            <a:off x="14477585" y="5762187"/>
            <a:ext cx="710244" cy="711840"/>
          </a:xfrm>
          <a:effectLst>
            <a:innerShdw blurRad="63500" dist="50800">
              <a:prstClr val="black">
                <a:alpha val="50000"/>
              </a:prstClr>
            </a:innerShdw>
          </a:effectLst>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29" hasCustomPrompt="1"/>
          </p:nvPr>
        </p:nvSpPr>
        <p:spPr>
          <a:xfrm>
            <a:off x="12142762" y="7137976"/>
            <a:ext cx="5379890" cy="964895"/>
          </a:xfrm>
        </p:spPr>
        <p:txBody>
          <a:bodyPr anchor="ctr">
            <a:noAutofit/>
          </a:bodyPr>
          <a:lstStyle>
            <a:lvl1pPr algn="ctr">
              <a:spcBef>
                <a:spcPts val="0"/>
              </a:spcBef>
              <a:defRPr sz="44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30" hasCustomPrompt="1"/>
          </p:nvPr>
        </p:nvSpPr>
        <p:spPr>
          <a:xfrm>
            <a:off x="12142762" y="7975561"/>
            <a:ext cx="5379890" cy="1777434"/>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166838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barn(outVertical)">
                                      <p:cBhvr>
                                        <p:cTn id="10" dur="500"/>
                                        <p:tgtEl>
                                          <p:spTgt spid="7"/>
                                        </p:tgtEl>
                                      </p:cBhvr>
                                    </p:animEffect>
                                  </p:childTnLst>
                                </p:cTn>
                              </p:par>
                            </p:childTnLst>
                          </p:cTn>
                        </p:par>
                        <p:par>
                          <p:cTn id="11" fill="hold">
                            <p:stCondLst>
                              <p:cond delay="750"/>
                            </p:stCondLst>
                            <p:childTnLst>
                              <p:par>
                                <p:cTn id="12" presetID="31" presetClass="entr" presetSubtype="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 calcmode="lin" valueType="num">
                                      <p:cBhvr>
                                        <p:cTn id="16" dur="500" fill="hold"/>
                                        <p:tgtEl>
                                          <p:spTgt spid="23"/>
                                        </p:tgtEl>
                                        <p:attrNameLst>
                                          <p:attrName>style.rotation</p:attrName>
                                        </p:attrNameLst>
                                      </p:cBhvr>
                                      <p:tavLst>
                                        <p:tav tm="0">
                                          <p:val>
                                            <p:fltVal val="90"/>
                                          </p:val>
                                        </p:tav>
                                        <p:tav tm="100000">
                                          <p:val>
                                            <p:fltVal val="0"/>
                                          </p:val>
                                        </p:tav>
                                      </p:tavLst>
                                    </p:anim>
                                    <p:animEffect transition="in" filter="fade">
                                      <p:cBhvr>
                                        <p:cTn id="17" dur="500"/>
                                        <p:tgtEl>
                                          <p:spTgt spid="23"/>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1500"/>
                            </p:stCondLst>
                            <p:childTnLst>
                              <p:par>
                                <p:cTn id="30" presetID="14" presetClass="entr" presetSubtype="10" fill="hold" grpId="0" nodeType="afterEffect">
                                  <p:stCondLst>
                                    <p:cond delay="0"/>
                                  </p:stCondLst>
                                  <p:iterate type="lt">
                                    <p:tmPct val="5000"/>
                                  </p:iterate>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2" dur="500"/>
                                        <p:tgtEl>
                                          <p:spTgt spid="12">
                                            <p:txEl>
                                              <p:pRg st="0" end="0"/>
                                            </p:txEl>
                                          </p:spTgt>
                                        </p:tgtEl>
                                      </p:cBhvr>
                                    </p:animEffect>
                                  </p:childTnLst>
                                </p:cTn>
                              </p:par>
                            </p:childTnLst>
                          </p:cTn>
                        </p:par>
                        <p:par>
                          <p:cTn id="33" fill="hold">
                            <p:stCondLst>
                              <p:cond delay="2175"/>
                            </p:stCondLst>
                            <p:childTnLst>
                              <p:par>
                                <p:cTn id="34" presetID="10" presetClass="entr" presetSubtype="0" fill="hold" grpId="0" nodeType="after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Effect transition="in" filter="fade">
                                      <p:cBhvr>
                                        <p:cTn id="36" dur="750"/>
                                        <p:tgtEl>
                                          <p:spTgt spid="13">
                                            <p:txEl>
                                              <p:pRg st="0" end="0"/>
                                            </p:txEl>
                                          </p:spTgt>
                                        </p:tgtEl>
                                      </p:cBhvr>
                                    </p:animEffect>
                                  </p:childTnLst>
                                </p:cTn>
                              </p:par>
                            </p:childTnLst>
                          </p:cTn>
                        </p:par>
                        <p:par>
                          <p:cTn id="37" fill="hold">
                            <p:stCondLst>
                              <p:cond delay="2925"/>
                            </p:stCondLst>
                            <p:childTnLst>
                              <p:par>
                                <p:cTn id="38" presetID="31"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 calcmode="lin" valueType="num">
                                      <p:cBhvr>
                                        <p:cTn id="42" dur="500" fill="hold"/>
                                        <p:tgtEl>
                                          <p:spTgt spid="24"/>
                                        </p:tgtEl>
                                        <p:attrNameLst>
                                          <p:attrName>style.rotation</p:attrName>
                                        </p:attrNameLst>
                                      </p:cBhvr>
                                      <p:tavLst>
                                        <p:tav tm="0">
                                          <p:val>
                                            <p:fltVal val="90"/>
                                          </p:val>
                                        </p:tav>
                                        <p:tav tm="100000">
                                          <p:val>
                                            <p:fltVal val="0"/>
                                          </p:val>
                                        </p:tav>
                                      </p:tavLst>
                                    </p:anim>
                                    <p:animEffect transition="in" filter="fade">
                                      <p:cBhvr>
                                        <p:cTn id="43" dur="500"/>
                                        <p:tgtEl>
                                          <p:spTgt spid="24"/>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31" presetClass="entr" presetSubtype="0" fill="hold" grpId="0" nodeType="withEffect">
                                  <p:stCondLst>
                                    <p:cond delay="25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childTnLst>
                          </p:cTn>
                        </p:par>
                        <p:par>
                          <p:cTn id="55" fill="hold">
                            <p:stCondLst>
                              <p:cond delay="3675"/>
                            </p:stCondLst>
                            <p:childTnLst>
                              <p:par>
                                <p:cTn id="56" presetID="14" presetClass="entr" presetSubtype="10" fill="hold" grpId="0" nodeType="afterEffect">
                                  <p:stCondLst>
                                    <p:cond delay="0"/>
                                  </p:stCondLst>
                                  <p:iterate type="lt">
                                    <p:tmPct val="5000"/>
                                  </p:iterate>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8" dur="500"/>
                                        <p:tgtEl>
                                          <p:spTgt spid="16">
                                            <p:txEl>
                                              <p:pRg st="0" end="0"/>
                                            </p:txEl>
                                          </p:spTgt>
                                        </p:tgtEl>
                                      </p:cBhvr>
                                    </p:animEffect>
                                  </p:childTnLst>
                                </p:cTn>
                              </p:par>
                            </p:childTnLst>
                          </p:cTn>
                        </p:par>
                        <p:par>
                          <p:cTn id="59" fill="hold">
                            <p:stCondLst>
                              <p:cond delay="4350"/>
                            </p:stCondLst>
                            <p:childTnLst>
                              <p:par>
                                <p:cTn id="60" presetID="10" presetClass="entr" presetSubtype="0" fill="hold" grpId="0" nodeType="afterEffect">
                                  <p:stCondLst>
                                    <p:cond delay="0"/>
                                  </p:stCondLst>
                                  <p:childTnLst>
                                    <p:set>
                                      <p:cBhvr>
                                        <p:cTn id="61" dur="1" fill="hold">
                                          <p:stCondLst>
                                            <p:cond delay="0"/>
                                          </p:stCondLst>
                                        </p:cTn>
                                        <p:tgtEl>
                                          <p:spTgt spid="17">
                                            <p:txEl>
                                              <p:pRg st="0" end="0"/>
                                            </p:txEl>
                                          </p:spTgt>
                                        </p:tgtEl>
                                        <p:attrNameLst>
                                          <p:attrName>style.visibility</p:attrName>
                                        </p:attrNameLst>
                                      </p:cBhvr>
                                      <p:to>
                                        <p:strVal val="visible"/>
                                      </p:to>
                                    </p:set>
                                    <p:animEffect transition="in" filter="fade">
                                      <p:cBhvr>
                                        <p:cTn id="62" dur="750"/>
                                        <p:tgtEl>
                                          <p:spTgt spid="17">
                                            <p:txEl>
                                              <p:pRg st="0" end="0"/>
                                            </p:txEl>
                                          </p:spTgt>
                                        </p:tgtEl>
                                      </p:cBhvr>
                                    </p:animEffect>
                                  </p:childTnLst>
                                </p:cTn>
                              </p:par>
                            </p:childTnLst>
                          </p:cTn>
                        </p:par>
                        <p:par>
                          <p:cTn id="63" fill="hold">
                            <p:stCondLst>
                              <p:cond delay="5100"/>
                            </p:stCondLst>
                            <p:childTnLst>
                              <p:par>
                                <p:cTn id="64" presetID="31"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 calcmode="lin" valueType="num">
                                      <p:cBhvr>
                                        <p:cTn id="68" dur="500" fill="hold"/>
                                        <p:tgtEl>
                                          <p:spTgt spid="25"/>
                                        </p:tgtEl>
                                        <p:attrNameLst>
                                          <p:attrName>style.rotation</p:attrName>
                                        </p:attrNameLst>
                                      </p:cBhvr>
                                      <p:tavLst>
                                        <p:tav tm="0">
                                          <p:val>
                                            <p:fltVal val="90"/>
                                          </p:val>
                                        </p:tav>
                                        <p:tav tm="100000">
                                          <p:val>
                                            <p:fltVal val="0"/>
                                          </p:val>
                                        </p:tav>
                                      </p:tavLst>
                                    </p:anim>
                                    <p:animEffect transition="in" filter="fade">
                                      <p:cBhvr>
                                        <p:cTn id="69" dur="500"/>
                                        <p:tgtEl>
                                          <p:spTgt spid="25"/>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31" presetClass="entr" presetSubtype="0"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 calcmode="lin" valueType="num">
                                      <p:cBhvr>
                                        <p:cTn id="79" dur="500" fill="hold"/>
                                        <p:tgtEl>
                                          <p:spTgt spid="18"/>
                                        </p:tgtEl>
                                        <p:attrNameLst>
                                          <p:attrName>style.rotation</p:attrName>
                                        </p:attrNameLst>
                                      </p:cBhvr>
                                      <p:tavLst>
                                        <p:tav tm="0">
                                          <p:val>
                                            <p:fltVal val="90"/>
                                          </p:val>
                                        </p:tav>
                                        <p:tav tm="100000">
                                          <p:val>
                                            <p:fltVal val="0"/>
                                          </p:val>
                                        </p:tav>
                                      </p:tavLst>
                                    </p:anim>
                                    <p:animEffect transition="in" filter="fade">
                                      <p:cBhvr>
                                        <p:cTn id="80" dur="500"/>
                                        <p:tgtEl>
                                          <p:spTgt spid="18"/>
                                        </p:tgtEl>
                                      </p:cBhvr>
                                    </p:animEffect>
                                  </p:childTnLst>
                                </p:cTn>
                              </p:par>
                            </p:childTnLst>
                          </p:cTn>
                        </p:par>
                        <p:par>
                          <p:cTn id="81" fill="hold">
                            <p:stCondLst>
                              <p:cond delay="5850"/>
                            </p:stCondLst>
                            <p:childTnLst>
                              <p:par>
                                <p:cTn id="82" presetID="14" presetClass="entr" presetSubtype="10" fill="hold" grpId="0" nodeType="afterEffect">
                                  <p:stCondLst>
                                    <p:cond delay="0"/>
                                  </p:stCondLst>
                                  <p:iterate type="lt">
                                    <p:tmPct val="5000"/>
                                  </p:iterate>
                                  <p:childTnLst>
                                    <p:set>
                                      <p:cBhvr>
                                        <p:cTn id="83"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84" dur="500"/>
                                        <p:tgtEl>
                                          <p:spTgt spid="20">
                                            <p:txEl>
                                              <p:pRg st="0" end="0"/>
                                            </p:txEl>
                                          </p:spTgt>
                                        </p:tgtEl>
                                      </p:cBhvr>
                                    </p:animEffect>
                                  </p:childTnLst>
                                </p:cTn>
                              </p:par>
                            </p:childTnLst>
                          </p:cTn>
                        </p:par>
                        <p:par>
                          <p:cTn id="85" fill="hold">
                            <p:stCondLst>
                              <p:cond delay="6525"/>
                            </p:stCondLst>
                            <p:childTnLst>
                              <p:par>
                                <p:cTn id="86" presetID="10" presetClass="entr" presetSubtype="0" fill="hold" grpId="0" nodeType="afterEffect">
                                  <p:stCondLst>
                                    <p:cond delay="0"/>
                                  </p:stCondLst>
                                  <p:childTnLst>
                                    <p:set>
                                      <p:cBhvr>
                                        <p:cTn id="87" dur="1" fill="hold">
                                          <p:stCondLst>
                                            <p:cond delay="0"/>
                                          </p:stCondLst>
                                        </p:cTn>
                                        <p:tgtEl>
                                          <p:spTgt spid="21">
                                            <p:txEl>
                                              <p:pRg st="0" end="0"/>
                                            </p:txEl>
                                          </p:spTgt>
                                        </p:tgtEl>
                                        <p:attrNameLst>
                                          <p:attrName>style.visibility</p:attrName>
                                        </p:attrNameLst>
                                      </p:cBhvr>
                                      <p:to>
                                        <p:strVal val="visible"/>
                                      </p:to>
                                    </p:set>
                                    <p:animEffect transition="in" filter="fade">
                                      <p:cBhvr>
                                        <p:cTn id="88" dur="75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7" grpId="0" animBg="1"/>
      <p:bldP spid="23" grpId="0" animBg="1">
        <p:tmplLst>
          <p:tmpl>
            <p:tnLst>
              <p:par>
                <p:cTn presetID="3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90"/>
                          </p:val>
                        </p:tav>
                        <p:tav tm="100000">
                          <p:val>
                            <p:fltVal val="0"/>
                          </p:val>
                        </p:tav>
                      </p:tavLst>
                    </p:anim>
                    <p:animEffect transition="in" filter="fade">
                      <p:cBhvr>
                        <p:cTn dur="500"/>
                        <p:tgtEl>
                          <p:spTgt spid="23"/>
                        </p:tgtEl>
                      </p:cBhvr>
                    </p:animEffect>
                  </p:childTnLst>
                </p:cTn>
              </p:par>
            </p:tnLst>
          </p:tmpl>
        </p:tmplLst>
      </p:bldP>
      <p:bldP spid="24" grpId="0" animBg="1">
        <p:tmplLst>
          <p:tmpl>
            <p:tnLst>
              <p:par>
                <p:cTn presetID="3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90"/>
                          </p:val>
                        </p:tav>
                        <p:tav tm="100000">
                          <p:val>
                            <p:fltVal val="0"/>
                          </p:val>
                        </p:tav>
                      </p:tavLst>
                    </p:anim>
                    <p:animEffect transition="in" filter="fade">
                      <p:cBhvr>
                        <p:cTn dur="500"/>
                        <p:tgtEl>
                          <p:spTgt spid="24"/>
                        </p:tgtEl>
                      </p:cBhvr>
                    </p:animEffect>
                  </p:childTnLst>
                </p:cTn>
              </p:par>
            </p:tnLst>
          </p:tmpl>
        </p:tmplLst>
      </p:bldP>
      <p:bldP spid="25" grpId="0" animBg="1">
        <p:tmplLst>
          <p:tmpl>
            <p:tnLst>
              <p:par>
                <p:cTn presetID="3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 calcmode="lin" valueType="num">
                      <p:cBhvr>
                        <p:cTn dur="500" fill="hold"/>
                        <p:tgtEl>
                          <p:spTgt spid="25"/>
                        </p:tgtEl>
                        <p:attrNameLst>
                          <p:attrName>style.rotation</p:attrName>
                        </p:attrNameLst>
                      </p:cBhvr>
                      <p:tavLst>
                        <p:tav tm="0">
                          <p:val>
                            <p:fltVal val="90"/>
                          </p:val>
                        </p:tav>
                        <p:tav tm="100000">
                          <p:val>
                            <p:fltVal val="0"/>
                          </p:val>
                        </p:tav>
                      </p:tavLst>
                    </p:anim>
                    <p:animEffect transition="in" filter="fade">
                      <p:cBhvr>
                        <p:cTn dur="500"/>
                        <p:tgtEl>
                          <p:spTgt spid="25"/>
                        </p:tgtEl>
                      </p:cBhvr>
                    </p:animEffect>
                  </p:childTnLst>
                </p:cTn>
              </p:par>
            </p:tnLst>
          </p:tmpl>
        </p:tmplLst>
      </p:bldP>
      <p:bldP spid="10" grpId="0" animBg="1">
        <p:tmplLst>
          <p:tmpl>
            <p:tnLst>
              <p:par>
                <p:cTn presetID="31"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p:cTn dur="500" fill="hold"/>
                        <p:tgtEl>
                          <p:spTgt spid="10"/>
                        </p:tgtEl>
                        <p:attrNameLst>
                          <p:attrName>ppt_w</p:attrName>
                        </p:attrNameLst>
                      </p:cBhvr>
                      <p:tavLst>
                        <p:tav tm="0">
                          <p:val>
                            <p:fltVal val="0"/>
                          </p:val>
                        </p:tav>
                        <p:tav tm="100000">
                          <p:val>
                            <p:strVal val="#ppt_w"/>
                          </p:val>
                        </p:tav>
                      </p:tavLst>
                    </p:anim>
                    <p:anim calcmode="lin" valueType="num">
                      <p:cBhvr>
                        <p:cTn dur="500" fill="hold"/>
                        <p:tgtEl>
                          <p:spTgt spid="10"/>
                        </p:tgtEl>
                        <p:attrNameLst>
                          <p:attrName>ppt_h</p:attrName>
                        </p:attrNameLst>
                      </p:cBhvr>
                      <p:tavLst>
                        <p:tav tm="0">
                          <p:val>
                            <p:fltVal val="0"/>
                          </p:val>
                        </p:tav>
                        <p:tav tm="100000">
                          <p:val>
                            <p:strVal val="#ppt_h"/>
                          </p:val>
                        </p:tav>
                      </p:tavLst>
                    </p:anim>
                    <p:anim calcmode="lin" valueType="num">
                      <p:cBhvr>
                        <p:cTn dur="500" fill="hold"/>
                        <p:tgtEl>
                          <p:spTgt spid="10"/>
                        </p:tgtEl>
                        <p:attrNameLst>
                          <p:attrName>style.rotation</p:attrName>
                        </p:attrNameLst>
                      </p:cBhvr>
                      <p:tavLst>
                        <p:tav tm="0">
                          <p:val>
                            <p:fltVal val="90"/>
                          </p:val>
                        </p:tav>
                        <p:tav tm="100000">
                          <p:val>
                            <p:fltVal val="0"/>
                          </p:val>
                        </p:tav>
                      </p:tavLst>
                    </p:anim>
                    <p:animEffect transition="in" filter="fade">
                      <p:cBhvr>
                        <p:cTn dur="500"/>
                        <p:tgtEl>
                          <p:spTgt spid="10"/>
                        </p:tgtEl>
                      </p:cBhvr>
                    </p:animEffect>
                  </p:childTnLst>
                </p:cTn>
              </p:par>
            </p:tnLst>
          </p:tmpl>
        </p:tmplLst>
      </p:bldP>
      <p:bldP spid="11" grpId="0"/>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14" grpId="0" animBg="1">
        <p:tmplLst>
          <p:tmpl>
            <p:tnLst>
              <p:par>
                <p:cTn presetID="31"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 calcmode="lin" valueType="num">
                      <p:cBhvr>
                        <p:cTn dur="500" fill="hold"/>
                        <p:tgtEl>
                          <p:spTgt spid="14"/>
                        </p:tgtEl>
                        <p:attrNameLst>
                          <p:attrName>style.rotation</p:attrName>
                        </p:attrNameLst>
                      </p:cBhvr>
                      <p:tavLst>
                        <p:tav tm="0">
                          <p:val>
                            <p:fltVal val="90"/>
                          </p:val>
                        </p:tav>
                        <p:tav tm="100000">
                          <p:val>
                            <p:fltVal val="0"/>
                          </p:val>
                        </p:tav>
                      </p:tavLst>
                    </p:anim>
                    <p:animEffect transition="in" filter="fade">
                      <p:cBhvr>
                        <p:cTn dur="500"/>
                        <p:tgtEl>
                          <p:spTgt spid="14"/>
                        </p:tgtEl>
                      </p:cBhvr>
                    </p:animEffect>
                  </p:childTnLst>
                </p:cTn>
              </p:par>
            </p:tnLst>
          </p:tmpl>
        </p:tmplLst>
      </p:bldP>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childTnLst>
                </p:cTn>
              </p:par>
            </p:tnLst>
          </p:tmpl>
        </p:tmplLst>
      </p:bldP>
      <p:bldP spid="18" grpId="0" animBg="1">
        <p:tmplLst>
          <p:tmpl>
            <p:tnLst>
              <p:par>
                <p:cTn presetID="31"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 calcmode="lin" valueType="num">
                      <p:cBhvr>
                        <p:cTn dur="500" fill="hold"/>
                        <p:tgtEl>
                          <p:spTgt spid="18"/>
                        </p:tgtEl>
                        <p:attrNameLst>
                          <p:attrName>style.rotation</p:attrName>
                        </p:attrNameLst>
                      </p:cBhvr>
                      <p:tavLst>
                        <p:tav tm="0">
                          <p:val>
                            <p:fltVal val="90"/>
                          </p:val>
                        </p:tav>
                        <p:tav tm="100000">
                          <p:val>
                            <p:fltVal val="0"/>
                          </p:val>
                        </p:tav>
                      </p:tavLst>
                    </p:anim>
                    <p:animEffect transition="in" filter="fade">
                      <p:cBhvr>
                        <p:cTn dur="500"/>
                        <p:tgtEl>
                          <p:spTgt spid="18"/>
                        </p:tgtEl>
                      </p:cBhvr>
                    </p:animEffect>
                  </p:childTnLst>
                </p:cTn>
              </p:par>
            </p:tnLst>
          </p:tmpl>
        </p:tmplLst>
      </p:bldP>
      <p:bldP spid="19" grpId="0"/>
      <p:bldP spid="2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 Steps">
    <p:spTree>
      <p:nvGrpSpPr>
        <p:cNvPr id="1" name=""/>
        <p:cNvGrpSpPr/>
        <p:nvPr/>
      </p:nvGrpSpPr>
      <p:grpSpPr>
        <a:xfrm>
          <a:off x="0" y="0"/>
          <a:ext cx="0" cy="0"/>
          <a:chOff x="0" y="0"/>
          <a:chExt cx="0" cy="0"/>
        </a:xfrm>
      </p:grpSpPr>
      <p:grpSp>
        <p:nvGrpSpPr>
          <p:cNvPr id="42" name="グループ化 41"/>
          <p:cNvGrpSpPr/>
          <p:nvPr userDrawn="1"/>
        </p:nvGrpSpPr>
        <p:grpSpPr>
          <a:xfrm>
            <a:off x="2465843" y="8846995"/>
            <a:ext cx="3164114" cy="1496582"/>
            <a:chOff x="2465843" y="8846995"/>
            <a:chExt cx="3164114" cy="1496582"/>
          </a:xfrm>
        </p:grpSpPr>
        <p:grpSp>
          <p:nvGrpSpPr>
            <p:cNvPr id="16" name="グループ化 15"/>
            <p:cNvGrpSpPr/>
            <p:nvPr userDrawn="1"/>
          </p:nvGrpSpPr>
          <p:grpSpPr>
            <a:xfrm>
              <a:off x="2465843" y="8846995"/>
              <a:ext cx="3164114" cy="1440003"/>
              <a:chOff x="2465843" y="8846995"/>
              <a:chExt cx="3164114" cy="1440003"/>
            </a:xfrm>
          </p:grpSpPr>
          <p:sp>
            <p:nvSpPr>
              <p:cNvPr id="5" name="正方形/長方形 4"/>
              <p:cNvSpPr/>
              <p:nvPr userDrawn="1"/>
            </p:nvSpPr>
            <p:spPr>
              <a:xfrm>
                <a:off x="2465843" y="8846998"/>
                <a:ext cx="3164114" cy="1440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0" name="直角三角形 9"/>
              <p:cNvSpPr/>
              <p:nvPr userDrawn="1"/>
            </p:nvSpPr>
            <p:spPr>
              <a:xfrm rot="10800000">
                <a:off x="2465843" y="8846995"/>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3" name="テキスト ボックス 22"/>
            <p:cNvSpPr txBox="1"/>
            <p:nvPr userDrawn="1"/>
          </p:nvSpPr>
          <p:spPr>
            <a:xfrm>
              <a:off x="3373915" y="9020138"/>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01</a:t>
              </a:r>
              <a:endParaRPr lang="en-US" sz="8000" dirty="0">
                <a:solidFill>
                  <a:schemeClr val="tx1">
                    <a:alpha val="70000"/>
                  </a:schemeClr>
                </a:solidFill>
              </a:endParaRPr>
            </a:p>
          </p:txBody>
        </p:sp>
      </p:grpSp>
      <p:sp>
        <p:nvSpPr>
          <p:cNvPr id="24" name="テキスト プレースホルダー 5"/>
          <p:cNvSpPr>
            <a:spLocks noGrp="1"/>
          </p:cNvSpPr>
          <p:nvPr>
            <p:ph type="body" sz="quarter" idx="17" hasCustomPrompt="1"/>
          </p:nvPr>
        </p:nvSpPr>
        <p:spPr>
          <a:xfrm>
            <a:off x="423699" y="7494494"/>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1" hasCustomPrompt="1"/>
          </p:nvPr>
        </p:nvSpPr>
        <p:spPr>
          <a:xfrm>
            <a:off x="354938" y="8189067"/>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3" name="グループ化 42"/>
          <p:cNvGrpSpPr/>
          <p:nvPr userDrawn="1"/>
        </p:nvGrpSpPr>
        <p:grpSpPr>
          <a:xfrm>
            <a:off x="5629957" y="7406992"/>
            <a:ext cx="3164114" cy="2880008"/>
            <a:chOff x="5629957" y="7406992"/>
            <a:chExt cx="3164114" cy="2880008"/>
          </a:xfrm>
        </p:grpSpPr>
        <p:grpSp>
          <p:nvGrpSpPr>
            <p:cNvPr id="18" name="グループ化 17"/>
            <p:cNvGrpSpPr/>
            <p:nvPr userDrawn="1"/>
          </p:nvGrpSpPr>
          <p:grpSpPr>
            <a:xfrm>
              <a:off x="5629957" y="7406992"/>
              <a:ext cx="3164114" cy="2880008"/>
              <a:chOff x="5629957" y="7406992"/>
              <a:chExt cx="3164114" cy="2880008"/>
            </a:xfrm>
          </p:grpSpPr>
          <p:sp>
            <p:nvSpPr>
              <p:cNvPr id="6" name="正方形/長方形 5"/>
              <p:cNvSpPr/>
              <p:nvPr userDrawn="1"/>
            </p:nvSpPr>
            <p:spPr>
              <a:xfrm>
                <a:off x="5629957" y="7407000"/>
                <a:ext cx="3164114" cy="2880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2" name="直角三角形 11"/>
              <p:cNvSpPr/>
              <p:nvPr userDrawn="1"/>
            </p:nvSpPr>
            <p:spPr>
              <a:xfrm rot="10800000">
                <a:off x="5629957" y="7406992"/>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6" name="テキスト ボックス 25"/>
            <p:cNvSpPr txBox="1"/>
            <p:nvPr userDrawn="1"/>
          </p:nvSpPr>
          <p:spPr>
            <a:xfrm>
              <a:off x="6538031" y="7580135"/>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02</a:t>
              </a:r>
              <a:endParaRPr lang="en-US" sz="8000" dirty="0">
                <a:solidFill>
                  <a:schemeClr val="tx1">
                    <a:alpha val="70000"/>
                  </a:schemeClr>
                </a:solidFill>
              </a:endParaRPr>
            </a:p>
          </p:txBody>
        </p:sp>
      </p:grpSp>
      <p:sp>
        <p:nvSpPr>
          <p:cNvPr id="27" name="テキスト プレースホルダー 5"/>
          <p:cNvSpPr>
            <a:spLocks noGrp="1"/>
          </p:cNvSpPr>
          <p:nvPr>
            <p:ph type="body" sz="quarter" idx="22" hasCustomPrompt="1"/>
          </p:nvPr>
        </p:nvSpPr>
        <p:spPr>
          <a:xfrm>
            <a:off x="3587815" y="6054491"/>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3" hasCustomPrompt="1"/>
          </p:nvPr>
        </p:nvSpPr>
        <p:spPr>
          <a:xfrm>
            <a:off x="3519054" y="6749064"/>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4" name="グループ化 43"/>
          <p:cNvGrpSpPr/>
          <p:nvPr userDrawn="1"/>
        </p:nvGrpSpPr>
        <p:grpSpPr>
          <a:xfrm>
            <a:off x="8794071" y="5966998"/>
            <a:ext cx="3164114" cy="4320002"/>
            <a:chOff x="8794071" y="5966998"/>
            <a:chExt cx="3164114" cy="4320002"/>
          </a:xfrm>
        </p:grpSpPr>
        <p:grpSp>
          <p:nvGrpSpPr>
            <p:cNvPr id="17" name="グループ化 16"/>
            <p:cNvGrpSpPr/>
            <p:nvPr userDrawn="1"/>
          </p:nvGrpSpPr>
          <p:grpSpPr>
            <a:xfrm>
              <a:off x="8794071" y="5966998"/>
              <a:ext cx="3164114" cy="4320002"/>
              <a:chOff x="8794071" y="5966998"/>
              <a:chExt cx="3164114" cy="4320002"/>
            </a:xfrm>
          </p:grpSpPr>
          <p:sp>
            <p:nvSpPr>
              <p:cNvPr id="7" name="正方形/長方形 6"/>
              <p:cNvSpPr/>
              <p:nvPr userDrawn="1"/>
            </p:nvSpPr>
            <p:spPr>
              <a:xfrm>
                <a:off x="8794071" y="5967000"/>
                <a:ext cx="3164114" cy="4320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3" name="直角三角形 12"/>
              <p:cNvSpPr/>
              <p:nvPr userDrawn="1"/>
            </p:nvSpPr>
            <p:spPr>
              <a:xfrm rot="10800000">
                <a:off x="8794071" y="5966998"/>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29" name="テキスト ボックス 28"/>
            <p:cNvSpPr txBox="1"/>
            <p:nvPr userDrawn="1"/>
          </p:nvSpPr>
          <p:spPr>
            <a:xfrm>
              <a:off x="9702145" y="6140141"/>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03</a:t>
              </a:r>
              <a:endParaRPr lang="en-US" sz="8000" dirty="0">
                <a:solidFill>
                  <a:schemeClr val="tx1">
                    <a:alpha val="70000"/>
                  </a:schemeClr>
                </a:solidFill>
              </a:endParaRPr>
            </a:p>
          </p:txBody>
        </p:sp>
      </p:grpSp>
      <p:sp>
        <p:nvSpPr>
          <p:cNvPr id="30" name="テキスト プレースホルダー 5"/>
          <p:cNvSpPr>
            <a:spLocks noGrp="1"/>
          </p:cNvSpPr>
          <p:nvPr>
            <p:ph type="body" sz="quarter" idx="24" hasCustomPrompt="1"/>
          </p:nvPr>
        </p:nvSpPr>
        <p:spPr>
          <a:xfrm>
            <a:off x="6751929" y="4614497"/>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5" hasCustomPrompt="1"/>
          </p:nvPr>
        </p:nvSpPr>
        <p:spPr>
          <a:xfrm>
            <a:off x="6683168" y="5309070"/>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5" name="グループ化 44"/>
          <p:cNvGrpSpPr/>
          <p:nvPr userDrawn="1"/>
        </p:nvGrpSpPr>
        <p:grpSpPr>
          <a:xfrm>
            <a:off x="11958185" y="4526997"/>
            <a:ext cx="3164114" cy="5760001"/>
            <a:chOff x="11958185" y="4526997"/>
            <a:chExt cx="3164114" cy="5760001"/>
          </a:xfrm>
        </p:grpSpPr>
        <p:grpSp>
          <p:nvGrpSpPr>
            <p:cNvPr id="19" name="グループ化 18"/>
            <p:cNvGrpSpPr/>
            <p:nvPr userDrawn="1"/>
          </p:nvGrpSpPr>
          <p:grpSpPr>
            <a:xfrm>
              <a:off x="11958185" y="4526997"/>
              <a:ext cx="3164114" cy="5760001"/>
              <a:chOff x="11958185" y="4526997"/>
              <a:chExt cx="3164114" cy="5760001"/>
            </a:xfrm>
          </p:grpSpPr>
          <p:sp>
            <p:nvSpPr>
              <p:cNvPr id="8" name="正方形/長方形 7"/>
              <p:cNvSpPr/>
              <p:nvPr userDrawn="1"/>
            </p:nvSpPr>
            <p:spPr>
              <a:xfrm>
                <a:off x="11958185" y="4526998"/>
                <a:ext cx="3164114" cy="5760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4" name="直角三角形 13"/>
              <p:cNvSpPr/>
              <p:nvPr userDrawn="1"/>
            </p:nvSpPr>
            <p:spPr>
              <a:xfrm rot="10800000">
                <a:off x="11958185" y="4526997"/>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32" name="テキスト ボックス 31"/>
            <p:cNvSpPr txBox="1"/>
            <p:nvPr userDrawn="1"/>
          </p:nvSpPr>
          <p:spPr>
            <a:xfrm>
              <a:off x="12866259" y="4700140"/>
              <a:ext cx="1152880"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04</a:t>
              </a:r>
              <a:endParaRPr lang="en-US" sz="8000" dirty="0">
                <a:solidFill>
                  <a:schemeClr val="tx1">
                    <a:alpha val="70000"/>
                  </a:schemeClr>
                </a:solidFill>
              </a:endParaRPr>
            </a:p>
          </p:txBody>
        </p:sp>
      </p:grpSp>
      <p:sp>
        <p:nvSpPr>
          <p:cNvPr id="33" name="テキスト プレースホルダー 5"/>
          <p:cNvSpPr>
            <a:spLocks noGrp="1"/>
          </p:cNvSpPr>
          <p:nvPr>
            <p:ph type="body" sz="quarter" idx="26" hasCustomPrompt="1"/>
          </p:nvPr>
        </p:nvSpPr>
        <p:spPr>
          <a:xfrm>
            <a:off x="9930557" y="3174496"/>
            <a:ext cx="5014376"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7" hasCustomPrompt="1"/>
          </p:nvPr>
        </p:nvSpPr>
        <p:spPr>
          <a:xfrm>
            <a:off x="9847282" y="3869069"/>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grpSp>
        <p:nvGrpSpPr>
          <p:cNvPr id="46" name="グループ化 45"/>
          <p:cNvGrpSpPr/>
          <p:nvPr userDrawn="1"/>
        </p:nvGrpSpPr>
        <p:grpSpPr>
          <a:xfrm>
            <a:off x="15122299" y="3086993"/>
            <a:ext cx="3164114" cy="7200007"/>
            <a:chOff x="15122299" y="3086993"/>
            <a:chExt cx="3164114" cy="7200007"/>
          </a:xfrm>
        </p:grpSpPr>
        <p:grpSp>
          <p:nvGrpSpPr>
            <p:cNvPr id="20" name="グループ化 19"/>
            <p:cNvGrpSpPr/>
            <p:nvPr userDrawn="1"/>
          </p:nvGrpSpPr>
          <p:grpSpPr>
            <a:xfrm>
              <a:off x="15122299" y="3086993"/>
              <a:ext cx="3164114" cy="7200007"/>
              <a:chOff x="15122299" y="3086993"/>
              <a:chExt cx="3164114" cy="7200007"/>
            </a:xfrm>
          </p:grpSpPr>
          <p:sp>
            <p:nvSpPr>
              <p:cNvPr id="9" name="正方形/長方形 8"/>
              <p:cNvSpPr/>
              <p:nvPr userDrawn="1"/>
            </p:nvSpPr>
            <p:spPr>
              <a:xfrm>
                <a:off x="15122299" y="3087000"/>
                <a:ext cx="3164114" cy="7200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5" name="直角三角形 14"/>
              <p:cNvSpPr/>
              <p:nvPr userDrawn="1"/>
            </p:nvSpPr>
            <p:spPr>
              <a:xfrm rot="10800000">
                <a:off x="15122299" y="3086993"/>
                <a:ext cx="3164114" cy="435429"/>
              </a:xfrm>
              <a:prstGeom prst="rtTriangle">
                <a:avLst/>
              </a:prstGeom>
              <a:solidFill>
                <a:schemeClr val="accent4">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sp>
          <p:nvSpPr>
            <p:cNvPr id="35" name="テキスト ボックス 34"/>
            <p:cNvSpPr txBox="1"/>
            <p:nvPr userDrawn="1"/>
          </p:nvSpPr>
          <p:spPr>
            <a:xfrm>
              <a:off x="16030373" y="3260136"/>
              <a:ext cx="1156086" cy="1323439"/>
            </a:xfrm>
            <a:prstGeom prst="rect">
              <a:avLst/>
            </a:prstGeom>
            <a:noFill/>
            <a:scene3d>
              <a:camera prst="perspectiveHeroicExtremeLeftFacing">
                <a:rot lat="600000" lon="1800000" rev="21594000"/>
              </a:camera>
              <a:lightRig rig="threePt" dir="t"/>
            </a:scene3d>
          </p:spPr>
          <p:txBody>
            <a:bodyPr wrap="none" rtlCol="0">
              <a:spAutoFit/>
            </a:bodyPr>
            <a:lstStyle/>
            <a:p>
              <a:r>
                <a:rPr lang="en-US" sz="8000" dirty="0" smtClean="0">
                  <a:solidFill>
                    <a:schemeClr val="tx1">
                      <a:alpha val="70000"/>
                    </a:schemeClr>
                  </a:solidFill>
                </a:rPr>
                <a:t>05</a:t>
              </a:r>
              <a:endParaRPr lang="en-US" sz="8000" dirty="0">
                <a:solidFill>
                  <a:schemeClr val="tx1">
                    <a:alpha val="70000"/>
                  </a:schemeClr>
                </a:solidFill>
              </a:endParaRPr>
            </a:p>
          </p:txBody>
        </p:sp>
      </p:grpSp>
      <p:sp>
        <p:nvSpPr>
          <p:cNvPr id="36" name="テキスト プレースホルダー 5"/>
          <p:cNvSpPr>
            <a:spLocks noGrp="1"/>
          </p:cNvSpPr>
          <p:nvPr>
            <p:ph type="body" sz="quarter" idx="28" hasCustomPrompt="1"/>
          </p:nvPr>
        </p:nvSpPr>
        <p:spPr>
          <a:xfrm>
            <a:off x="13080157" y="1734492"/>
            <a:ext cx="5014378" cy="964895"/>
          </a:xfrm>
        </p:spPr>
        <p:txBody>
          <a:bodyPr anchor="ctr">
            <a:noAutofit/>
          </a:bodyPr>
          <a:lstStyle>
            <a:lvl1pPr algn="r">
              <a:spcBef>
                <a:spcPts val="0"/>
              </a:spcBef>
              <a:defRPr sz="4000" i="0" spc="0" baseline="0">
                <a:solidFill>
                  <a:schemeClr val="accent2"/>
                </a:solidFill>
                <a:effectLst>
                  <a:innerShdw blurRad="63500" dist="50800">
                    <a:prstClr val="black">
                      <a:alpha val="50000"/>
                    </a:prstClr>
                  </a:innerShdw>
                </a:effectLst>
                <a:latin typeface="Bebas Neue Regular" pitchFamily="50" charset="0"/>
              </a:defRPr>
            </a:lvl1pPr>
          </a:lstStyle>
          <a:p>
            <a:pPr lvl="0"/>
            <a:r>
              <a:rPr kumimoji="1" lang="en-US" altLang="ja-JP" dirty="0" smtClean="0"/>
              <a:t>TEXT HERE</a:t>
            </a:r>
            <a:endParaRPr kumimoji="1" lang="ja-JP" altLang="en-US" dirty="0" smtClean="0"/>
          </a:p>
        </p:txBody>
      </p:sp>
      <p:sp>
        <p:nvSpPr>
          <p:cNvPr id="37" name="テキスト プレースホルダー 5"/>
          <p:cNvSpPr>
            <a:spLocks noGrp="1"/>
          </p:cNvSpPr>
          <p:nvPr>
            <p:ph type="body" sz="quarter" idx="29" hasCustomPrompt="1"/>
          </p:nvPr>
        </p:nvSpPr>
        <p:spPr>
          <a:xfrm>
            <a:off x="13011396" y="2429065"/>
            <a:ext cx="5063313" cy="570435"/>
          </a:xfrm>
        </p:spPr>
        <p:txBody>
          <a:bodyPr anchor="t">
            <a:noAutofit/>
          </a:bodyPr>
          <a:lstStyle>
            <a:lvl1pPr algn="r">
              <a:lnSpc>
                <a:spcPct val="100000"/>
              </a:lnSpc>
              <a:spcBef>
                <a:spcPts val="0"/>
              </a:spcBef>
              <a:defRPr sz="2400" i="1" spc="0" baseline="0">
                <a:solidFill>
                  <a:schemeClr val="accent2"/>
                </a:solidFill>
                <a:effectLst/>
                <a:latin typeface="+mn-lt"/>
              </a:defRPr>
            </a:lvl1pPr>
          </a:lstStyle>
          <a:p>
            <a:pPr lvl="0"/>
            <a:r>
              <a:rPr kumimoji="1" lang="en-US" altLang="ja-JP" dirty="0" smtClean="0"/>
              <a:t>Text Here</a:t>
            </a:r>
          </a:p>
        </p:txBody>
      </p:sp>
      <p:sp>
        <p:nvSpPr>
          <p:cNvPr id="49" name="正方形/長方形 48"/>
          <p:cNvSpPr/>
          <p:nvPr userDrawn="1"/>
        </p:nvSpPr>
        <p:spPr>
          <a:xfrm>
            <a:off x="0" y="1854200"/>
            <a:ext cx="939178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9" name="タイトル 1"/>
          <p:cNvSpPr>
            <a:spLocks noGrp="1"/>
          </p:cNvSpPr>
          <p:nvPr>
            <p:ph type="title" hasCustomPrompt="1"/>
          </p:nvPr>
        </p:nvSpPr>
        <p:spPr>
          <a:xfrm rot="21600000">
            <a:off x="354938" y="417600"/>
            <a:ext cx="9036842" cy="1558332"/>
          </a:xfrm>
        </p:spPr>
        <p:txBody>
          <a:bodyPr anchor="b"/>
          <a:lstStyle>
            <a:lvl1pPr algn="r">
              <a:lnSpc>
                <a:spcPct val="100000"/>
              </a:lnSpc>
              <a:defRPr/>
            </a:lvl1pPr>
          </a:lstStyle>
          <a:p>
            <a:r>
              <a:rPr kumimoji="1" lang="en-US" altLang="ja-JP" dirty="0" smtClean="0"/>
              <a:t>SLIDE TITLE GOES HERE</a:t>
            </a:r>
            <a:endParaRPr kumimoji="1" lang="ja-JP" altLang="en-US" dirty="0"/>
          </a:p>
        </p:txBody>
      </p:sp>
      <p:sp>
        <p:nvSpPr>
          <p:cNvPr id="40" name="テキスト プレースホルダー 5"/>
          <p:cNvSpPr>
            <a:spLocks noGrp="1"/>
          </p:cNvSpPr>
          <p:nvPr>
            <p:ph type="body" sz="quarter" idx="12" hasCustomPrompt="1"/>
          </p:nvPr>
        </p:nvSpPr>
        <p:spPr>
          <a:xfrm>
            <a:off x="255766" y="1803400"/>
            <a:ext cx="9036842"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47" name="テキスト プレースホルダー 5"/>
          <p:cNvSpPr>
            <a:spLocks noGrp="1"/>
          </p:cNvSpPr>
          <p:nvPr>
            <p:ph type="body" sz="quarter" idx="30" hasCustomPrompt="1"/>
          </p:nvPr>
        </p:nvSpPr>
        <p:spPr>
          <a:xfrm>
            <a:off x="374995" y="2586939"/>
            <a:ext cx="8920707" cy="1617893"/>
          </a:xfrm>
        </p:spPr>
        <p:txBody>
          <a:bodyPr anchor="t">
            <a:noAutofit/>
          </a:bodyPr>
          <a:lstStyle>
            <a:lvl1pPr algn="r">
              <a:lnSpc>
                <a:spcPct val="100000"/>
              </a:lnSpc>
              <a:spcBef>
                <a:spcPts val="0"/>
              </a:spcBef>
              <a:defRPr sz="2400" i="0" u="none"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80835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5000"/>
                                  </p:iterate>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ppt_w</p:attrName>
                                        </p:attrNameLst>
                                      </p:cBhvr>
                                      <p:tavLst>
                                        <p:tav tm="0" fmla="#ppt_w*sin(2.5*pi*$)">
                                          <p:val>
                                            <p:fltVal val="0"/>
                                          </p:val>
                                        </p:tav>
                                        <p:tav tm="100000">
                                          <p:val>
                                            <p:fltVal val="1"/>
                                          </p:val>
                                        </p:tav>
                                      </p:tavLst>
                                    </p:anim>
                                    <p:anim calcmode="lin" valueType="num">
                                      <p:cBhvr>
                                        <p:cTn id="9" dur="500" fill="hold"/>
                                        <p:tgtEl>
                                          <p:spTgt spid="39"/>
                                        </p:tgtEl>
                                        <p:attrNameLst>
                                          <p:attrName>ppt_h</p:attrName>
                                        </p:attrNameLst>
                                      </p:cBhvr>
                                      <p:tavLst>
                                        <p:tav tm="0">
                                          <p:val>
                                            <p:strVal val="#ppt_h"/>
                                          </p:val>
                                        </p:tav>
                                        <p:tav tm="100000">
                                          <p:val>
                                            <p:strVal val="#ppt_h"/>
                                          </p:val>
                                        </p:tav>
                                      </p:tavLst>
                                    </p:anim>
                                  </p:childTnLst>
                                </p:cTn>
                              </p:par>
                            </p:childTnLst>
                          </p:cTn>
                        </p:par>
                        <p:par>
                          <p:cTn id="10" fill="hold">
                            <p:stCondLst>
                              <p:cond delay="925"/>
                            </p:stCondLst>
                            <p:childTnLst>
                              <p:par>
                                <p:cTn id="11" presetID="22" presetClass="entr" presetSubtype="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500"/>
                                        <p:tgtEl>
                                          <p:spTgt spid="49"/>
                                        </p:tgtEl>
                                      </p:cBhvr>
                                    </p:animEffect>
                                  </p:childTnLst>
                                </p:cTn>
                              </p:par>
                            </p:childTnLst>
                          </p:cTn>
                        </p:par>
                        <p:par>
                          <p:cTn id="14" fill="hold">
                            <p:stCondLst>
                              <p:cond delay="1425"/>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7" dur="500"/>
                                        <p:tgtEl>
                                          <p:spTgt spid="40">
                                            <p:txEl>
                                              <p:pRg st="0" end="0"/>
                                            </p:txEl>
                                          </p:spTgt>
                                        </p:tgtEl>
                                      </p:cBhvr>
                                    </p:animEffect>
                                  </p:childTnLst>
                                </p:cTn>
                              </p:par>
                            </p:childTnLst>
                          </p:cTn>
                        </p:par>
                        <p:par>
                          <p:cTn id="18" fill="hold">
                            <p:stCondLst>
                              <p:cond delay="2300"/>
                            </p:stCondLst>
                            <p:childTnLst>
                              <p:par>
                                <p:cTn id="19" presetID="2" presetClass="entr" presetSubtype="4" decel="100000"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ppt_x"/>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ppt_x"/>
                                          </p:val>
                                        </p:tav>
                                        <p:tav tm="100000">
                                          <p:val>
                                            <p:strVal val="#ppt_x"/>
                                          </p:val>
                                        </p:tav>
                                      </p:tavLst>
                                    </p:anim>
                                    <p:anim calcmode="lin" valueType="num">
                                      <p:cBhvr additive="base">
                                        <p:cTn id="30" dur="500" fill="hold"/>
                                        <p:tgtEl>
                                          <p:spTgt spid="44"/>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500" fill="hold"/>
                                        <p:tgtEl>
                                          <p:spTgt spid="45"/>
                                        </p:tgtEl>
                                        <p:attrNameLst>
                                          <p:attrName>ppt_x</p:attrName>
                                        </p:attrNameLst>
                                      </p:cBhvr>
                                      <p:tavLst>
                                        <p:tav tm="0">
                                          <p:val>
                                            <p:strVal val="#ppt_x"/>
                                          </p:val>
                                        </p:tav>
                                        <p:tav tm="100000">
                                          <p:val>
                                            <p:strVal val="#ppt_x"/>
                                          </p:val>
                                        </p:tav>
                                      </p:tavLst>
                                    </p:anim>
                                    <p:anim calcmode="lin" valueType="num">
                                      <p:cBhvr additive="base">
                                        <p:cTn id="34" dur="500" fill="hold"/>
                                        <p:tgtEl>
                                          <p:spTgt spid="45"/>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ppt_x"/>
                                          </p:val>
                                        </p:tav>
                                        <p:tav tm="100000">
                                          <p:val>
                                            <p:strVal val="#ppt_x"/>
                                          </p:val>
                                        </p:tav>
                                      </p:tavLst>
                                    </p:anim>
                                    <p:anim calcmode="lin" valueType="num">
                                      <p:cBhvr additive="base">
                                        <p:cTn id="38" dur="500" fill="hold"/>
                                        <p:tgtEl>
                                          <p:spTgt spid="46"/>
                                        </p:tgtEl>
                                        <p:attrNameLst>
                                          <p:attrName>ppt_y</p:attrName>
                                        </p:attrNameLst>
                                      </p:cBhvr>
                                      <p:tavLst>
                                        <p:tav tm="0">
                                          <p:val>
                                            <p:strVal val="1+#ppt_h/2"/>
                                          </p:val>
                                        </p:tav>
                                        <p:tav tm="100000">
                                          <p:val>
                                            <p:strVal val="#ppt_y"/>
                                          </p:val>
                                        </p:tav>
                                      </p:tavLst>
                                    </p:anim>
                                  </p:childTnLst>
                                </p:cTn>
                              </p:par>
                            </p:childTnLst>
                          </p:cTn>
                        </p:par>
                        <p:par>
                          <p:cTn id="39" fill="hold">
                            <p:stCondLst>
                              <p:cond delay="2800"/>
                            </p:stCondLst>
                            <p:childTnLst>
                              <p:par>
                                <p:cTn id="40" presetID="14" presetClass="entr" presetSubtype="10" fill="hold" grpId="0" nodeType="afterEffect">
                                  <p:stCondLst>
                                    <p:cond delay="0"/>
                                  </p:stCondLst>
                                  <p:iterate type="lt">
                                    <p:tmPct val="5000"/>
                                  </p:iterate>
                                  <p:childTnLst>
                                    <p:set>
                                      <p:cBhvr>
                                        <p:cTn id="41"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42" dur="500"/>
                                        <p:tgtEl>
                                          <p:spTgt spid="24">
                                            <p:txEl>
                                              <p:pRg st="0" end="0"/>
                                            </p:txEl>
                                          </p:spTgt>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xEl>
                                              <p:pRg st="0" end="0"/>
                                            </p:txEl>
                                          </p:spTgt>
                                        </p:tgtEl>
                                        <p:attrNameLst>
                                          <p:attrName>style.visibility</p:attrName>
                                        </p:attrNameLst>
                                      </p:cBhvr>
                                      <p:to>
                                        <p:strVal val="visible"/>
                                      </p:to>
                                    </p:set>
                                    <p:animEffect transition="in" filter="fade">
                                      <p:cBhvr>
                                        <p:cTn id="45" dur="500"/>
                                        <p:tgtEl>
                                          <p:spTgt spid="25">
                                            <p:txEl>
                                              <p:pRg st="0" end="0"/>
                                            </p:txEl>
                                          </p:spTgt>
                                        </p:tgtEl>
                                      </p:cBhvr>
                                    </p:animEffect>
                                  </p:childTnLst>
                                </p:cTn>
                              </p:par>
                            </p:childTnLst>
                          </p:cTn>
                        </p:par>
                        <p:par>
                          <p:cTn id="46" fill="hold">
                            <p:stCondLst>
                              <p:cond delay="3800"/>
                            </p:stCondLst>
                            <p:childTnLst>
                              <p:par>
                                <p:cTn id="47" presetID="14" presetClass="entr" presetSubtype="10" fill="hold" grpId="0" nodeType="afterEffect">
                                  <p:stCondLst>
                                    <p:cond delay="0"/>
                                  </p:stCondLst>
                                  <p:iterate type="lt">
                                    <p:tmPct val="5000"/>
                                  </p:iterate>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randombar(horizontal)">
                                      <p:cBhvr>
                                        <p:cTn id="49" dur="500"/>
                                        <p:tgtEl>
                                          <p:spTgt spid="27">
                                            <p:txEl>
                                              <p:pRg st="0" end="0"/>
                                            </p:txEl>
                                          </p:spTgt>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8">
                                            <p:txEl>
                                              <p:pRg st="0" end="0"/>
                                            </p:txEl>
                                          </p:spTgt>
                                        </p:tgtEl>
                                        <p:attrNameLst>
                                          <p:attrName>style.visibility</p:attrName>
                                        </p:attrNameLst>
                                      </p:cBhvr>
                                      <p:to>
                                        <p:strVal val="visible"/>
                                      </p:to>
                                    </p:set>
                                    <p:animEffect transition="in" filter="fade">
                                      <p:cBhvr>
                                        <p:cTn id="52" dur="500"/>
                                        <p:tgtEl>
                                          <p:spTgt spid="28">
                                            <p:txEl>
                                              <p:pRg st="0" end="0"/>
                                            </p:txEl>
                                          </p:spTgt>
                                        </p:tgtEl>
                                      </p:cBhvr>
                                    </p:animEffect>
                                  </p:childTnLst>
                                </p:cTn>
                              </p:par>
                            </p:childTnLst>
                          </p:cTn>
                        </p:par>
                        <p:par>
                          <p:cTn id="53" fill="hold">
                            <p:stCondLst>
                              <p:cond delay="4800"/>
                            </p:stCondLst>
                            <p:childTnLst>
                              <p:par>
                                <p:cTn id="54" presetID="14" presetClass="entr" presetSubtype="10" fill="hold" grpId="0" nodeType="afterEffect">
                                  <p:stCondLst>
                                    <p:cond delay="0"/>
                                  </p:stCondLst>
                                  <p:iterate type="lt">
                                    <p:tmPct val="5000"/>
                                  </p:iterate>
                                  <p:childTnLst>
                                    <p:set>
                                      <p:cBhvr>
                                        <p:cTn id="55"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56" dur="500"/>
                                        <p:tgtEl>
                                          <p:spTgt spid="30">
                                            <p:txEl>
                                              <p:pRg st="0" end="0"/>
                                            </p:txEl>
                                          </p:spTgt>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xEl>
                                              <p:pRg st="0" end="0"/>
                                            </p:txEl>
                                          </p:spTgt>
                                        </p:tgtEl>
                                        <p:attrNameLst>
                                          <p:attrName>style.visibility</p:attrName>
                                        </p:attrNameLst>
                                      </p:cBhvr>
                                      <p:to>
                                        <p:strVal val="visible"/>
                                      </p:to>
                                    </p:set>
                                    <p:animEffect transition="in" filter="fade">
                                      <p:cBhvr>
                                        <p:cTn id="59" dur="500"/>
                                        <p:tgtEl>
                                          <p:spTgt spid="31">
                                            <p:txEl>
                                              <p:pRg st="0" end="0"/>
                                            </p:txEl>
                                          </p:spTgt>
                                        </p:tgtEl>
                                      </p:cBhvr>
                                    </p:animEffect>
                                  </p:childTnLst>
                                </p:cTn>
                              </p:par>
                            </p:childTnLst>
                          </p:cTn>
                        </p:par>
                        <p:par>
                          <p:cTn id="60" fill="hold">
                            <p:stCondLst>
                              <p:cond delay="5800"/>
                            </p:stCondLst>
                            <p:childTnLst>
                              <p:par>
                                <p:cTn id="61" presetID="14" presetClass="entr" presetSubtype="10" fill="hold" grpId="0" nodeType="afterEffect">
                                  <p:stCondLst>
                                    <p:cond delay="0"/>
                                  </p:stCondLst>
                                  <p:iterate type="lt">
                                    <p:tmPct val="5000"/>
                                  </p:iterate>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63" dur="500"/>
                                        <p:tgtEl>
                                          <p:spTgt spid="33">
                                            <p:txEl>
                                              <p:pRg st="0" end="0"/>
                                            </p:txEl>
                                          </p:spTgt>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34">
                                            <p:txEl>
                                              <p:pRg st="0" end="0"/>
                                            </p:txEl>
                                          </p:spTgt>
                                        </p:tgtEl>
                                        <p:attrNameLst>
                                          <p:attrName>style.visibility</p:attrName>
                                        </p:attrNameLst>
                                      </p:cBhvr>
                                      <p:to>
                                        <p:strVal val="visible"/>
                                      </p:to>
                                    </p:set>
                                    <p:animEffect transition="in" filter="fade">
                                      <p:cBhvr>
                                        <p:cTn id="66" dur="500"/>
                                        <p:tgtEl>
                                          <p:spTgt spid="34">
                                            <p:txEl>
                                              <p:pRg st="0" end="0"/>
                                            </p:txEl>
                                          </p:spTgt>
                                        </p:tgtEl>
                                      </p:cBhvr>
                                    </p:animEffect>
                                  </p:childTnLst>
                                </p:cTn>
                              </p:par>
                            </p:childTnLst>
                          </p:cTn>
                        </p:par>
                        <p:par>
                          <p:cTn id="67" fill="hold">
                            <p:stCondLst>
                              <p:cond delay="6800"/>
                            </p:stCondLst>
                            <p:childTnLst>
                              <p:par>
                                <p:cTn id="68" presetID="14" presetClass="entr" presetSubtype="10" fill="hold" grpId="0" nodeType="afterEffect">
                                  <p:stCondLst>
                                    <p:cond delay="0"/>
                                  </p:stCondLst>
                                  <p:iterate type="lt">
                                    <p:tmPct val="5000"/>
                                  </p:iterate>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70" dur="500"/>
                                        <p:tgtEl>
                                          <p:spTgt spid="36">
                                            <p:txEl>
                                              <p:pRg st="0" end="0"/>
                                            </p:txEl>
                                          </p:spTgt>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37">
                                            <p:txEl>
                                              <p:pRg st="0" end="0"/>
                                            </p:txEl>
                                          </p:spTgt>
                                        </p:tgtEl>
                                        <p:attrNameLst>
                                          <p:attrName>style.visibility</p:attrName>
                                        </p:attrNameLst>
                                      </p:cBhvr>
                                      <p:to>
                                        <p:strVal val="visible"/>
                                      </p:to>
                                    </p:set>
                                    <p:animEffect transition="in" filter="fade">
                                      <p:cBhvr>
                                        <p:cTn id="73" dur="500"/>
                                        <p:tgtEl>
                                          <p:spTgt spid="37">
                                            <p:txEl>
                                              <p:pRg st="0" end="0"/>
                                            </p:txEl>
                                          </p:spTgt>
                                        </p:tgtEl>
                                      </p:cBhvr>
                                    </p:animEffect>
                                  </p:childTnLst>
                                </p:cTn>
                              </p:par>
                            </p:childTnLst>
                          </p:cTn>
                        </p:par>
                        <p:par>
                          <p:cTn id="74" fill="hold">
                            <p:stCondLst>
                              <p:cond delay="7800"/>
                            </p:stCondLst>
                            <p:childTnLst>
                              <p:par>
                                <p:cTn id="75" presetID="10" presetClass="entr" presetSubtype="0" fill="hold" grpId="0" nodeType="afterEffect">
                                  <p:stCondLst>
                                    <p:cond delay="250"/>
                                  </p:stCondLst>
                                  <p:childTnLst>
                                    <p:set>
                                      <p:cBhvr>
                                        <p:cTn id="76" dur="1" fill="hold">
                                          <p:stCondLst>
                                            <p:cond delay="0"/>
                                          </p:stCondLst>
                                        </p:cTn>
                                        <p:tgtEl>
                                          <p:spTgt spid="47">
                                            <p:txEl>
                                              <p:pRg st="0" end="0"/>
                                            </p:txEl>
                                          </p:spTgt>
                                        </p:tgtEl>
                                        <p:attrNameLst>
                                          <p:attrName>style.visibility</p:attrName>
                                        </p:attrNameLst>
                                      </p:cBhvr>
                                      <p:to>
                                        <p:strVal val="visible"/>
                                      </p:to>
                                    </p:set>
                                    <p:animEffect transition="in" filter="fade">
                                      <p:cBhvr>
                                        <p:cTn id="7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7"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p">
        <p:tmplLst>
          <p:tmpl lvl="1">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P spid="31" grpId="0" build="p">
        <p:tmplLst>
          <p:tmpl lvl="1">
            <p:tnLst>
              <p:par>
                <p:cTn presetID="10" presetClass="entr" presetSubtype="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9" grpId="0" animBg="1"/>
      <p:bldP spid="39" grpId="0"/>
      <p:bldP spid="4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7" grpId="0" build="p">
        <p:tmplLst>
          <p:tmpl lvl="1">
            <p:tnLst>
              <p:par>
                <p:cTn presetID="10" presetClass="entr" presetSubtype="0" fill="hold" nodeType="afterEffect">
                  <p:stCondLst>
                    <p:cond delay="25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5" name="対角する 2 つの角を丸めた四角形 24"/>
          <p:cNvSpPr/>
          <p:nvPr userDrawn="1"/>
        </p:nvSpPr>
        <p:spPr>
          <a:xfrm>
            <a:off x="8715194" y="1854200"/>
            <a:ext cx="9571218"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6"/>
          <p:cNvSpPr>
            <a:spLocks noGrp="1"/>
          </p:cNvSpPr>
          <p:nvPr>
            <p:ph type="body" sz="quarter" idx="16" hasCustomPrompt="1"/>
          </p:nvPr>
        </p:nvSpPr>
        <p:spPr>
          <a:xfrm rot="21258317">
            <a:off x="910613" y="846036"/>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図プレースホルダー 9"/>
          <p:cNvSpPr>
            <a:spLocks noGrp="1"/>
          </p:cNvSpPr>
          <p:nvPr>
            <p:ph type="pic" sz="quarter" idx="15" hasCustomPrompt="1"/>
          </p:nvPr>
        </p:nvSpPr>
        <p:spPr>
          <a:xfrm rot="21258317">
            <a:off x="1060264" y="1010502"/>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8" name="テキスト プレースホルダー 6"/>
          <p:cNvSpPr>
            <a:spLocks noGrp="1"/>
          </p:cNvSpPr>
          <p:nvPr>
            <p:ph type="body" sz="quarter" idx="17" hasCustomPrompt="1"/>
          </p:nvPr>
        </p:nvSpPr>
        <p:spPr>
          <a:xfrm rot="300920">
            <a:off x="4081984" y="2812722"/>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9" name="図プレースホルダー 9"/>
          <p:cNvSpPr>
            <a:spLocks noGrp="1"/>
          </p:cNvSpPr>
          <p:nvPr>
            <p:ph type="pic" sz="quarter" idx="18" hasCustomPrompt="1"/>
          </p:nvPr>
        </p:nvSpPr>
        <p:spPr>
          <a:xfrm rot="300920">
            <a:off x="4231635" y="2977188"/>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0" name="テキスト プレースホルダー 6"/>
          <p:cNvSpPr>
            <a:spLocks noGrp="1"/>
          </p:cNvSpPr>
          <p:nvPr>
            <p:ph type="body" sz="quarter" idx="19" hasCustomPrompt="1"/>
          </p:nvPr>
        </p:nvSpPr>
        <p:spPr>
          <a:xfrm rot="612848">
            <a:off x="511470" y="5164035"/>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11" name="図プレースホルダー 9"/>
          <p:cNvSpPr>
            <a:spLocks noGrp="1"/>
          </p:cNvSpPr>
          <p:nvPr>
            <p:ph type="pic" sz="quarter" idx="20" hasCustomPrompt="1"/>
          </p:nvPr>
        </p:nvSpPr>
        <p:spPr>
          <a:xfrm rot="612848">
            <a:off x="661121" y="5328501"/>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12" name="テキスト プレースホルダー 6"/>
          <p:cNvSpPr>
            <a:spLocks noGrp="1"/>
          </p:cNvSpPr>
          <p:nvPr>
            <p:ph type="body" sz="quarter" idx="21" hasCustomPrompt="1"/>
          </p:nvPr>
        </p:nvSpPr>
        <p:spPr>
          <a:xfrm rot="21448686">
            <a:off x="4706098" y="6121979"/>
            <a:ext cx="6465138" cy="3547317"/>
          </a:xfrm>
          <a:prstGeom prst="round2DiagRect">
            <a:avLst>
              <a:gd name="adj1" fmla="val 4710"/>
              <a:gd name="adj2" fmla="val 0"/>
            </a:avLst>
          </a:prstGeom>
          <a:solidFill>
            <a:schemeClr val="tx2">
              <a:alpha val="20000"/>
            </a:schemeClr>
          </a:solidFill>
        </p:spPr>
        <p:txBody>
          <a:bodyPr/>
          <a:lstStyle>
            <a:lvl1pPr>
              <a:defRPr/>
            </a:lvl1pPr>
            <a:lvl2pPr>
              <a:defRPr/>
            </a:lvl2pPr>
          </a:lstStyle>
          <a:p>
            <a:pPr lvl="0"/>
            <a:r>
              <a:rPr kumimoji="1" lang="en-US" altLang="ja-JP" dirty="0" smtClean="0"/>
              <a:t>  </a:t>
            </a:r>
            <a:endParaRPr kumimoji="1" lang="ja-JP" altLang="en-US" dirty="0"/>
          </a:p>
        </p:txBody>
      </p:sp>
      <p:sp>
        <p:nvSpPr>
          <p:cNvPr id="13" name="図プレースホルダー 9"/>
          <p:cNvSpPr>
            <a:spLocks noGrp="1"/>
          </p:cNvSpPr>
          <p:nvPr>
            <p:ph type="pic" sz="quarter" idx="22" hasCustomPrompt="1"/>
          </p:nvPr>
        </p:nvSpPr>
        <p:spPr>
          <a:xfrm rot="21448686">
            <a:off x="4855749" y="6286445"/>
            <a:ext cx="6165836" cy="3218385"/>
          </a:xfrm>
          <a:prstGeom prst="round2DiagRect">
            <a:avLst>
              <a:gd name="adj1" fmla="val 426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1" name="テキスト プレースホルダー 5"/>
          <p:cNvSpPr>
            <a:spLocks noGrp="1"/>
          </p:cNvSpPr>
          <p:nvPr>
            <p:ph type="body" sz="quarter" idx="30" hasCustomPrompt="1"/>
          </p:nvPr>
        </p:nvSpPr>
        <p:spPr>
          <a:xfrm>
            <a:off x="11756571" y="3178629"/>
            <a:ext cx="5783245" cy="6381975"/>
          </a:xfrm>
        </p:spPr>
        <p:txBody>
          <a:bodyPr anchor="ctr">
            <a:noAutofit/>
          </a:bodyPr>
          <a:lstStyle>
            <a:lvl1pPr algn="l">
              <a:lnSpc>
                <a:spcPct val="100000"/>
              </a:lnSpc>
              <a:spcBef>
                <a:spcPts val="1200"/>
              </a:spcBef>
              <a:defRPr sz="2400" i="0" u="none" spc="0" baseline="0">
                <a:solidFill>
                  <a:schemeClr val="bg1"/>
                </a:solidFill>
                <a:effectLst/>
                <a:latin typeface="+mn-lt"/>
              </a:defRPr>
            </a:lvl1pPr>
          </a:lstStyle>
          <a:p>
            <a:pPr lvl="0"/>
            <a:r>
              <a:rPr kumimoji="1" lang="en-US" altLang="ja-JP" dirty="0" smtClean="0"/>
              <a:t>Text Here</a:t>
            </a:r>
          </a:p>
        </p:txBody>
      </p:sp>
      <p:sp>
        <p:nvSpPr>
          <p:cNvPr id="23" name="タイトル 1"/>
          <p:cNvSpPr>
            <a:spLocks noGrp="1"/>
          </p:cNvSpPr>
          <p:nvPr>
            <p:ph type="title" hasCustomPrompt="1"/>
          </p:nvPr>
        </p:nvSpPr>
        <p:spPr>
          <a:xfrm rot="21600000">
            <a:off x="8822352" y="417600"/>
            <a:ext cx="9036842" cy="1558332"/>
          </a:xfrm>
        </p:spPr>
        <p:txBody>
          <a:bodyPr anchor="b"/>
          <a:lstStyle>
            <a:lvl1pPr algn="l">
              <a:lnSpc>
                <a:spcPct val="100000"/>
              </a:lnSpc>
              <a:defRPr/>
            </a:lvl1pPr>
          </a:lstStyle>
          <a:p>
            <a:r>
              <a:rPr kumimoji="1" lang="en-US" altLang="ja-JP" dirty="0" smtClean="0"/>
              <a:t>SLIDE TITLE GOES HERE</a:t>
            </a:r>
            <a:endParaRPr kumimoji="1" lang="ja-JP" altLang="en-US" dirty="0"/>
          </a:p>
        </p:txBody>
      </p:sp>
      <p:sp>
        <p:nvSpPr>
          <p:cNvPr id="24" name="テキスト プレースホルダー 5"/>
          <p:cNvSpPr>
            <a:spLocks noGrp="1"/>
          </p:cNvSpPr>
          <p:nvPr>
            <p:ph type="body" sz="quarter" idx="12" hasCustomPrompt="1"/>
          </p:nvPr>
        </p:nvSpPr>
        <p:spPr>
          <a:xfrm>
            <a:off x="8723180" y="1803400"/>
            <a:ext cx="9036842" cy="617976"/>
          </a:xfrm>
        </p:spPr>
        <p:txBody>
          <a:bodyPr anchor="ctr">
            <a:noAutofit/>
          </a:bodyPr>
          <a:lstStyle>
            <a:lvl1pPr algn="l">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7354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3"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3" decel="10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6"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9" decel="100000"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7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0-#ppt_h/2"/>
                                          </p:val>
                                        </p:tav>
                                        <p:tav tm="100000">
                                          <p:val>
                                            <p:strVal val="#ppt_y"/>
                                          </p:val>
                                        </p:tav>
                                      </p:tavLst>
                                    </p:anim>
                                  </p:childTnLst>
                                </p:cTn>
                              </p:par>
                            </p:childTnLst>
                          </p:cTn>
                        </p:par>
                        <p:par>
                          <p:cTn id="37" fill="hold">
                            <p:stCondLst>
                              <p:cond delay="1250"/>
                            </p:stCondLst>
                            <p:childTnLst>
                              <p:par>
                                <p:cTn id="38" presetID="45" presetClass="entr" presetSubtype="0" fill="hold" grpId="0" nodeType="afterEffect">
                                  <p:stCondLst>
                                    <p:cond delay="0"/>
                                  </p:stCondLst>
                                  <p:iterate type="lt">
                                    <p:tmPct val="5000"/>
                                  </p:iterate>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anim calcmode="lin" valueType="num">
                                      <p:cBhvr>
                                        <p:cTn id="41" dur="500" fill="hold"/>
                                        <p:tgtEl>
                                          <p:spTgt spid="23"/>
                                        </p:tgtEl>
                                        <p:attrNameLst>
                                          <p:attrName>ppt_w</p:attrName>
                                        </p:attrNameLst>
                                      </p:cBhvr>
                                      <p:tavLst>
                                        <p:tav tm="0" fmla="#ppt_w*sin(2.5*pi*$)">
                                          <p:val>
                                            <p:fltVal val="0"/>
                                          </p:val>
                                        </p:tav>
                                        <p:tav tm="100000">
                                          <p:val>
                                            <p:fltVal val="1"/>
                                          </p:val>
                                        </p:tav>
                                      </p:tavLst>
                                    </p:anim>
                                    <p:anim calcmode="lin" valueType="num">
                                      <p:cBhvr>
                                        <p:cTn id="42" dur="500" fill="hold"/>
                                        <p:tgtEl>
                                          <p:spTgt spid="23"/>
                                        </p:tgtEl>
                                        <p:attrNameLst>
                                          <p:attrName>ppt_h</p:attrName>
                                        </p:attrNameLst>
                                      </p:cBhvr>
                                      <p:tavLst>
                                        <p:tav tm="0">
                                          <p:val>
                                            <p:strVal val="#ppt_h"/>
                                          </p:val>
                                        </p:tav>
                                        <p:tav tm="100000">
                                          <p:val>
                                            <p:strVal val="#ppt_h"/>
                                          </p:val>
                                        </p:tav>
                                      </p:tavLst>
                                    </p:anim>
                                  </p:childTnLst>
                                </p:cTn>
                              </p:par>
                            </p:childTnLst>
                          </p:cTn>
                        </p:par>
                        <p:par>
                          <p:cTn id="43" fill="hold">
                            <p:stCondLst>
                              <p:cond delay="2175"/>
                            </p:stCondLst>
                            <p:childTnLst>
                              <p:par>
                                <p:cTn id="44" presetID="2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2675"/>
                            </p:stCondLst>
                            <p:childTnLst>
                              <p:par>
                                <p:cTn id="48" presetID="14" presetClass="entr" presetSubtype="10" fill="hold" grpId="0" nodeType="afterEffect">
                                  <p:stCondLst>
                                    <p:cond delay="0"/>
                                  </p:stCondLst>
                                  <p:iterate type="lt">
                                    <p:tmPct val="5000"/>
                                  </p:iterate>
                                  <p:childTnLst>
                                    <p:set>
                                      <p:cBhvr>
                                        <p:cTn id="49"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50" dur="500"/>
                                        <p:tgtEl>
                                          <p:spTgt spid="24">
                                            <p:txEl>
                                              <p:pRg st="0" end="0"/>
                                            </p:txEl>
                                          </p:spTgt>
                                        </p:tgtEl>
                                      </p:cBhvr>
                                    </p:animEffect>
                                  </p:childTnLst>
                                </p:cTn>
                              </p:par>
                            </p:childTnLst>
                          </p:cTn>
                        </p:par>
                        <p:par>
                          <p:cTn id="51" fill="hold">
                            <p:stCondLst>
                              <p:cond delay="3550"/>
                            </p:stCondLst>
                            <p:childTnLst>
                              <p:par>
                                <p:cTn id="52" presetID="10" presetClass="entr" presetSubtype="0" fill="hold" grpId="0" nodeType="afterEffect">
                                  <p:stCondLst>
                                    <p:cond delay="25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 grpId="0" animBg="1">
        <p:tmplLst>
          <p:tmpl>
            <p:tnLst>
              <p:par>
                <p:cTn presetID="2" presetClass="entr" presetSubtype="4"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5" grpId="0" animBg="1"/>
      <p:bldP spid="8" grpId="0" animBg="1">
        <p:tmplLst>
          <p:tmpl>
            <p:tnLst>
              <p:par>
                <p:cTn presetID="2" presetClass="entr" presetSubtype="3"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bldP spid="10" grpId="0" animBg="1">
        <p:tmplLst>
          <p:tmpl>
            <p:tnLst>
              <p:par>
                <p:cTn presetID="2" presetClass="entr" presetSubtype="6" decel="10000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tmplLst>
          <p:tmpl>
            <p:tnLst>
              <p:par>
                <p:cTn presetID="2" presetClass="entr" presetSubtype="9" decel="100000"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animBg="1"/>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3" grpId="0"/>
      <p:bldP spid="2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6958537" y="6892410"/>
            <a:ext cx="10937145"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6658653" y="6592526"/>
            <a:ext cx="10937145"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7350993" y="7000976"/>
            <a:ext cx="8945575"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7258179" y="8487571"/>
            <a:ext cx="9050746"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231888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8"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8"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対角する 2 つの角を丸めた四角形 4"/>
          <p:cNvSpPr/>
          <p:nvPr userDrawn="1"/>
        </p:nvSpPr>
        <p:spPr>
          <a:xfrm>
            <a:off x="997723"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9"/>
          <p:cNvSpPr>
            <a:spLocks noGrp="1"/>
          </p:cNvSpPr>
          <p:nvPr>
            <p:ph type="pic" sz="quarter" idx="15" hasCustomPrompt="1"/>
          </p:nvPr>
        </p:nvSpPr>
        <p:spPr>
          <a:xfrm>
            <a:off x="1167609"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6" hasCustomPrompt="1"/>
          </p:nvPr>
        </p:nvSpPr>
        <p:spPr>
          <a:xfrm>
            <a:off x="593540"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9" name="直角三角形 8"/>
          <p:cNvSpPr/>
          <p:nvPr userDrawn="1"/>
        </p:nvSpPr>
        <p:spPr>
          <a:xfrm rot="10800000">
            <a:off x="593541"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対角する 2 つの角を丸めた四角形 17"/>
          <p:cNvSpPr/>
          <p:nvPr userDrawn="1"/>
        </p:nvSpPr>
        <p:spPr>
          <a:xfrm>
            <a:off x="6695016"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9"/>
          <p:cNvSpPr>
            <a:spLocks noGrp="1"/>
          </p:cNvSpPr>
          <p:nvPr>
            <p:ph type="pic" sz="quarter" idx="17" hasCustomPrompt="1"/>
          </p:nvPr>
        </p:nvSpPr>
        <p:spPr>
          <a:xfrm>
            <a:off x="6864902"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0" name="テキスト プレースホルダー 7"/>
          <p:cNvSpPr>
            <a:spLocks noGrp="1"/>
          </p:cNvSpPr>
          <p:nvPr>
            <p:ph type="body" sz="quarter" idx="18" hasCustomPrompt="1"/>
          </p:nvPr>
        </p:nvSpPr>
        <p:spPr>
          <a:xfrm>
            <a:off x="6290833"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1" name="直角三角形 20"/>
          <p:cNvSpPr/>
          <p:nvPr userDrawn="1"/>
        </p:nvSpPr>
        <p:spPr>
          <a:xfrm rot="10800000">
            <a:off x="6290834"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対角する 2 つの角を丸めた四角形 21"/>
          <p:cNvSpPr/>
          <p:nvPr userDrawn="1"/>
        </p:nvSpPr>
        <p:spPr>
          <a:xfrm>
            <a:off x="12406823" y="406509"/>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9"/>
          <p:cNvSpPr>
            <a:spLocks noGrp="1"/>
          </p:cNvSpPr>
          <p:nvPr>
            <p:ph type="pic" sz="quarter" idx="19" hasCustomPrompt="1"/>
          </p:nvPr>
        </p:nvSpPr>
        <p:spPr>
          <a:xfrm>
            <a:off x="12576709" y="582952"/>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4" name="テキスト プレースホルダー 7"/>
          <p:cNvSpPr>
            <a:spLocks noGrp="1"/>
          </p:cNvSpPr>
          <p:nvPr>
            <p:ph type="body" sz="quarter" idx="20" hasCustomPrompt="1"/>
          </p:nvPr>
        </p:nvSpPr>
        <p:spPr>
          <a:xfrm>
            <a:off x="12002640" y="2812401"/>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5" name="直角三角形 24"/>
          <p:cNvSpPr/>
          <p:nvPr userDrawn="1"/>
        </p:nvSpPr>
        <p:spPr>
          <a:xfrm rot="10800000">
            <a:off x="12002641" y="3441606"/>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対角する 2 つの角を丸めた四角形 25"/>
          <p:cNvSpPr/>
          <p:nvPr userDrawn="1"/>
        </p:nvSpPr>
        <p:spPr>
          <a:xfrm>
            <a:off x="980235"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9"/>
          <p:cNvSpPr>
            <a:spLocks noGrp="1"/>
          </p:cNvSpPr>
          <p:nvPr>
            <p:ph type="pic" sz="quarter" idx="21" hasCustomPrompt="1"/>
          </p:nvPr>
        </p:nvSpPr>
        <p:spPr>
          <a:xfrm>
            <a:off x="1150121"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28" name="テキスト プレースホルダー 7"/>
          <p:cNvSpPr>
            <a:spLocks noGrp="1"/>
          </p:cNvSpPr>
          <p:nvPr>
            <p:ph type="body" sz="quarter" idx="22" hasCustomPrompt="1"/>
          </p:nvPr>
        </p:nvSpPr>
        <p:spPr>
          <a:xfrm>
            <a:off x="576052"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29" name="直角三角形 28"/>
          <p:cNvSpPr/>
          <p:nvPr userDrawn="1"/>
        </p:nvSpPr>
        <p:spPr>
          <a:xfrm rot="10800000">
            <a:off x="576053"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対角する 2 つの角を丸めた四角形 29"/>
          <p:cNvSpPr/>
          <p:nvPr userDrawn="1"/>
        </p:nvSpPr>
        <p:spPr>
          <a:xfrm>
            <a:off x="6677528"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9"/>
          <p:cNvSpPr>
            <a:spLocks noGrp="1"/>
          </p:cNvSpPr>
          <p:nvPr>
            <p:ph type="pic" sz="quarter" idx="23" hasCustomPrompt="1"/>
          </p:nvPr>
        </p:nvSpPr>
        <p:spPr>
          <a:xfrm>
            <a:off x="6847414"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2" name="テキスト プレースホルダー 7"/>
          <p:cNvSpPr>
            <a:spLocks noGrp="1"/>
          </p:cNvSpPr>
          <p:nvPr>
            <p:ph type="body" sz="quarter" idx="24" hasCustomPrompt="1"/>
          </p:nvPr>
        </p:nvSpPr>
        <p:spPr>
          <a:xfrm>
            <a:off x="6273345"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33" name="直角三角形 32"/>
          <p:cNvSpPr/>
          <p:nvPr userDrawn="1"/>
        </p:nvSpPr>
        <p:spPr>
          <a:xfrm rot="10800000">
            <a:off x="6273346"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対角する 2 つの角を丸めた四角形 33"/>
          <p:cNvSpPr/>
          <p:nvPr userDrawn="1"/>
        </p:nvSpPr>
        <p:spPr>
          <a:xfrm>
            <a:off x="12389335" y="4289081"/>
            <a:ext cx="5140711" cy="3619427"/>
          </a:xfrm>
          <a:prstGeom prst="round2DiagRect">
            <a:avLst>
              <a:gd name="adj1" fmla="val 4236"/>
              <a:gd name="adj2" fmla="val 0"/>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図プレースホルダー 9"/>
          <p:cNvSpPr>
            <a:spLocks noGrp="1"/>
          </p:cNvSpPr>
          <p:nvPr>
            <p:ph type="pic" sz="quarter" idx="25" hasCustomPrompt="1"/>
          </p:nvPr>
        </p:nvSpPr>
        <p:spPr>
          <a:xfrm>
            <a:off x="12559221" y="4465524"/>
            <a:ext cx="4800939" cy="3266540"/>
          </a:xfrm>
          <a:prstGeom prst="round2DiagRect">
            <a:avLst>
              <a:gd name="adj1" fmla="val 2722"/>
              <a:gd name="adj2" fmla="val 0"/>
            </a:avLst>
          </a:prstGeom>
          <a:solidFill>
            <a:schemeClr val="tx1">
              <a:alpha val="30000"/>
            </a:schemeClr>
          </a:solidFill>
        </p:spPr>
        <p:txBody>
          <a:bodyPr/>
          <a:lstStyle>
            <a:lvl1pPr>
              <a:defRPr/>
            </a:lvl1pPr>
          </a:lstStyle>
          <a:p>
            <a:r>
              <a:rPr kumimoji="1" lang="en-US" altLang="ja-JP" dirty="0" smtClean="0"/>
              <a:t>Add an image</a:t>
            </a:r>
            <a:endParaRPr kumimoji="1" lang="ja-JP" altLang="en-US" dirty="0"/>
          </a:p>
        </p:txBody>
      </p:sp>
      <p:sp>
        <p:nvSpPr>
          <p:cNvPr id="36" name="テキスト プレースホルダー 7"/>
          <p:cNvSpPr>
            <a:spLocks noGrp="1"/>
          </p:cNvSpPr>
          <p:nvPr>
            <p:ph type="body" sz="quarter" idx="26" hasCustomPrompt="1"/>
          </p:nvPr>
        </p:nvSpPr>
        <p:spPr>
          <a:xfrm>
            <a:off x="11985152" y="6694973"/>
            <a:ext cx="4697577" cy="629205"/>
          </a:xfrm>
          <a:prstGeom prst="rect">
            <a:avLst/>
          </a:prstGeom>
          <a:solidFill>
            <a:srgbClr val="FFFFFF">
              <a:alpha val="60000"/>
            </a:srgbClr>
          </a:solidFill>
        </p:spPr>
        <p:txBody>
          <a:bodyPr anchor="ctr">
            <a:noAutofit/>
          </a:bodyPr>
          <a:lstStyle>
            <a:lvl1pPr>
              <a:defRPr sz="3200">
                <a:latin typeface="Bebas Neue Regular" pitchFamily="50" charset="0"/>
              </a:defRPr>
            </a:lvl1pPr>
          </a:lstStyle>
          <a:p>
            <a:pPr lvl="0"/>
            <a:r>
              <a:rPr kumimoji="1" lang="en-US" altLang="ja-JP" dirty="0" smtClean="0"/>
              <a:t>CAPTION</a:t>
            </a:r>
            <a:endParaRPr kumimoji="1" lang="ja-JP" altLang="en-US" dirty="0"/>
          </a:p>
        </p:txBody>
      </p:sp>
      <p:sp>
        <p:nvSpPr>
          <p:cNvPr id="37" name="直角三角形 36"/>
          <p:cNvSpPr/>
          <p:nvPr userDrawn="1"/>
        </p:nvSpPr>
        <p:spPr>
          <a:xfrm rot="10800000">
            <a:off x="11985153" y="7324178"/>
            <a:ext cx="404180" cy="40418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5"/>
          <p:cNvSpPr>
            <a:spLocks noGrp="1"/>
          </p:cNvSpPr>
          <p:nvPr>
            <p:ph type="body" sz="quarter" idx="27" hasCustomPrompt="1"/>
          </p:nvPr>
        </p:nvSpPr>
        <p:spPr>
          <a:xfrm>
            <a:off x="921553" y="8111613"/>
            <a:ext cx="16443307" cy="1411135"/>
          </a:xfrm>
        </p:spPr>
        <p:txBody>
          <a:bodyPr anchor="ctr">
            <a:noAutofit/>
          </a:bodyPr>
          <a:lstStyle>
            <a:lvl1pPr algn="ctr">
              <a:lnSpc>
                <a:spcPct val="100000"/>
              </a:lnSpc>
              <a:spcBef>
                <a:spcPts val="0"/>
              </a:spcBef>
              <a:defRPr sz="2800" i="0" spc="0" baseline="0">
                <a:solidFill>
                  <a:schemeClr val="bg1"/>
                </a:solidFill>
                <a:effectLst/>
                <a:latin typeface="+mn-lt"/>
              </a:defRPr>
            </a:lvl1pPr>
          </a:lstStyle>
          <a:p>
            <a:pPr lvl="0"/>
            <a:r>
              <a:rPr kumimoji="1" lang="en-US" altLang="ja-JP" dirty="0" smtClean="0"/>
              <a:t>Text Here</a:t>
            </a:r>
          </a:p>
        </p:txBody>
      </p:sp>
    </p:spTree>
    <p:extLst>
      <p:ext uri="{BB962C8B-B14F-4D97-AF65-F5344CB8AC3E}">
        <p14:creationId xmlns:p14="http://schemas.microsoft.com/office/powerpoint/2010/main" val="305939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22" presetClass="entr" presetSubtype="4" fill="hold" grpId="0" nodeType="afterEffect">
                                  <p:stCondLst>
                                    <p:cond delay="25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25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000"/>
                            </p:stCondLst>
                            <p:childTnLst>
                              <p:par>
                                <p:cTn id="27" presetID="22" presetClass="entr" presetSubtype="4" fill="hold" grpId="0" nodeType="afterEffect">
                                  <p:stCondLst>
                                    <p:cond delay="25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250"/>
                                        <p:tgtEl>
                                          <p:spTgt spid="2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3500"/>
                            </p:stCondLst>
                            <p:childTnLst>
                              <p:par>
                                <p:cTn id="42" presetID="22" presetClass="entr" presetSubtype="4" fill="hold" grpId="0" nodeType="afterEffect">
                                  <p:stCondLst>
                                    <p:cond delay="25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250"/>
                                        <p:tgtEl>
                                          <p:spTgt spid="25"/>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500"/>
                                        <p:tgtEl>
                                          <p:spTgt spid="27"/>
                                        </p:tgtEl>
                                      </p:cBhvr>
                                    </p:animEffect>
                                  </p:childTnLst>
                                </p:cTn>
                              </p:par>
                            </p:childTnLst>
                          </p:cTn>
                        </p:par>
                        <p:par>
                          <p:cTn id="56" fill="hold">
                            <p:stCondLst>
                              <p:cond delay="5000"/>
                            </p:stCondLst>
                            <p:childTnLst>
                              <p:par>
                                <p:cTn id="57" presetID="22" presetClass="entr" presetSubtype="4" fill="hold" grpId="0" nodeType="afterEffect">
                                  <p:stCondLst>
                                    <p:cond delay="250"/>
                                  </p:stCondLst>
                                  <p:childTnLst>
                                    <p:set>
                                      <p:cBhvr>
                                        <p:cTn id="58" dur="1" fill="hold">
                                          <p:stCondLst>
                                            <p:cond delay="0"/>
                                          </p:stCondLst>
                                        </p:cTn>
                                        <p:tgtEl>
                                          <p:spTgt spid="29"/>
                                        </p:tgtEl>
                                        <p:attrNameLst>
                                          <p:attrName>style.visibility</p:attrName>
                                        </p:attrNameLst>
                                      </p:cBhvr>
                                      <p:to>
                                        <p:strVal val="visible"/>
                                      </p:to>
                                    </p:set>
                                    <p:animEffect transition="in" filter="wipe(down)">
                                      <p:cBhvr>
                                        <p:cTn id="59" dur="250"/>
                                        <p:tgtEl>
                                          <p:spTgt spid="29"/>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childTnLst>
                          </p:cTn>
                        </p:par>
                        <p:par>
                          <p:cTn id="71" fill="hold">
                            <p:stCondLst>
                              <p:cond delay="6500"/>
                            </p:stCondLst>
                            <p:childTnLst>
                              <p:par>
                                <p:cTn id="72" presetID="22" presetClass="entr" presetSubtype="4" fill="hold" grpId="0" nodeType="afterEffect">
                                  <p:stCondLst>
                                    <p:cond delay="250"/>
                                  </p:stCondLst>
                                  <p:childTnLst>
                                    <p:set>
                                      <p:cBhvr>
                                        <p:cTn id="73" dur="1" fill="hold">
                                          <p:stCondLst>
                                            <p:cond delay="0"/>
                                          </p:stCondLst>
                                        </p:cTn>
                                        <p:tgtEl>
                                          <p:spTgt spid="33"/>
                                        </p:tgtEl>
                                        <p:attrNameLst>
                                          <p:attrName>style.visibility</p:attrName>
                                        </p:attrNameLst>
                                      </p:cBhvr>
                                      <p:to>
                                        <p:strVal val="visible"/>
                                      </p:to>
                                    </p:set>
                                    <p:animEffect transition="in" filter="wipe(down)">
                                      <p:cBhvr>
                                        <p:cTn id="74" dur="250"/>
                                        <p:tgtEl>
                                          <p:spTgt spid="33"/>
                                        </p:tgtEl>
                                      </p:cBhvr>
                                    </p:animEffect>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wipe(left)">
                                      <p:cBhvr>
                                        <p:cTn id="78" dur="500"/>
                                        <p:tgtEl>
                                          <p:spTgt spid="32"/>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500"/>
                                        <p:tgtEl>
                                          <p:spTgt spid="35"/>
                                        </p:tgtEl>
                                      </p:cBhvr>
                                    </p:animEffect>
                                  </p:childTnLst>
                                </p:cTn>
                              </p:par>
                            </p:childTnLst>
                          </p:cTn>
                        </p:par>
                        <p:par>
                          <p:cTn id="86" fill="hold">
                            <p:stCondLst>
                              <p:cond delay="8000"/>
                            </p:stCondLst>
                            <p:childTnLst>
                              <p:par>
                                <p:cTn id="87" presetID="22" presetClass="entr" presetSubtype="4" fill="hold" grpId="0" nodeType="afterEffect">
                                  <p:stCondLst>
                                    <p:cond delay="250"/>
                                  </p:stCondLst>
                                  <p:childTnLst>
                                    <p:set>
                                      <p:cBhvr>
                                        <p:cTn id="88" dur="1" fill="hold">
                                          <p:stCondLst>
                                            <p:cond delay="0"/>
                                          </p:stCondLst>
                                        </p:cTn>
                                        <p:tgtEl>
                                          <p:spTgt spid="37"/>
                                        </p:tgtEl>
                                        <p:attrNameLst>
                                          <p:attrName>style.visibility</p:attrName>
                                        </p:attrNameLst>
                                      </p:cBhvr>
                                      <p:to>
                                        <p:strVal val="visible"/>
                                      </p:to>
                                    </p:set>
                                    <p:animEffect transition="in" filter="wipe(down)">
                                      <p:cBhvr>
                                        <p:cTn id="89" dur="250"/>
                                        <p:tgtEl>
                                          <p:spTgt spid="37"/>
                                        </p:tgtEl>
                                      </p:cBhvr>
                                    </p:animEffect>
                                  </p:childTnLst>
                                </p:cTn>
                              </p:par>
                            </p:childTnLst>
                          </p:cTn>
                        </p:par>
                        <p:par>
                          <p:cTn id="90" fill="hold">
                            <p:stCondLst>
                              <p:cond delay="8500"/>
                            </p:stCondLst>
                            <p:childTnLst>
                              <p:par>
                                <p:cTn id="91" presetID="22" presetClass="entr" presetSubtype="8"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par>
                          <p:cTn id="94" fill="hold">
                            <p:stCondLst>
                              <p:cond delay="9000"/>
                            </p:stCondLst>
                            <p:childTnLst>
                              <p:par>
                                <p:cTn id="95" presetID="10" presetClass="entr" presetSubtype="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8" grpId="0" animBg="1"/>
      <p:bldP spid="19" grpId="0" animBg="1"/>
      <p:bldP spid="20" grpId="0" animBg="1">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animBg="1"/>
      <p:bldP spid="24" grpId="0" animBg="1">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animBg="1"/>
      <p:bldP spid="26" grpId="0" animBg="1"/>
      <p:bldP spid="27" grpId="0" animBg="1"/>
      <p:bldP spid="28" grpId="0" animBg="1">
        <p:tmplLst>
          <p:tmpl>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animBg="1"/>
      <p:bldP spid="32" grpId="0" animBg="1">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tmplLst>
          <p:tmpl>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animBg="1"/>
      <p:bldP spid="38" grpId="0">
        <p:tmplLst>
          <p:tmpl>
            <p:tnLst>
              <p:par>
                <p:cTn presetID="10" presetClass="entr" presetSubtype="0" fill="hold" nodeType="afterEffect">
                  <p:stCondLst>
                    <p:cond delay="25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 Big Image 1">
    <p:spTree>
      <p:nvGrpSpPr>
        <p:cNvPr id="1" name=""/>
        <p:cNvGrpSpPr/>
        <p:nvPr/>
      </p:nvGrpSpPr>
      <p:grpSpPr>
        <a:xfrm>
          <a:off x="0" y="0"/>
          <a:ext cx="0" cy="0"/>
          <a:chOff x="0" y="0"/>
          <a:chExt cx="0" cy="0"/>
        </a:xfrm>
      </p:grpSpPr>
      <p:sp>
        <p:nvSpPr>
          <p:cNvPr id="12" name="テキスト プレースホルダー 5"/>
          <p:cNvSpPr>
            <a:spLocks noGrp="1"/>
          </p:cNvSpPr>
          <p:nvPr>
            <p:ph type="body" sz="quarter" idx="20" hasCustomPrompt="1"/>
          </p:nvPr>
        </p:nvSpPr>
        <p:spPr>
          <a:xfrm>
            <a:off x="11158987" y="4194630"/>
            <a:ext cx="6548442" cy="2761041"/>
          </a:xfrm>
        </p:spPr>
        <p:txBody>
          <a:bodyPr anchor="b">
            <a:noAutofit/>
          </a:bodyPr>
          <a:lstStyle>
            <a:lvl1pPr algn="l">
              <a:lnSpc>
                <a:spcPct val="100000"/>
              </a:lnSpc>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p>
        </p:txBody>
      </p:sp>
      <p:sp>
        <p:nvSpPr>
          <p:cNvPr id="13" name="テキスト プレースホルダー 5"/>
          <p:cNvSpPr>
            <a:spLocks noGrp="1"/>
          </p:cNvSpPr>
          <p:nvPr>
            <p:ph type="body" sz="quarter" idx="21" hasCustomPrompt="1"/>
          </p:nvPr>
        </p:nvSpPr>
        <p:spPr>
          <a:xfrm>
            <a:off x="11133930" y="6890987"/>
            <a:ext cx="6631556" cy="2107870"/>
          </a:xfrm>
        </p:spPr>
        <p:txBody>
          <a:bodyPr anchor="t">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0"/>
            <a:ext cx="10740571"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図プレースホルダー 6"/>
          <p:cNvSpPr>
            <a:spLocks noGrp="1"/>
          </p:cNvSpPr>
          <p:nvPr>
            <p:ph type="pic" sz="quarter" idx="12" hasCustomPrompt="1"/>
          </p:nvPr>
        </p:nvSpPr>
        <p:spPr>
          <a:xfrm>
            <a:off x="0" y="-1"/>
            <a:ext cx="10551885" cy="10287001"/>
          </a:xfrm>
          <a:solidFill>
            <a:schemeClr val="tx1">
              <a:alpha val="20000"/>
            </a:schemeClr>
          </a:solidFill>
        </p:spPr>
        <p:txBody>
          <a:bodyPr/>
          <a:lstStyle>
            <a:lvl1pPr>
              <a:defRPr baseline="0"/>
            </a:lvl1pPr>
          </a:lstStyle>
          <a:p>
            <a:r>
              <a:rPr lang="en-US" dirty="0" smtClean="0"/>
              <a:t>Add an image</a:t>
            </a:r>
            <a:endParaRPr lang="en-US" dirty="0"/>
          </a:p>
        </p:txBody>
      </p:sp>
      <p:sp>
        <p:nvSpPr>
          <p:cNvPr id="7" name="対角する 2 つの角を丸めた四角形 24"/>
          <p:cNvSpPr/>
          <p:nvPr userDrawn="1"/>
        </p:nvSpPr>
        <p:spPr>
          <a:xfrm>
            <a:off x="11133930" y="1854200"/>
            <a:ext cx="7152482"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p:cNvSpPr>
            <a:spLocks noGrp="1"/>
          </p:cNvSpPr>
          <p:nvPr>
            <p:ph type="title" hasCustomPrompt="1"/>
          </p:nvPr>
        </p:nvSpPr>
        <p:spPr>
          <a:xfrm rot="21600000">
            <a:off x="11241089" y="417600"/>
            <a:ext cx="6524398" cy="1558332"/>
          </a:xfrm>
        </p:spPr>
        <p:txBody>
          <a:bodyPr anchor="b"/>
          <a:lstStyle>
            <a:lvl1pPr algn="l">
              <a:lnSpc>
                <a:spcPct val="100000"/>
              </a:lnSpc>
              <a:defRPr/>
            </a:lvl1pPr>
          </a:lstStyle>
          <a:p>
            <a:r>
              <a:rPr kumimoji="1" lang="en-US" altLang="ja-JP" dirty="0" smtClean="0"/>
              <a:t>SLIDE TITLE</a:t>
            </a:r>
            <a:endParaRPr kumimoji="1" lang="ja-JP" altLang="en-US" dirty="0"/>
          </a:p>
        </p:txBody>
      </p:sp>
      <p:sp>
        <p:nvSpPr>
          <p:cNvPr id="9" name="テキスト プレースホルダー 5"/>
          <p:cNvSpPr>
            <a:spLocks noGrp="1"/>
          </p:cNvSpPr>
          <p:nvPr>
            <p:ph type="body" sz="quarter" idx="13" hasCustomPrompt="1"/>
          </p:nvPr>
        </p:nvSpPr>
        <p:spPr>
          <a:xfrm>
            <a:off x="11141917" y="1803400"/>
            <a:ext cx="6652598" cy="617976"/>
          </a:xfrm>
        </p:spPr>
        <p:txBody>
          <a:bodyPr anchor="ctr">
            <a:noAutofit/>
          </a:bodyPr>
          <a:lstStyle>
            <a:lvl1pPr algn="l">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294614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ppt_w</p:attrName>
                                        </p:attrNameLst>
                                      </p:cBhvr>
                                      <p:tavLst>
                                        <p:tav tm="0" fmla="#ppt_w*sin(2.5*pi*$)">
                                          <p:val>
                                            <p:fltVal val="0"/>
                                          </p:val>
                                        </p:tav>
                                        <p:tav tm="100000">
                                          <p:val>
                                            <p:fltVal val="1"/>
                                          </p:val>
                                        </p:tav>
                                      </p:tavLst>
                                    </p:anim>
                                    <p:anim calcmode="lin" valueType="num">
                                      <p:cBhvr>
                                        <p:cTn id="16" dur="500" fill="hold"/>
                                        <p:tgtEl>
                                          <p:spTgt spid="8"/>
                                        </p:tgtEl>
                                        <p:attrNameLst>
                                          <p:attrName>ppt_h</p:attrName>
                                        </p:attrNameLst>
                                      </p:cBhvr>
                                      <p:tavLst>
                                        <p:tav tm="0">
                                          <p:val>
                                            <p:strVal val="#ppt_h"/>
                                          </p:val>
                                        </p:tav>
                                        <p:tav tm="100000">
                                          <p:val>
                                            <p:strVal val="#ppt_h"/>
                                          </p:val>
                                        </p:tav>
                                      </p:tavLst>
                                    </p:anim>
                                  </p:childTnLst>
                                </p:cTn>
                              </p:par>
                            </p:childTnLst>
                          </p:cTn>
                        </p:par>
                        <p:par>
                          <p:cTn id="17" fill="hold">
                            <p:stCondLst>
                              <p:cond delay="1975"/>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24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4" dur="500"/>
                                        <p:tgtEl>
                                          <p:spTgt spid="9">
                                            <p:txEl>
                                              <p:pRg st="0" end="0"/>
                                            </p:txEl>
                                          </p:spTgt>
                                        </p:tgtEl>
                                      </p:cBhvr>
                                    </p:animEffect>
                                  </p:childTnLst>
                                </p:cTn>
                              </p:par>
                            </p:childTnLst>
                          </p:cTn>
                        </p:par>
                        <p:par>
                          <p:cTn id="25" fill="hold">
                            <p:stCondLst>
                              <p:cond delay="3350"/>
                            </p:stCondLst>
                            <p:childTnLst>
                              <p:par>
                                <p:cTn id="26" presetID="14" presetClass="entr" presetSubtype="10" fill="hold" grpId="0" nodeType="afterEffect">
                                  <p:stCondLst>
                                    <p:cond delay="0"/>
                                  </p:stCondLst>
                                  <p:iterate type="lt">
                                    <p:tmPct val="5000"/>
                                  </p:iterate>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28" dur="500"/>
                                        <p:tgtEl>
                                          <p:spTgt spid="12">
                                            <p:txEl>
                                              <p:pRg st="0" end="0"/>
                                            </p:txEl>
                                          </p:spTgt>
                                        </p:tgtEl>
                                      </p:cBhvr>
                                    </p:animEffect>
                                  </p:childTnLst>
                                </p:cTn>
                              </p:par>
                            </p:childTnLst>
                          </p:cTn>
                        </p:par>
                        <p:par>
                          <p:cTn id="29" fill="hold">
                            <p:stCondLst>
                              <p:cond delay="4025"/>
                            </p:stCondLst>
                            <p:childTnLst>
                              <p:par>
                                <p:cTn id="30" presetID="10" presetClass="entr" presetSubtype="0" fill="hold" grpId="0"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75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5" grpId="0" animBg="1"/>
      <p:bldP spid="6" grpId="0" animBg="1"/>
      <p:bldP spid="7" grpId="0" animBg="1"/>
      <p:bldP spid="8" grpId="0"/>
      <p:bldP spid="9"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 Big Image 2">
    <p:spTree>
      <p:nvGrpSpPr>
        <p:cNvPr id="1" name=""/>
        <p:cNvGrpSpPr/>
        <p:nvPr/>
      </p:nvGrpSpPr>
      <p:grpSpPr>
        <a:xfrm>
          <a:off x="0" y="0"/>
          <a:ext cx="0" cy="0"/>
          <a:chOff x="0" y="0"/>
          <a:chExt cx="0" cy="0"/>
        </a:xfrm>
      </p:grpSpPr>
      <p:sp>
        <p:nvSpPr>
          <p:cNvPr id="5" name="正方形/長方形 4"/>
          <p:cNvSpPr/>
          <p:nvPr userDrawn="1"/>
        </p:nvSpPr>
        <p:spPr>
          <a:xfrm>
            <a:off x="7545841" y="0"/>
            <a:ext cx="10740571" cy="10287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図プレースホルダー 6"/>
          <p:cNvSpPr>
            <a:spLocks noGrp="1"/>
          </p:cNvSpPr>
          <p:nvPr>
            <p:ph type="pic" sz="quarter" idx="12" hasCustomPrompt="1"/>
          </p:nvPr>
        </p:nvSpPr>
        <p:spPr>
          <a:xfrm>
            <a:off x="7734528" y="0"/>
            <a:ext cx="10551885" cy="10287001"/>
          </a:xfrm>
          <a:solidFill>
            <a:schemeClr val="tx1">
              <a:alpha val="20000"/>
            </a:schemeClr>
          </a:solidFill>
        </p:spPr>
        <p:txBody>
          <a:bodyPr/>
          <a:lstStyle>
            <a:lvl1pPr>
              <a:defRPr baseline="0"/>
            </a:lvl1pPr>
          </a:lstStyle>
          <a:p>
            <a:r>
              <a:rPr lang="en-US" dirty="0" smtClean="0"/>
              <a:t>Add an image</a:t>
            </a:r>
            <a:endParaRPr lang="en-US" dirty="0"/>
          </a:p>
        </p:txBody>
      </p:sp>
      <p:sp>
        <p:nvSpPr>
          <p:cNvPr id="12" name="テキスト プレースホルダー 5"/>
          <p:cNvSpPr>
            <a:spLocks noGrp="1"/>
          </p:cNvSpPr>
          <p:nvPr>
            <p:ph type="body" sz="quarter" idx="20" hasCustomPrompt="1"/>
          </p:nvPr>
        </p:nvSpPr>
        <p:spPr>
          <a:xfrm>
            <a:off x="468391" y="5515896"/>
            <a:ext cx="6548442" cy="1926471"/>
          </a:xfrm>
        </p:spPr>
        <p:txBody>
          <a:bodyPr anchor="b">
            <a:noAutofit/>
          </a:bodyPr>
          <a:lstStyle>
            <a:lvl1pPr algn="ctr">
              <a:lnSpc>
                <a:spcPct val="100000"/>
              </a:lnSpc>
              <a:spcBef>
                <a:spcPts val="0"/>
              </a:spcBef>
              <a:defRPr sz="4800" i="0" spc="0" baseline="0">
                <a:solidFill>
                  <a:schemeClr val="accent2"/>
                </a:solidFill>
                <a:effectLst>
                  <a:innerShdw blurRad="63500" dist="50800">
                    <a:prstClr val="black">
                      <a:alpha val="50000"/>
                    </a:prstClr>
                  </a:innerShdw>
                </a:effectLst>
                <a:latin typeface="+mj-lt"/>
              </a:defRPr>
            </a:lvl1pPr>
          </a:lstStyle>
          <a:p>
            <a:pPr lvl="0"/>
            <a:r>
              <a:rPr kumimoji="1" lang="en-US" altLang="ja-JP" dirty="0" smtClean="0"/>
              <a:t>TEXT HERE</a:t>
            </a:r>
          </a:p>
        </p:txBody>
      </p:sp>
      <p:sp>
        <p:nvSpPr>
          <p:cNvPr id="13" name="テキスト プレースホルダー 5"/>
          <p:cNvSpPr>
            <a:spLocks noGrp="1"/>
          </p:cNvSpPr>
          <p:nvPr>
            <p:ph type="body" sz="quarter" idx="21" hasCustomPrompt="1"/>
          </p:nvPr>
        </p:nvSpPr>
        <p:spPr>
          <a:xfrm>
            <a:off x="426834" y="7377683"/>
            <a:ext cx="6631556" cy="2107870"/>
          </a:xfrm>
        </p:spPr>
        <p:txBody>
          <a:bodyPr anchor="t">
            <a:noAutofit/>
          </a:bodyPr>
          <a:lstStyle>
            <a:lvl1pPr algn="ctr">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a:p>
            <a:pPr lvl="0"/>
            <a:endParaRPr kumimoji="1" lang="en-US" altLang="ja-JP" dirty="0" smtClean="0"/>
          </a:p>
        </p:txBody>
      </p:sp>
      <p:sp>
        <p:nvSpPr>
          <p:cNvPr id="10" name="対角する 2 つの角を丸めた四角形 40"/>
          <p:cNvSpPr/>
          <p:nvPr userDrawn="1"/>
        </p:nvSpPr>
        <p:spPr>
          <a:xfrm>
            <a:off x="1" y="1854200"/>
            <a:ext cx="7249251"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a:spLocks noGrp="1"/>
          </p:cNvSpPr>
          <p:nvPr>
            <p:ph type="title" hasCustomPrompt="1"/>
          </p:nvPr>
        </p:nvSpPr>
        <p:spPr>
          <a:xfrm rot="21600000">
            <a:off x="689721" y="417600"/>
            <a:ext cx="6559529"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14" name="テキスト プレースホルダー 5"/>
          <p:cNvSpPr>
            <a:spLocks noGrp="1"/>
          </p:cNvSpPr>
          <p:nvPr>
            <p:ph type="body" sz="quarter" idx="22" hasCustomPrompt="1"/>
          </p:nvPr>
        </p:nvSpPr>
        <p:spPr>
          <a:xfrm>
            <a:off x="590549" y="1803400"/>
            <a:ext cx="6559529"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
        <p:nvSpPr>
          <p:cNvPr id="15" name="テキスト プレースホルダー 9"/>
          <p:cNvSpPr>
            <a:spLocks noGrp="1"/>
          </p:cNvSpPr>
          <p:nvPr>
            <p:ph type="body" sz="quarter" idx="13" hasCustomPrompt="1"/>
          </p:nvPr>
        </p:nvSpPr>
        <p:spPr>
          <a:xfrm>
            <a:off x="2741860" y="3600630"/>
            <a:ext cx="2001504" cy="2001503"/>
          </a:xfrm>
          <a:prstGeom prst="ellipse">
            <a:avLst/>
          </a:prstGeom>
          <a:gradFill>
            <a:gsLst>
              <a:gs pos="0">
                <a:schemeClr val="tx2"/>
              </a:gs>
              <a:gs pos="21000">
                <a:srgbClr val="FFFFFF">
                  <a:alpha val="75000"/>
                </a:srgbClr>
              </a:gs>
              <a:gs pos="88000">
                <a:srgbClr val="FFFFFF">
                  <a:alpha val="40000"/>
                </a:srgbClr>
              </a:gs>
              <a:gs pos="67000">
                <a:schemeClr val="tx2">
                  <a:alpha val="2000"/>
                </a:schemeClr>
              </a:gs>
              <a:gs pos="100000">
                <a:schemeClr val="tx2"/>
              </a:gs>
            </a:gsLst>
            <a:path path="circle">
              <a:fillToRect r="100000" b="100000"/>
            </a:path>
          </a:gradFill>
        </p:spPr>
        <p:txBody>
          <a:bodyPr/>
          <a:lstStyle/>
          <a:p>
            <a:pPr lvl="0"/>
            <a:r>
              <a:rPr lang="en-US" altLang="ja-JP" dirty="0" smtClean="0"/>
              <a:t> </a:t>
            </a:r>
            <a:endParaRPr lang="en-US" dirty="0"/>
          </a:p>
        </p:txBody>
      </p:sp>
      <p:sp>
        <p:nvSpPr>
          <p:cNvPr id="16" name="図プレースホルダー 9"/>
          <p:cNvSpPr>
            <a:spLocks noGrp="1"/>
          </p:cNvSpPr>
          <p:nvPr>
            <p:ph type="pic" sz="quarter" idx="14" hasCustomPrompt="1"/>
          </p:nvPr>
        </p:nvSpPr>
        <p:spPr>
          <a:xfrm>
            <a:off x="3387490" y="4245461"/>
            <a:ext cx="710244" cy="711840"/>
          </a:xfrm>
        </p:spPr>
        <p:txBody>
          <a:bodyPr>
            <a:noAutofit/>
          </a:bodyPr>
          <a:lstStyle>
            <a:lvl1pPr>
              <a:defRPr sz="1100">
                <a:latin typeface="Bebas Neue Regular" pitchFamily="50" charset="0"/>
              </a:defRPr>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11281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750"/>
                            </p:stCondLst>
                            <p:childTnLst>
                              <p:par>
                                <p:cTn id="12" presetID="45" presetClass="entr" presetSubtype="0" fill="hold" grpId="0" nodeType="afterEffect">
                                  <p:stCondLst>
                                    <p:cond delay="500"/>
                                  </p:stCondLst>
                                  <p:iterate type="lt">
                                    <p:tmPct val="5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anim calcmode="lin" valueType="num">
                                      <p:cBhvr>
                                        <p:cTn id="15" dur="500" fill="hold"/>
                                        <p:tgtEl>
                                          <p:spTgt spid="11"/>
                                        </p:tgtEl>
                                        <p:attrNameLst>
                                          <p:attrName>ppt_w</p:attrName>
                                        </p:attrNameLst>
                                      </p:cBhvr>
                                      <p:tavLst>
                                        <p:tav tm="0" fmla="#ppt_w*sin(2.5*pi*$)">
                                          <p:val>
                                            <p:fltVal val="0"/>
                                          </p:val>
                                        </p:tav>
                                        <p:tav tm="100000">
                                          <p:val>
                                            <p:fltVal val="1"/>
                                          </p:val>
                                        </p:tav>
                                      </p:tavLst>
                                    </p:anim>
                                    <p:anim calcmode="lin" valueType="num">
                                      <p:cBhvr>
                                        <p:cTn id="16" dur="500" fill="hold"/>
                                        <p:tgtEl>
                                          <p:spTgt spid="11"/>
                                        </p:tgtEl>
                                        <p:attrNameLst>
                                          <p:attrName>ppt_h</p:attrName>
                                        </p:attrNameLst>
                                      </p:cBhvr>
                                      <p:tavLst>
                                        <p:tav tm="0">
                                          <p:val>
                                            <p:strVal val="#ppt_h"/>
                                          </p:val>
                                        </p:tav>
                                        <p:tav tm="100000">
                                          <p:val>
                                            <p:strVal val="#ppt_h"/>
                                          </p:val>
                                        </p:tav>
                                      </p:tavLst>
                                    </p:anim>
                                  </p:childTnLst>
                                </p:cTn>
                              </p:par>
                            </p:childTnLst>
                          </p:cTn>
                        </p:par>
                        <p:par>
                          <p:cTn id="17" fill="hold">
                            <p:stCondLst>
                              <p:cond delay="1975"/>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475"/>
                            </p:stCondLst>
                            <p:childTnLst>
                              <p:par>
                                <p:cTn id="22" presetID="14" presetClass="entr" presetSubtype="10" fill="hold" grpId="0" nodeType="afterEffect">
                                  <p:stCondLst>
                                    <p:cond delay="0"/>
                                  </p:stCondLst>
                                  <p:iterate type="lt">
                                    <p:tmPct val="5000"/>
                                  </p:iterate>
                                  <p:childTnLst>
                                    <p:set>
                                      <p:cBhvr>
                                        <p:cTn id="23"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24" dur="500"/>
                                        <p:tgtEl>
                                          <p:spTgt spid="14">
                                            <p:txEl>
                                              <p:pRg st="0" end="0"/>
                                            </p:txEl>
                                          </p:spTgt>
                                        </p:tgtEl>
                                      </p:cBhvr>
                                    </p:animEffect>
                                  </p:childTnLst>
                                </p:cTn>
                              </p:par>
                            </p:childTnLst>
                          </p:cTn>
                        </p:par>
                        <p:par>
                          <p:cTn id="25" fill="hold">
                            <p:stCondLst>
                              <p:cond delay="335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3850"/>
                            </p:stCondLst>
                            <p:childTnLst>
                              <p:par>
                                <p:cTn id="37" presetID="14" presetClass="entr" presetSubtype="10" fill="hold" grpId="0" nodeType="afterEffect">
                                  <p:stCondLst>
                                    <p:cond delay="0"/>
                                  </p:stCondLst>
                                  <p:iterate type="lt">
                                    <p:tmPct val="5000"/>
                                  </p:iterate>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39" dur="500"/>
                                        <p:tgtEl>
                                          <p:spTgt spid="12">
                                            <p:txEl>
                                              <p:pRg st="0" end="0"/>
                                            </p:txEl>
                                          </p:spTgt>
                                        </p:tgtEl>
                                      </p:cBhvr>
                                    </p:animEffect>
                                  </p:childTnLst>
                                </p:cTn>
                              </p:par>
                            </p:childTnLst>
                          </p:cTn>
                        </p:par>
                        <p:par>
                          <p:cTn id="40" fill="hold">
                            <p:stCondLst>
                              <p:cond delay="4525"/>
                            </p:stCondLst>
                            <p:childTnLst>
                              <p:par>
                                <p:cTn id="41" presetID="10"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75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randombar(horizontal)">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10" grpId="0" animBg="1"/>
      <p:bldP spid="11" grpId="0"/>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animBg="1">
        <p:tmplLst>
          <p:tmpl>
            <p:tnLst>
              <p:par>
                <p:cTn presetID="53" presetClass="entr" presetSubtype="16"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childTnLst>
                </p:cTn>
              </p:par>
            </p:tnLst>
          </p:tmpl>
        </p:tmplLst>
      </p:bldP>
      <p:bldP spid="16"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sp>
        <p:nvSpPr>
          <p:cNvPr id="10" name="正方形/長方形 9"/>
          <p:cNvSpPr/>
          <p:nvPr userDrawn="1"/>
        </p:nvSpPr>
        <p:spPr>
          <a:xfrm>
            <a:off x="-1" y="0"/>
            <a:ext cx="18286413" cy="661066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63860" y="616679"/>
            <a:ext cx="7760280" cy="6286500"/>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73617" y="1817835"/>
            <a:ext cx="3660954" cy="5205265"/>
          </a:xfrm>
          <a:prstGeom prst="rect">
            <a:avLst/>
          </a:prstGeom>
          <a:effectLst>
            <a:outerShdw blurRad="50800" dist="38100" algn="l" rotWithShape="0">
              <a:prstClr val="black">
                <a:alpha val="40000"/>
              </a:prstClr>
            </a:outerShdw>
          </a:effectLst>
        </p:spPr>
      </p:pic>
      <p:sp>
        <p:nvSpPr>
          <p:cNvPr id="8" name="図プレースホルダー 32"/>
          <p:cNvSpPr>
            <a:spLocks noGrp="1"/>
          </p:cNvSpPr>
          <p:nvPr>
            <p:ph type="pic" sz="quarter" idx="14" hasCustomPrompt="1"/>
          </p:nvPr>
        </p:nvSpPr>
        <p:spPr>
          <a:xfrm>
            <a:off x="13119448" y="2300576"/>
            <a:ext cx="3168301" cy="4233574"/>
          </a:xfrm>
        </p:spPr>
        <p:txBody>
          <a:bodyPr>
            <a:normAutofit/>
          </a:bodyPr>
          <a:lstStyle>
            <a:lvl1pPr>
              <a:defRPr sz="1800" baseline="0"/>
            </a:lvl1pPr>
          </a:lstStyle>
          <a:p>
            <a:r>
              <a:rPr kumimoji="1" lang="en-US" altLang="ja-JP" dirty="0" smtClean="0"/>
              <a:t>Add an image </a:t>
            </a:r>
            <a:endParaRPr kumimoji="1" lang="ja-JP" altLang="en-US" dirty="0"/>
          </a:p>
        </p:txBody>
      </p:sp>
      <p:pic>
        <p:nvPicPr>
          <p:cNvPr id="6" name="図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44576" y="3303588"/>
            <a:ext cx="1870917" cy="3822700"/>
          </a:xfrm>
          <a:prstGeom prst="rect">
            <a:avLst/>
          </a:prstGeom>
          <a:effectLst>
            <a:outerShdw blurRad="50800" dist="38100" algn="l" rotWithShape="0">
              <a:prstClr val="black">
                <a:alpha val="40000"/>
              </a:prstClr>
            </a:outerShdw>
          </a:effectLst>
        </p:spPr>
      </p:pic>
      <p:sp>
        <p:nvSpPr>
          <p:cNvPr id="7" name="図プレースホルダー 32"/>
          <p:cNvSpPr>
            <a:spLocks noGrp="1"/>
          </p:cNvSpPr>
          <p:nvPr>
            <p:ph type="pic" sz="quarter" idx="13" hasCustomPrompt="1"/>
          </p:nvPr>
        </p:nvSpPr>
        <p:spPr>
          <a:xfrm>
            <a:off x="3680938" y="3785999"/>
            <a:ext cx="1598192" cy="2857878"/>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2" name="テキスト プレースホルダー 5"/>
          <p:cNvSpPr>
            <a:spLocks noGrp="1"/>
          </p:cNvSpPr>
          <p:nvPr>
            <p:ph type="body" sz="quarter" idx="21" hasCustomPrompt="1"/>
          </p:nvPr>
        </p:nvSpPr>
        <p:spPr>
          <a:xfrm>
            <a:off x="7465103" y="7677487"/>
            <a:ext cx="10313231" cy="1616416"/>
          </a:xfrm>
        </p:spPr>
        <p:txBody>
          <a:bodyPr anchor="ctr">
            <a:noAutofit/>
          </a:bodyPr>
          <a:lstStyle>
            <a:lvl1pPr algn="l">
              <a:lnSpc>
                <a:spcPct val="100000"/>
              </a:lnSpc>
              <a:spcBef>
                <a:spcPts val="0"/>
              </a:spcBef>
              <a:defRPr sz="2400" i="0" spc="0" baseline="0">
                <a:solidFill>
                  <a:schemeClr val="bg1"/>
                </a:solidFill>
                <a:effectLst/>
                <a:latin typeface="+mn-lt"/>
              </a:defRPr>
            </a:lvl1pPr>
          </a:lstStyle>
          <a:p>
            <a:pPr lvl="0"/>
            <a:r>
              <a:rPr kumimoji="1" lang="en-US" altLang="ja-JP" dirty="0" smtClean="0"/>
              <a:t>Text Here</a:t>
            </a:r>
          </a:p>
        </p:txBody>
      </p:sp>
      <p:sp>
        <p:nvSpPr>
          <p:cNvPr id="13" name="図プレースホルダー 32"/>
          <p:cNvSpPr>
            <a:spLocks noGrp="1"/>
          </p:cNvSpPr>
          <p:nvPr>
            <p:ph type="pic" sz="quarter" idx="22" hasCustomPrompt="1"/>
          </p:nvPr>
        </p:nvSpPr>
        <p:spPr>
          <a:xfrm>
            <a:off x="5560541" y="912359"/>
            <a:ext cx="7166108" cy="3906776"/>
          </a:xfrm>
        </p:spPr>
        <p:txBody>
          <a:bodyPr>
            <a:normAutofit/>
          </a:bodyPr>
          <a:lstStyle>
            <a:lvl1pPr>
              <a:defRPr sz="1800" baseline="0"/>
            </a:lvl1pPr>
          </a:lstStyle>
          <a:p>
            <a:r>
              <a:rPr kumimoji="1" lang="en-US" altLang="ja-JP" dirty="0" smtClean="0"/>
              <a:t>Add an image </a:t>
            </a:r>
            <a:endParaRPr kumimoji="1" lang="ja-JP" altLang="en-US" dirty="0"/>
          </a:p>
        </p:txBody>
      </p:sp>
      <p:sp>
        <p:nvSpPr>
          <p:cNvPr id="14" name="対角する 2 つの角を丸めた四角形 40"/>
          <p:cNvSpPr/>
          <p:nvPr userDrawn="1"/>
        </p:nvSpPr>
        <p:spPr>
          <a:xfrm>
            <a:off x="1" y="8794648"/>
            <a:ext cx="7249251"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a:spLocks noGrp="1"/>
          </p:cNvSpPr>
          <p:nvPr>
            <p:ph type="title" hasCustomPrompt="1"/>
          </p:nvPr>
        </p:nvSpPr>
        <p:spPr>
          <a:xfrm rot="21600000">
            <a:off x="689721" y="7358048"/>
            <a:ext cx="6559529" cy="1558332"/>
          </a:xfrm>
        </p:spPr>
        <p:txBody>
          <a:bodyPr anchor="b"/>
          <a:lstStyle>
            <a:lvl1pPr algn="r">
              <a:lnSpc>
                <a:spcPct val="100000"/>
              </a:lnSpc>
              <a:defRPr/>
            </a:lvl1pPr>
          </a:lstStyle>
          <a:p>
            <a:r>
              <a:rPr kumimoji="1" lang="en-US" altLang="ja-JP" dirty="0" smtClean="0"/>
              <a:t>SLIDE TITLE</a:t>
            </a:r>
            <a:endParaRPr kumimoji="1" lang="ja-JP" altLang="en-US" dirty="0"/>
          </a:p>
        </p:txBody>
      </p:sp>
      <p:sp>
        <p:nvSpPr>
          <p:cNvPr id="16" name="テキスト プレースホルダー 5"/>
          <p:cNvSpPr>
            <a:spLocks noGrp="1"/>
          </p:cNvSpPr>
          <p:nvPr>
            <p:ph type="body" sz="quarter" idx="23" hasCustomPrompt="1"/>
          </p:nvPr>
        </p:nvSpPr>
        <p:spPr>
          <a:xfrm>
            <a:off x="590549" y="8743848"/>
            <a:ext cx="6559529" cy="617976"/>
          </a:xfrm>
        </p:spPr>
        <p:txBody>
          <a:bodyPr anchor="ctr">
            <a:noAutofit/>
          </a:bodyPr>
          <a:lstStyle>
            <a:lvl1pPr algn="r">
              <a:spcBef>
                <a:spcPts val="0"/>
              </a:spcBef>
              <a:defRPr sz="32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299852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par>
                                <p:cTn id="12" presetID="14" presetClass="entr" presetSubtype="1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par>
                                <p:cTn id="26" presetID="14" presetClass="entr" presetSubtype="1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par>
                          <p:cTn id="29" fill="hold">
                            <p:stCondLst>
                              <p:cond delay="2000"/>
                            </p:stCondLst>
                            <p:childTnLst>
                              <p:par>
                                <p:cTn id="30" presetID="45" presetClass="entr" presetSubtype="0" fill="hold" grpId="0" nodeType="afterEffect">
                                  <p:stCondLst>
                                    <p:cond delay="0"/>
                                  </p:stCondLst>
                                  <p:iterate type="lt">
                                    <p:tmPct val="5000"/>
                                  </p:iterate>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ppt_w</p:attrName>
                                        </p:attrNameLst>
                                      </p:cBhvr>
                                      <p:tavLst>
                                        <p:tav tm="0" fmla="#ppt_w*sin(2.5*pi*$)">
                                          <p:val>
                                            <p:fltVal val="0"/>
                                          </p:val>
                                        </p:tav>
                                        <p:tav tm="100000">
                                          <p:val>
                                            <p:fltVal val="1"/>
                                          </p:val>
                                        </p:tav>
                                      </p:tavLst>
                                    </p:anim>
                                    <p:anim calcmode="lin" valueType="num">
                                      <p:cBhvr>
                                        <p:cTn id="34" dur="500" fill="hold"/>
                                        <p:tgtEl>
                                          <p:spTgt spid="15"/>
                                        </p:tgtEl>
                                        <p:attrNameLst>
                                          <p:attrName>ppt_h</p:attrName>
                                        </p:attrNameLst>
                                      </p:cBhvr>
                                      <p:tavLst>
                                        <p:tav tm="0">
                                          <p:val>
                                            <p:strVal val="#ppt_h"/>
                                          </p:val>
                                        </p:tav>
                                        <p:tav tm="100000">
                                          <p:val>
                                            <p:strVal val="#ppt_h"/>
                                          </p:val>
                                        </p:tav>
                                      </p:tavLst>
                                    </p:anim>
                                  </p:childTnLst>
                                </p:cTn>
                              </p:par>
                            </p:childTnLst>
                          </p:cTn>
                        </p:par>
                        <p:par>
                          <p:cTn id="35" fill="hold">
                            <p:stCondLst>
                              <p:cond delay="2725"/>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3225"/>
                            </p:stCondLst>
                            <p:childTnLst>
                              <p:par>
                                <p:cTn id="40" presetID="14" presetClass="entr" presetSubtype="10" fill="hold" grpId="0" nodeType="afterEffect">
                                  <p:stCondLst>
                                    <p:cond delay="0"/>
                                  </p:stCondLst>
                                  <p:iterate type="lt">
                                    <p:tmPct val="5000"/>
                                  </p:iterate>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500"/>
                                        <p:tgtEl>
                                          <p:spTgt spid="16">
                                            <p:txEl>
                                              <p:pRg st="0" end="0"/>
                                            </p:txEl>
                                          </p:spTgt>
                                        </p:tgtEl>
                                      </p:cBhvr>
                                    </p:animEffect>
                                  </p:childTnLst>
                                </p:cTn>
                              </p:par>
                            </p:childTnLst>
                          </p:cTn>
                        </p:par>
                        <p:par>
                          <p:cTn id="43" fill="hold">
                            <p:stCondLst>
                              <p:cond delay="4100"/>
                            </p:stCondLst>
                            <p:childTnLst>
                              <p:par>
                                <p:cTn id="44" presetID="10" presetClass="entr" presetSubtype="0" fill="hold" grpId="0" nodeType="afterEffect">
                                  <p:stCondLst>
                                    <p:cond delay="0"/>
                                  </p:stCondLst>
                                  <p:childTnLst>
                                    <p:set>
                                      <p:cBhvr>
                                        <p:cTn id="45" dur="1" fill="hold">
                                          <p:stCondLst>
                                            <p:cond delay="0"/>
                                          </p:stCondLst>
                                        </p:cTn>
                                        <p:tgtEl>
                                          <p:spTgt spid="12">
                                            <p:txEl>
                                              <p:pRg st="0" end="0"/>
                                            </p:txEl>
                                          </p:spTgt>
                                        </p:tgtEl>
                                        <p:attrNameLst>
                                          <p:attrName>style.visibility</p:attrName>
                                        </p:attrNameLst>
                                      </p:cBhvr>
                                      <p:to>
                                        <p:strVal val="visible"/>
                                      </p:to>
                                    </p:set>
                                    <p:animEffect transition="in" filter="fade">
                                      <p:cBhvr>
                                        <p:cTn id="46"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7"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3" grpId="0"/>
      <p:bldP spid="14" grpId="0" animBg="1"/>
      <p:bldP spid="15" grpId="0"/>
      <p:bldP spid="16"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8682" y="3478315"/>
            <a:ext cx="1377777" cy="1371428"/>
          </a:xfrm>
          <a:prstGeom prst="rect">
            <a:avLst/>
          </a:prstGeom>
        </p:spPr>
      </p:pic>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4543806" y="5053490"/>
            <a:ext cx="1377777" cy="1371428"/>
          </a:xfrm>
          <a:prstGeom prst="rect">
            <a:avLst/>
          </a:prstGeom>
        </p:spPr>
      </p:pic>
      <p:sp>
        <p:nvSpPr>
          <p:cNvPr id="7" name="テキスト プレースホルダー 5"/>
          <p:cNvSpPr>
            <a:spLocks noGrp="1"/>
          </p:cNvSpPr>
          <p:nvPr>
            <p:ph type="body" sz="quarter" idx="23" hasCustomPrompt="1"/>
          </p:nvPr>
        </p:nvSpPr>
        <p:spPr>
          <a:xfrm>
            <a:off x="3562586" y="3501992"/>
            <a:ext cx="11161241" cy="3102995"/>
          </a:xfrm>
        </p:spPr>
        <p:txBody>
          <a:bodyPr anchor="ctr">
            <a:noAutofit/>
          </a:bodyPr>
          <a:lstStyle>
            <a:lvl1pPr algn="ctr">
              <a:spcBef>
                <a:spcPts val="0"/>
              </a:spcBef>
              <a:defRPr sz="54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193491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4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par>
                          <p:cTn id="11" fill="hold">
                            <p:stCondLst>
                              <p:cond delay="1600"/>
                            </p:stCondLst>
                            <p:childTnLst>
                              <p:par>
                                <p:cTn id="12" presetID="2" presetClass="entr" presetSubtype="8" decel="10000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tmplLst>
          <p:tmpl lvl="1">
            <p:tnLst>
              <p:par>
                <p:cTn presetID="56" presetClass="entr" presetSubtype="0" fill="hold" nodeType="withEffect">
                  <p:stCondLst>
                    <p:cond delay="0"/>
                  </p:stCondLst>
                  <p:iterate type="lt">
                    <p:tmPct val="4000"/>
                  </p:iterate>
                  <p:childTnLst>
                    <p:set>
                      <p:cBhvr>
                        <p:cTn dur="1" fill="hold">
                          <p:stCondLst>
                            <p:cond delay="0"/>
                          </p:stCondLst>
                        </p:cTn>
                        <p:tgtEl>
                          <p:spTgt spid="7"/>
                        </p:tgtEl>
                        <p:attrNameLst>
                          <p:attrName>style.visibility</p:attrName>
                        </p:attrNameLst>
                      </p:cBhvr>
                      <p:to>
                        <p:strVal val="visible"/>
                      </p:to>
                    </p:set>
                    <p:anim by="(-#ppt_w*2)" calcmode="lin" valueType="num">
                      <p:cBhvr rctx="PPT">
                        <p:cTn dur="500" autoRev="1" fill="hold">
                          <p:stCondLst>
                            <p:cond delay="0"/>
                          </p:stCondLst>
                        </p:cTn>
                        <p:tgtEl>
                          <p:spTgt spid="7"/>
                        </p:tgtEl>
                        <p:attrNameLst>
                          <p:attrName>ppt_w</p:attrName>
                        </p:attrNameLst>
                      </p:cBhvr>
                    </p:anim>
                    <p:anim by="(#ppt_w*0.50)" calcmode="lin" valueType="num">
                      <p:cBhvr>
                        <p:cTn dur="500" decel="50000" autoRev="1" fill="hold">
                          <p:stCondLst>
                            <p:cond delay="0"/>
                          </p:stCondLst>
                        </p:cTn>
                        <p:tgtEl>
                          <p:spTgt spid="7"/>
                        </p:tgtEl>
                        <p:attrNameLst>
                          <p:attrName>ppt_x</p:attrName>
                        </p:attrNameLst>
                      </p:cBhvr>
                    </p:anim>
                    <p:anim from="(-#ppt_h/2)" to="(#ppt_y)" calcmode="lin" valueType="num">
                      <p:cBhvr>
                        <p:cTn dur="1000" fill="hold">
                          <p:stCondLst>
                            <p:cond delay="0"/>
                          </p:stCondLst>
                        </p:cTn>
                        <p:tgtEl>
                          <p:spTgt spid="7"/>
                        </p:tgtEl>
                        <p:attrNameLst>
                          <p:attrName>ppt_y</p:attrName>
                        </p:attrNameLst>
                      </p:cBhvr>
                    </p:anim>
                    <p:animRot by="21600000">
                      <p:cBhvr>
                        <p:cTn dur="1000" fill="hold">
                          <p:stCondLst>
                            <p:cond delay="0"/>
                          </p:stCondLst>
                        </p:cTn>
                        <p:tgtEl>
                          <p:spTgt spid="7"/>
                        </p:tgtEl>
                        <p:attrNameLst>
                          <p:attrName>r</p:attrName>
                        </p:attrNameLst>
                      </p:cBhvr>
                    </p:animRot>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Tree>
    <p:extLst>
      <p:ext uri="{BB962C8B-B14F-4D97-AF65-F5344CB8AC3E}">
        <p14:creationId xmlns:p14="http://schemas.microsoft.com/office/powerpoint/2010/main" val="28677439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852704" y="6892410"/>
            <a:ext cx="7686611"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552820" y="6592526"/>
            <a:ext cx="7686611"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245160" y="7000976"/>
            <a:ext cx="6556737"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152346" y="8487571"/>
            <a:ext cx="663382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Subtitle Goes Here</a:t>
            </a:r>
            <a:endParaRPr kumimoji="1" lang="ja-JP" altLang="en-US" dirty="0" smtClean="0"/>
          </a:p>
        </p:txBody>
      </p:sp>
    </p:spTree>
    <p:extLst>
      <p:ext uri="{BB962C8B-B14F-4D97-AF65-F5344CB8AC3E}">
        <p14:creationId xmlns:p14="http://schemas.microsoft.com/office/powerpoint/2010/main" val="79133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3"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1+#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3"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10144188" y="6892410"/>
            <a:ext cx="7686611" cy="2915264"/>
          </a:xfrm>
          <a:prstGeom prst="round2DiagRect">
            <a:avLst>
              <a:gd name="adj1" fmla="val 7977"/>
              <a:gd name="adj2" fmla="val 0"/>
            </a:avLst>
          </a:prstGeom>
          <a:solidFill>
            <a:schemeClr val="tx1">
              <a:alpha val="40000"/>
            </a:schemeClr>
          </a:soli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9844304" y="6592526"/>
            <a:ext cx="7686611" cy="2915264"/>
          </a:xfrm>
          <a:prstGeom prst="round2DiagRect">
            <a:avLst>
              <a:gd name="adj1" fmla="val 7976"/>
              <a:gd name="adj2" fmla="val 0"/>
            </a:avLst>
          </a:prstGeom>
          <a:solidFill>
            <a:schemeClr val="tx1">
              <a:alpha val="50000"/>
            </a:schemeClr>
          </a:soli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0536644" y="7000976"/>
            <a:ext cx="6556737" cy="1717694"/>
          </a:xfrm>
          <a:prstGeom prst="rect">
            <a:avLst/>
          </a:prstGeom>
        </p:spPr>
        <p:txBody>
          <a:bodyPr anchor="b">
            <a:noAutofit/>
          </a:bodyPr>
          <a:lstStyle>
            <a:lvl1pPr algn="l">
              <a:defRPr sz="96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0443830" y="8487571"/>
            <a:ext cx="6633823" cy="763122"/>
          </a:xfrm>
        </p:spPr>
        <p:txBody>
          <a:bodyPr>
            <a:noAutofit/>
          </a:bodyPr>
          <a:lstStyle>
            <a:lvl1pPr algn="l">
              <a:spcBef>
                <a:spcPts val="0"/>
              </a:spcBef>
              <a:defRPr sz="36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75337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25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50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9"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0-#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8"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9"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 full screen image here</a:t>
            </a:r>
            <a:endParaRPr kumimoji="1" lang="ja-JP" altLang="en-US" dirty="0"/>
          </a:p>
        </p:txBody>
      </p:sp>
      <p:sp>
        <p:nvSpPr>
          <p:cNvPr id="9" name="テキスト プレースホルダー 7"/>
          <p:cNvSpPr>
            <a:spLocks noGrp="1"/>
          </p:cNvSpPr>
          <p:nvPr>
            <p:ph type="body" sz="quarter" idx="12" hasCustomPrompt="1"/>
          </p:nvPr>
        </p:nvSpPr>
        <p:spPr>
          <a:xfrm>
            <a:off x="9615054" y="1777409"/>
            <a:ext cx="7550728" cy="7550127"/>
          </a:xfrm>
          <a:prstGeom prst="ellipse">
            <a:avLst/>
          </a:prstGeom>
          <a:gradFill>
            <a:gsLst>
              <a:gs pos="0">
                <a:schemeClr val="tx2"/>
              </a:gs>
              <a:gs pos="31000">
                <a:srgbClr val="FFFFFF">
                  <a:alpha val="70000"/>
                </a:srgbClr>
              </a:gs>
              <a:gs pos="88000">
                <a:srgbClr val="FFFFFF">
                  <a:alpha val="48000"/>
                </a:srgbClr>
              </a:gs>
              <a:gs pos="67000">
                <a:schemeClr val="tx2">
                  <a:alpha val="2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8" name="テキスト プレースホルダー 7"/>
          <p:cNvSpPr>
            <a:spLocks noGrp="1"/>
          </p:cNvSpPr>
          <p:nvPr>
            <p:ph type="body" sz="quarter" idx="11" hasCustomPrompt="1"/>
          </p:nvPr>
        </p:nvSpPr>
        <p:spPr>
          <a:xfrm>
            <a:off x="10528795" y="2691077"/>
            <a:ext cx="5723247" cy="5722791"/>
          </a:xfrm>
          <a:prstGeom prst="ellipse">
            <a:avLst/>
          </a:prstGeom>
          <a:gradFill>
            <a:gsLst>
              <a:gs pos="0">
                <a:schemeClr val="tx2"/>
              </a:gs>
              <a:gs pos="31000">
                <a:srgbClr val="FFFFFF">
                  <a:alpha val="78000"/>
                </a:srgbClr>
              </a:gs>
              <a:gs pos="88000">
                <a:srgbClr val="FFFFFF">
                  <a:alpha val="48000"/>
                </a:srgbClr>
              </a:gs>
              <a:gs pos="67000">
                <a:schemeClr val="tx2">
                  <a:alpha val="17000"/>
                </a:schemeClr>
              </a:gs>
              <a:gs pos="100000">
                <a:schemeClr val="tx2"/>
              </a:gs>
            </a:gsLst>
            <a:path path="circle">
              <a:fillToRect r="100000" b="100000"/>
            </a:path>
          </a:gradFill>
        </p:spPr>
        <p:txBody>
          <a:bodyPr/>
          <a:lstStyle/>
          <a:p>
            <a:pPr lvl="0"/>
            <a:r>
              <a:rPr kumimoji="1" lang="en-US" altLang="ja-JP" dirty="0" smtClean="0"/>
              <a:t> </a:t>
            </a:r>
            <a:endParaRPr kumimoji="1" lang="ja-JP" altLang="en-US" dirty="0"/>
          </a:p>
        </p:txBody>
      </p:sp>
      <p:sp>
        <p:nvSpPr>
          <p:cNvPr id="10" name="タイトル 1"/>
          <p:cNvSpPr>
            <a:spLocks noGrp="1"/>
          </p:cNvSpPr>
          <p:nvPr>
            <p:ph type="title" hasCustomPrompt="1"/>
          </p:nvPr>
        </p:nvSpPr>
        <p:spPr>
          <a:xfrm>
            <a:off x="10564091" y="4153923"/>
            <a:ext cx="5652654" cy="1717694"/>
          </a:xfrm>
          <a:prstGeom prst="rect">
            <a:avLst/>
          </a:prstGeom>
        </p:spPr>
        <p:txBody>
          <a:bodyPr anchor="b">
            <a:noAutofit/>
          </a:bodyPr>
          <a:lstStyle>
            <a:lvl1pPr algn="ctr">
              <a:defRPr sz="7200" kern="0" spc="300" baseline="0">
                <a:solidFill>
                  <a:schemeClr val="bg1"/>
                </a:solidFill>
                <a:effectLst>
                  <a:innerShdw blurRad="63500" dist="50800">
                    <a:prstClr val="black">
                      <a:alpha val="50000"/>
                    </a:prstClr>
                  </a:innerShdw>
                </a:effectLst>
                <a:latin typeface="Bebas Neue Regular" pitchFamily="50" charset="0"/>
              </a:defRPr>
            </a:lvl1pPr>
          </a:lstStyle>
          <a:p>
            <a:r>
              <a:rPr kumimoji="1" lang="en-US" altLang="ja-JP" dirty="0" smtClean="0"/>
              <a:t>SECTION NAME</a:t>
            </a:r>
            <a:endParaRPr kumimoji="1" lang="ja-JP" altLang="en-US" dirty="0"/>
          </a:p>
        </p:txBody>
      </p:sp>
      <p:sp>
        <p:nvSpPr>
          <p:cNvPr id="11" name="テキスト プレースホルダー 5"/>
          <p:cNvSpPr>
            <a:spLocks noGrp="1"/>
          </p:cNvSpPr>
          <p:nvPr>
            <p:ph type="body" sz="quarter" idx="13" hasCustomPrompt="1"/>
          </p:nvPr>
        </p:nvSpPr>
        <p:spPr>
          <a:xfrm>
            <a:off x="10571018" y="5640518"/>
            <a:ext cx="5638800" cy="763122"/>
          </a:xfrm>
        </p:spPr>
        <p:txBody>
          <a:bodyPr>
            <a:noAutofit/>
          </a:bodyPr>
          <a:lstStyle>
            <a:lvl1pPr algn="ctr">
              <a:spcBef>
                <a:spcPts val="0"/>
              </a:spcBef>
              <a:defRPr sz="3200" i="1" spc="0" baseline="0">
                <a:solidFill>
                  <a:schemeClr val="bg1"/>
                </a:solidFill>
                <a:effectLst/>
              </a:defRPr>
            </a:lvl1pPr>
          </a:lstStyle>
          <a:p>
            <a:pPr lvl="0"/>
            <a:r>
              <a:rPr kumimoji="1" lang="en-US" altLang="ja-JP" dirty="0" smtClean="0"/>
              <a:t>Short Description</a:t>
            </a:r>
            <a:endParaRPr kumimoji="1" lang="ja-JP" altLang="en-US" dirty="0" smtClean="0"/>
          </a:p>
        </p:txBody>
      </p:sp>
    </p:spTree>
    <p:extLst>
      <p:ext uri="{BB962C8B-B14F-4D97-AF65-F5344CB8AC3E}">
        <p14:creationId xmlns:p14="http://schemas.microsoft.com/office/powerpoint/2010/main" val="314579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6" presetClass="entr" presetSubtype="0" fill="hold" grpId="0" nodeType="afterEffect">
                                  <p:stCondLst>
                                    <p:cond delay="500"/>
                                  </p:stCondLst>
                                  <p:iterate type="lt">
                                    <p:tmPct val="10000"/>
                                  </p:iterate>
                                  <p:childTnLst>
                                    <p:set>
                                      <p:cBhvr>
                                        <p:cTn id="10" dur="1" fill="hold">
                                          <p:stCondLst>
                                            <p:cond delay="0"/>
                                          </p:stCondLst>
                                        </p:cTn>
                                        <p:tgtEl>
                                          <p:spTgt spid="10"/>
                                        </p:tgtEl>
                                        <p:attrNameLst>
                                          <p:attrName>style.visibility</p:attrName>
                                        </p:attrNameLst>
                                      </p:cBhvr>
                                      <p:to>
                                        <p:strVal val="visible"/>
                                      </p:to>
                                    </p:set>
                                    <p:anim by="(-#ppt_w*2)" calcmode="lin" valueType="num">
                                      <p:cBhvr rctx="PPT">
                                        <p:cTn id="11" dur="375" autoRev="1" fill="hold">
                                          <p:stCondLst>
                                            <p:cond delay="0"/>
                                          </p:stCondLst>
                                        </p:cTn>
                                        <p:tgtEl>
                                          <p:spTgt spid="10"/>
                                        </p:tgtEl>
                                        <p:attrNameLst>
                                          <p:attrName>ppt_w</p:attrName>
                                        </p:attrNameLst>
                                      </p:cBhvr>
                                    </p:anim>
                                    <p:anim by="(#ppt_w*0.50)" calcmode="lin" valueType="num">
                                      <p:cBhvr>
                                        <p:cTn id="12" dur="375" decel="50000" autoRev="1" fill="hold">
                                          <p:stCondLst>
                                            <p:cond delay="0"/>
                                          </p:stCondLst>
                                        </p:cTn>
                                        <p:tgtEl>
                                          <p:spTgt spid="10"/>
                                        </p:tgtEl>
                                        <p:attrNameLst>
                                          <p:attrName>ppt_x</p:attrName>
                                        </p:attrNameLst>
                                      </p:cBhvr>
                                    </p:anim>
                                    <p:anim from="(-#ppt_h/2)" to="(#ppt_y)" calcmode="lin" valueType="num">
                                      <p:cBhvr>
                                        <p:cTn id="13" dur="750" fill="hold">
                                          <p:stCondLst>
                                            <p:cond delay="0"/>
                                          </p:stCondLst>
                                        </p:cTn>
                                        <p:tgtEl>
                                          <p:spTgt spid="10"/>
                                        </p:tgtEl>
                                        <p:attrNameLst>
                                          <p:attrName>ppt_y</p:attrName>
                                        </p:attrNameLst>
                                      </p:cBhvr>
                                    </p:anim>
                                    <p:animRot by="21600000">
                                      <p:cBhvr>
                                        <p:cTn id="14" dur="750" fill="hold">
                                          <p:stCondLst>
                                            <p:cond delay="0"/>
                                          </p:stCondLst>
                                        </p:cTn>
                                        <p:tgtEl>
                                          <p:spTgt spid="10"/>
                                        </p:tgtEl>
                                        <p:attrNameLst>
                                          <p:attrName>r</p:attrName>
                                        </p:attrNameLst>
                                      </p:cBhvr>
                                    </p:animRot>
                                  </p:childTnLst>
                                </p:cTn>
                              </p:par>
                              <p:par>
                                <p:cTn id="15" presetID="56" presetClass="entr" presetSubtype="0" fill="hold" grpId="0" nodeType="withEffect">
                                  <p:stCondLst>
                                    <p:cond delay="750"/>
                                  </p:stCondLst>
                                  <p:iterate type="lt">
                                    <p:tmPct val="4000"/>
                                  </p:iterate>
                                  <p:childTnLst>
                                    <p:set>
                                      <p:cBhvr>
                                        <p:cTn id="16" dur="1" fill="hold">
                                          <p:stCondLst>
                                            <p:cond delay="0"/>
                                          </p:stCondLst>
                                        </p:cTn>
                                        <p:tgtEl>
                                          <p:spTgt spid="11">
                                            <p:txEl>
                                              <p:pRg st="0" end="0"/>
                                            </p:txEl>
                                          </p:spTgt>
                                        </p:tgtEl>
                                        <p:attrNameLst>
                                          <p:attrName>style.visibility</p:attrName>
                                        </p:attrNameLst>
                                      </p:cBhvr>
                                      <p:to>
                                        <p:strVal val="visible"/>
                                      </p:to>
                                    </p:set>
                                    <p:anim by="(-#ppt_w*2)" calcmode="lin" valueType="num">
                                      <p:cBhvr rctx="PPT">
                                        <p:cTn id="17" dur="375" autoRev="1" fill="hold">
                                          <p:stCondLst>
                                            <p:cond delay="0"/>
                                          </p:stCondLst>
                                        </p:cTn>
                                        <p:tgtEl>
                                          <p:spTgt spid="11">
                                            <p:txEl>
                                              <p:pRg st="0" end="0"/>
                                            </p:txEl>
                                          </p:spTgt>
                                        </p:tgtEl>
                                        <p:attrNameLst>
                                          <p:attrName>ppt_w</p:attrName>
                                        </p:attrNameLst>
                                      </p:cBhvr>
                                    </p:anim>
                                    <p:anim by="(#ppt_w*0.50)" calcmode="lin" valueType="num">
                                      <p:cBhvr>
                                        <p:cTn id="18" dur="375" decel="50000" autoRev="1" fill="hold">
                                          <p:stCondLst>
                                            <p:cond delay="0"/>
                                          </p:stCondLst>
                                        </p:cTn>
                                        <p:tgtEl>
                                          <p:spTgt spid="11">
                                            <p:txEl>
                                              <p:pRg st="0" end="0"/>
                                            </p:txEl>
                                          </p:spTgt>
                                        </p:tgtEl>
                                        <p:attrNameLst>
                                          <p:attrName>ppt_x</p:attrName>
                                        </p:attrNameLst>
                                      </p:cBhvr>
                                    </p:anim>
                                    <p:anim from="(-#ppt_h/2)" to="(#ppt_y)" calcmode="lin" valueType="num">
                                      <p:cBhvr>
                                        <p:cTn id="19" dur="750" fill="hold">
                                          <p:stCondLst>
                                            <p:cond delay="0"/>
                                          </p:stCondLst>
                                        </p:cTn>
                                        <p:tgtEl>
                                          <p:spTgt spid="11">
                                            <p:txEl>
                                              <p:pRg st="0" end="0"/>
                                            </p:txEl>
                                          </p:spTgt>
                                        </p:tgtEl>
                                        <p:attrNameLst>
                                          <p:attrName>ppt_y</p:attrName>
                                        </p:attrNameLst>
                                      </p:cBhvr>
                                    </p:anim>
                                    <p:animRot by="21600000">
                                      <p:cBhvr>
                                        <p:cTn id="20" dur="750" fill="hold">
                                          <p:stCondLst>
                                            <p:cond delay="0"/>
                                          </p:stCondLst>
                                        </p:cTn>
                                        <p:tgtEl>
                                          <p:spTgt spid="11">
                                            <p:txEl>
                                              <p:pRg st="0" end="0"/>
                                            </p:txEl>
                                          </p:spTgt>
                                        </p:tgtEl>
                                        <p:attrNameLst>
                                          <p:attrName>r</p:attrName>
                                        </p:attrNameLst>
                                      </p:cBhvr>
                                    </p:animRot>
                                  </p:childTnLst>
                                </p:cTn>
                              </p:par>
                              <p:par>
                                <p:cTn id="21" presetID="2" presetClass="entr" presetSubtype="3" decel="100000"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1+#ppt_w/2"/>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tmplLst>
          <p:tmpl>
            <p:tnLst>
              <p:par>
                <p:cTn presetID="2" presetClass="entr" presetSubtype="2"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8" grpId="0" animBg="1">
        <p:tmplLst>
          <p:tmpl>
            <p:tnLst>
              <p:par>
                <p:cTn presetID="2" presetClass="entr" presetSubtype="3"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56" presetClass="entr" presetSubtype="0" fill="hold" nodeType="withEffect">
                  <p:stCondLst>
                    <p:cond delay="750"/>
                  </p:stCondLst>
                  <p:iterate type="lt">
                    <p:tmPct val="4000"/>
                  </p:iterate>
                  <p:childTnLst>
                    <p:set>
                      <p:cBhvr>
                        <p:cTn dur="1" fill="hold">
                          <p:stCondLst>
                            <p:cond delay="0"/>
                          </p:stCondLst>
                        </p:cTn>
                        <p:tgtEl>
                          <p:spTgt spid="11"/>
                        </p:tgtEl>
                        <p:attrNameLst>
                          <p:attrName>style.visibility</p:attrName>
                        </p:attrNameLst>
                      </p:cBhvr>
                      <p:to>
                        <p:strVal val="visible"/>
                      </p:to>
                    </p:set>
                    <p:anim by="(-#ppt_w*2)" calcmode="lin" valueType="num">
                      <p:cBhvr rctx="PPT">
                        <p:cTn dur="375" autoRev="1" fill="hold">
                          <p:stCondLst>
                            <p:cond delay="0"/>
                          </p:stCondLst>
                        </p:cTn>
                        <p:tgtEl>
                          <p:spTgt spid="11"/>
                        </p:tgtEl>
                        <p:attrNameLst>
                          <p:attrName>ppt_w</p:attrName>
                        </p:attrNameLst>
                      </p:cBhvr>
                    </p:anim>
                    <p:anim by="(#ppt_w*0.50)" calcmode="lin" valueType="num">
                      <p:cBhvr>
                        <p:cTn dur="375" decel="50000" autoRev="1" fill="hold">
                          <p:stCondLst>
                            <p:cond delay="0"/>
                          </p:stCondLst>
                        </p:cTn>
                        <p:tgtEl>
                          <p:spTgt spid="11"/>
                        </p:tgtEl>
                        <p:attrNameLst>
                          <p:attrName>ppt_x</p:attrName>
                        </p:attrNameLst>
                      </p:cBhvr>
                    </p:anim>
                    <p:anim from="(-#ppt_h/2)" to="(#ppt_y)" calcmode="lin" valueType="num">
                      <p:cBhvr>
                        <p:cTn dur="750" fill="hold">
                          <p:stCondLst>
                            <p:cond delay="0"/>
                          </p:stCondLst>
                        </p:cTn>
                        <p:tgtEl>
                          <p:spTgt spid="11"/>
                        </p:tgtEl>
                        <p:attrNameLst>
                          <p:attrName>ppt_y</p:attrName>
                        </p:attrNameLst>
                      </p:cBhvr>
                    </p:anim>
                    <p:animRot by="21600000">
                      <p:cBhvr>
                        <p:cTn dur="750" fill="hold">
                          <p:stCondLst>
                            <p:cond delay="0"/>
                          </p:stCondLst>
                        </p:cTn>
                        <p:tgtEl>
                          <p:spTgt spid="11"/>
                        </p:tgtEl>
                        <p:attrNameLst>
                          <p:attrName>r</p:attrName>
                        </p:attrNameLst>
                      </p:cBhvr>
                    </p:animRo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21" Type="http://schemas.openxmlformats.org/officeDocument/2006/relationships/slideLayout" Target="../slideLayouts/slideLayout35.xml"/><Relationship Id="rId34" Type="http://schemas.openxmlformats.org/officeDocument/2006/relationships/slideLayout" Target="../slideLayouts/slideLayout48.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image" Target="../media/image1.jpg"/><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theme" Target="../theme/theme2.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31" Type="http://schemas.openxmlformats.org/officeDocument/2006/relationships/slideLayout" Target="../slideLayouts/slideLayout45.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8" Type="http://schemas.openxmlformats.org/officeDocument/2006/relationships/slideLayout" Target="../slideLayouts/slideLayout22.xml"/><Relationship Id="rId3"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image" Target="../media/image1.jpg"/><Relationship Id="rId2" Type="http://schemas.openxmlformats.org/officeDocument/2006/relationships/slideLayout" Target="../slideLayouts/slideLayout52.xml"/><Relationship Id="rId16" Type="http://schemas.openxmlformats.org/officeDocument/2006/relationships/theme" Target="../theme/theme3.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744" r:id="rId2"/>
    <p:sldLayoutId id="2147483745" r:id="rId3"/>
    <p:sldLayoutId id="2147483693" r:id="rId4"/>
    <p:sldLayoutId id="2147483709" r:id="rId5"/>
    <p:sldLayoutId id="2147483711" r:id="rId6"/>
    <p:sldLayoutId id="2147483717" r:id="rId7"/>
    <p:sldLayoutId id="2147483718" r:id="rId8"/>
    <p:sldLayoutId id="2147483737" r:id="rId9"/>
    <p:sldLayoutId id="2147483738" r:id="rId10"/>
    <p:sldLayoutId id="2147483742" r:id="rId11"/>
    <p:sldLayoutId id="2147483750" r:id="rId12"/>
    <p:sldLayoutId id="2147483743" r:id="rId13"/>
    <p:sldLayoutId id="2147483751" r:id="rId14"/>
  </p:sldLayoutIdLs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bg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8">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237455" y="2616200"/>
            <a:ext cx="15811501" cy="6573046"/>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743923"/>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906143" y="9669781"/>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a:p>
        </p:txBody>
      </p:sp>
      <p:sp>
        <p:nvSpPr>
          <p:cNvPr id="2" name="タイトル プレースホルダー 1"/>
          <p:cNvSpPr>
            <a:spLocks noGrp="1"/>
          </p:cNvSpPr>
          <p:nvPr>
            <p:ph type="title"/>
          </p:nvPr>
        </p:nvSpPr>
        <p:spPr>
          <a:xfrm rot="21600000">
            <a:off x="1211150" y="417975"/>
            <a:ext cx="15864114" cy="1532854"/>
          </a:xfrm>
          <a:prstGeom prst="rect">
            <a:avLst/>
          </a:prstGeom>
          <a:effectLst/>
        </p:spPr>
        <p:txBody>
          <a:bodyPr vert="horz" lIns="91440" tIns="45720" rIns="91440" bIns="45720" rtlCol="0" anchor="b">
            <a:noAutofit/>
          </a:bodyPr>
          <a:lstStyle/>
          <a:p>
            <a:r>
              <a:rPr kumimoji="1" lang="en-US" altLang="ja-JP" dirty="0" smtClean="0"/>
              <a:t>SLIDE TITLE GOES HERE</a:t>
            </a:r>
            <a:endParaRPr kumimoji="1" lang="ja-JP" altLang="en-US" dirty="0"/>
          </a:p>
        </p:txBody>
      </p:sp>
      <p:sp>
        <p:nvSpPr>
          <p:cNvPr id="7" name="正方形/長方形 6"/>
          <p:cNvSpPr/>
          <p:nvPr userDrawn="1"/>
        </p:nvSpPr>
        <p:spPr>
          <a:xfrm>
            <a:off x="1237456" y="1854200"/>
            <a:ext cx="15811500" cy="482600"/>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5492227"/>
      </p:ext>
    </p:extLst>
  </p:cSld>
  <p:clrMap bg1="lt1" tx1="dk1" bg2="lt2" tx2="dk2" accent1="accent1" accent2="accent2" accent3="accent3" accent4="accent4" accent5="accent5" accent6="accent6" hlink="hlink" folHlink="folHlink"/>
  <p:sldLayoutIdLst>
    <p:sldLayoutId id="2147483683" r:id="rId1"/>
    <p:sldLayoutId id="2147483679" r:id="rId2"/>
    <p:sldLayoutId id="2147483703" r:id="rId3"/>
    <p:sldLayoutId id="2147483682" r:id="rId4"/>
    <p:sldLayoutId id="2147483680" r:id="rId5"/>
    <p:sldLayoutId id="2147483712" r:id="rId6"/>
    <p:sldLayoutId id="2147483684" r:id="rId7"/>
    <p:sldLayoutId id="2147483685" r:id="rId8"/>
    <p:sldLayoutId id="2147483699" r:id="rId9"/>
    <p:sldLayoutId id="2147483681" r:id="rId10"/>
    <p:sldLayoutId id="2147483686" r:id="rId11"/>
    <p:sldLayoutId id="2147483733" r:id="rId12"/>
    <p:sldLayoutId id="2147483736" r:id="rId13"/>
    <p:sldLayoutId id="2147483687" r:id="rId14"/>
    <p:sldLayoutId id="2147483706" r:id="rId15"/>
    <p:sldLayoutId id="2147483734" r:id="rId16"/>
    <p:sldLayoutId id="2147483705" r:id="rId17"/>
    <p:sldLayoutId id="2147483688" r:id="rId18"/>
    <p:sldLayoutId id="2147483694" r:id="rId19"/>
    <p:sldLayoutId id="2147483695" r:id="rId20"/>
    <p:sldLayoutId id="2147483735" r:id="rId21"/>
    <p:sldLayoutId id="2147483702" r:id="rId22"/>
    <p:sldLayoutId id="2147483700" r:id="rId23"/>
    <p:sldLayoutId id="2147483747" r:id="rId24"/>
    <p:sldLayoutId id="2147483710" r:id="rId25"/>
    <p:sldLayoutId id="2147483714" r:id="rId26"/>
    <p:sldLayoutId id="2147483713" r:id="rId27"/>
    <p:sldLayoutId id="2147483716" r:id="rId28"/>
    <p:sldLayoutId id="2147483715" r:id="rId29"/>
    <p:sldLayoutId id="2147483724" r:id="rId30"/>
    <p:sldLayoutId id="2147483726" r:id="rId31"/>
    <p:sldLayoutId id="2147483728" r:id="rId32"/>
    <p:sldLayoutId id="2147483723" r:id="rId33"/>
    <p:sldLayoutId id="2147483746" r:id="rId34"/>
    <p:sldLayoutId id="2147483732" r:id="rId35"/>
    <p:sldLayoutId id="2147483748" r:id="rId3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ppt_w</p:attrName>
                                        </p:attrNameLst>
                                      </p:cBhvr>
                                      <p:tavLst>
                                        <p:tav tm="0" fmla="#ppt_w*sin(2.5*pi*$)">
                                          <p:val>
                                            <p:fltVal val="0"/>
                                          </p:val>
                                        </p:tav>
                                        <p:tav tm="100000">
                                          <p:val>
                                            <p:fltVal val="1"/>
                                          </p:val>
                                        </p:tav>
                                      </p:tavLst>
                                    </p:anim>
                                    <p:anim calcmode="lin" valueType="num">
                                      <p:cBhvr>
                                        <p:cTn id="9" dur="500" fill="hold"/>
                                        <p:tgtEl>
                                          <p:spTgt spid="2"/>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2" presetClass="entr" presetSubtype="2" decel="100000" fill="hold" grpId="0" nodeType="withEffect">
                                  <p:stCondLst>
                                    <p:cond delay="0"/>
                                  </p:stCondLst>
                                  <p:iterate type="lt">
                                    <p:tmPct val="5000"/>
                                  </p:iterate>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7" grpId="0" animBg="1"/>
      <p:bldP spid="7" grpId="8" animBg="1"/>
    </p:bldLst>
  </p:timing>
  <p:hf hdr="0" dt="0"/>
  <p:txStyles>
    <p:titleStyle>
      <a:lvl1pPr algn="ctr" defTabSz="1632753" rtl="0" eaLnBrk="1" latinLnBrk="0" hangingPunct="1">
        <a:spcBef>
          <a:spcPct val="0"/>
        </a:spcBef>
        <a:buNone/>
        <a:defRPr kumimoji="1" sz="8000" kern="1000" spc="300" baseline="0">
          <a:solidFill>
            <a:schemeClr val="bg1"/>
          </a:solidFill>
          <a:effectLst>
            <a:innerShdw blurRad="63500" dist="50800">
              <a:prstClr val="black">
                <a:alpha val="50000"/>
              </a:prstClr>
            </a:innerShdw>
          </a:effectLst>
          <a:latin typeface="Bebas Neue Bold" pitchFamily="34" charset="0"/>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237455" y="2616200"/>
            <a:ext cx="15811501" cy="6573046"/>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743923"/>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906143" y="9669781"/>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dirty="0"/>
          </a:p>
        </p:txBody>
      </p:sp>
      <p:sp>
        <p:nvSpPr>
          <p:cNvPr id="2" name="タイトル プレースホルダー 1"/>
          <p:cNvSpPr>
            <a:spLocks noGrp="1"/>
          </p:cNvSpPr>
          <p:nvPr>
            <p:ph type="title"/>
          </p:nvPr>
        </p:nvSpPr>
        <p:spPr>
          <a:xfrm rot="21600000">
            <a:off x="1211150" y="417975"/>
            <a:ext cx="15864114" cy="1532854"/>
          </a:xfrm>
          <a:prstGeom prst="rect">
            <a:avLst/>
          </a:prstGeom>
          <a:effectLst/>
        </p:spPr>
        <p:txBody>
          <a:bodyPr vert="horz" lIns="91440" tIns="45720" rIns="91440" bIns="45720" rtlCol="0" anchor="b">
            <a:noAutofit/>
          </a:bodyPr>
          <a:lstStyle/>
          <a:p>
            <a:r>
              <a:rPr kumimoji="1" lang="en-US" altLang="ja-JP" dirty="0" smtClean="0"/>
              <a:t>SLIDE TITLE GOES HERE</a:t>
            </a:r>
            <a:endParaRPr kumimoji="1" lang="ja-JP" altLang="en-US" dirty="0"/>
          </a:p>
        </p:txBody>
      </p:sp>
    </p:spTree>
    <p:extLst>
      <p:ext uri="{BB962C8B-B14F-4D97-AF65-F5344CB8AC3E}">
        <p14:creationId xmlns:p14="http://schemas.microsoft.com/office/powerpoint/2010/main" val="371400430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8" r:id="rId4"/>
    <p:sldLayoutId id="2147483701" r:id="rId5"/>
    <p:sldLayoutId id="2147483704" r:id="rId6"/>
    <p:sldLayoutId id="2147483707" r:id="rId7"/>
    <p:sldLayoutId id="2147483708" r:id="rId8"/>
    <p:sldLayoutId id="2147483719" r:id="rId9"/>
    <p:sldLayoutId id="2147483720" r:id="rId10"/>
    <p:sldLayoutId id="2147483721" r:id="rId11"/>
    <p:sldLayoutId id="2147483722" r:id="rId12"/>
    <p:sldLayoutId id="2147483725" r:id="rId13"/>
    <p:sldLayoutId id="2147483739" r:id="rId14"/>
    <p:sldLayoutId id="2147483749"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decel="100000" fill="hold" grpId="0" nodeType="withEffect">
                                  <p:stCondLst>
                                    <p:cond delay="0"/>
                                  </p:stCondLst>
                                  <p:iterate type="lt">
                                    <p:tmPct val="5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1+#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hf hdr="0" dt="0"/>
  <p:txStyles>
    <p:titleStyle>
      <a:lvl1pPr algn="ctr" defTabSz="1632753" rtl="0" eaLnBrk="1" latinLnBrk="0" hangingPunct="1">
        <a:spcBef>
          <a:spcPct val="0"/>
        </a:spcBef>
        <a:buNone/>
        <a:defRPr kumimoji="1" sz="8000" kern="1000" spc="300" baseline="0">
          <a:solidFill>
            <a:schemeClr val="bg1"/>
          </a:solidFill>
          <a:effectLst>
            <a:innerShdw blurRad="63500" dist="50800">
              <a:prstClr val="black">
                <a:alpha val="50000"/>
              </a:prstClr>
            </a:innerShdw>
          </a:effectLst>
          <a:latin typeface="Bebas Neue Bold" pitchFamily="34" charset="0"/>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7.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0.xml"/><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3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1.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8.xml"/><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6.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2.xml"/><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9.xml"/><Relationship Id="rId5" Type="http://schemas.openxmlformats.org/officeDocument/2006/relationships/image" Target="../media/image66.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35.png"/><Relationship Id="rId1" Type="http://schemas.openxmlformats.org/officeDocument/2006/relationships/slideLayout" Target="../slideLayouts/slideLayout37.xml"/><Relationship Id="rId5" Type="http://schemas.openxmlformats.org/officeDocument/2006/relationships/image" Target="../media/image71.png"/><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74.png"/><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1.xml"/><Relationship Id="rId4" Type="http://schemas.openxmlformats.org/officeDocument/2006/relationships/chart" Target="../charts/chart1.xml"/></Relationships>
</file>

<file path=ppt/slides/_rels/slide5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49.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97.png"/><Relationship Id="rId1" Type="http://schemas.openxmlformats.org/officeDocument/2006/relationships/slideLayout" Target="../slideLayouts/slideLayout50.xml"/><Relationship Id="rId5" Type="http://schemas.openxmlformats.org/officeDocument/2006/relationships/image" Target="../media/image99.png"/><Relationship Id="rId4" Type="http://schemas.openxmlformats.org/officeDocument/2006/relationships/image" Target="../media/image9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hyperlink" Target="http://www.fontfabric.com/bebas-neue/?utm_source=fontsquirrel.com&amp;utm_medium=download_link&amp;utm_campaign=bebas-neue" TargetMode="External"/><Relationship Id="rId2" Type="http://schemas.openxmlformats.org/officeDocument/2006/relationships/hyperlink" Target="http://thepopp.com/" TargetMode="External"/><Relationship Id="rId1" Type="http://schemas.openxmlformats.org/officeDocument/2006/relationships/slideLayout" Target="../slideLayouts/slideLayout13.xml"/><Relationship Id="rId5" Type="http://schemas.openxmlformats.org/officeDocument/2006/relationships/hyperlink" Target="http://www.flaticon.com/packs/font-awesome" TargetMode="External"/><Relationship Id="rId4" Type="http://schemas.openxmlformats.org/officeDocument/2006/relationships/hyperlink" Target="http://www.fontsquirrel.com/fonts/crimso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0"/>
          </p:nvPr>
        </p:nvSpPr>
        <p:spPr/>
        <p:txBody>
          <a:bodyPr/>
          <a:lstStyle/>
          <a:p>
            <a:r>
              <a:rPr lang="en-US" altLang="ja-JP" dirty="0"/>
              <a:t>Do not sell or distribute this template</a:t>
            </a:r>
            <a:r>
              <a:rPr lang="en-US" altLang="ja-JP" dirty="0" smtClean="0"/>
              <a:t>.</a:t>
            </a:r>
            <a:endParaRPr lang="en-US" altLang="ja-JP" dirty="0"/>
          </a:p>
        </p:txBody>
      </p:sp>
      <p:sp>
        <p:nvSpPr>
          <p:cNvPr id="6" name="テキスト プレースホルダー 5"/>
          <p:cNvSpPr>
            <a:spLocks noGrp="1"/>
          </p:cNvSpPr>
          <p:nvPr>
            <p:ph type="body" sz="quarter" idx="11"/>
          </p:nvPr>
        </p:nvSpPr>
        <p:spPr/>
        <p:txBody>
          <a:bodyPr>
            <a:normAutofit/>
          </a:bodyPr>
          <a:lstStyle/>
          <a:p>
            <a:r>
              <a:rPr lang="en-US" dirty="0" smtClean="0"/>
              <a:t>There are 2 types of slides. One has a Layout(defined by Slide Master function) and another doesn’t. </a:t>
            </a:r>
            <a:r>
              <a:rPr lang="en-US" dirty="0"/>
              <a:t>To customize slides defined by Layout, open Slide Master from “View” tab. </a:t>
            </a:r>
            <a:endParaRPr lang="en-US" dirty="0" smtClean="0"/>
          </a:p>
        </p:txBody>
      </p:sp>
      <p:sp>
        <p:nvSpPr>
          <p:cNvPr id="7" name="テキスト プレースホルダー 6"/>
          <p:cNvSpPr>
            <a:spLocks noGrp="1"/>
          </p:cNvSpPr>
          <p:nvPr>
            <p:ph type="body" sz="quarter" idx="12"/>
          </p:nvPr>
        </p:nvSpPr>
        <p:spPr/>
        <p:txBody>
          <a:bodyPr/>
          <a:lstStyle/>
          <a:p>
            <a:r>
              <a:rPr lang="en-US" dirty="0" smtClean="0"/>
              <a:t>About the slides defined by Layout, select a slide and hit Enter, and you don’t have to delete all texts and icons. </a:t>
            </a:r>
            <a:endParaRPr lang="en-US" dirty="0"/>
          </a:p>
        </p:txBody>
      </p:sp>
      <p:sp>
        <p:nvSpPr>
          <p:cNvPr id="8" name="テキスト プレースホルダー 7"/>
          <p:cNvSpPr>
            <a:spLocks noGrp="1"/>
          </p:cNvSpPr>
          <p:nvPr>
            <p:ph type="body" sz="quarter" idx="13"/>
          </p:nvPr>
        </p:nvSpPr>
        <p:spPr/>
        <p:txBody>
          <a:bodyPr/>
          <a:lstStyle/>
          <a:p>
            <a:r>
              <a:rPr lang="en-US" dirty="0" smtClean="0"/>
              <a:t>Enjoy!</a:t>
            </a:r>
            <a:endParaRPr lang="en-US" dirty="0"/>
          </a:p>
        </p:txBody>
      </p:sp>
      <p:sp>
        <p:nvSpPr>
          <p:cNvPr id="9" name="テキスト プレースホルダー 8"/>
          <p:cNvSpPr>
            <a:spLocks noGrp="1"/>
          </p:cNvSpPr>
          <p:nvPr>
            <p:ph type="body" sz="quarter" idx="14"/>
          </p:nvPr>
        </p:nvSpPr>
        <p:spPr/>
        <p:txBody>
          <a:bodyPr/>
          <a:lstStyle/>
          <a:p>
            <a:r>
              <a:rPr lang="en-US" dirty="0"/>
              <a:t>Download and install </a:t>
            </a:r>
            <a:r>
              <a:rPr lang="en-US" dirty="0" err="1" smtClean="0"/>
              <a:t>Bebas</a:t>
            </a:r>
            <a:r>
              <a:rPr lang="en-US" dirty="0" smtClean="0"/>
              <a:t> </a:t>
            </a:r>
            <a:r>
              <a:rPr lang="en-US" dirty="0" err="1" smtClean="0"/>
              <a:t>Neue</a:t>
            </a:r>
            <a:r>
              <a:rPr lang="en-US" dirty="0" smtClean="0"/>
              <a:t> (Bold &amp; Regular) &amp; Crimson Text </a:t>
            </a:r>
            <a:r>
              <a:rPr lang="en-US" dirty="0"/>
              <a:t>before editing this template (need to restart PowerPoint after installing them). There are links on the last slide</a:t>
            </a:r>
            <a:r>
              <a:rPr lang="en-US" dirty="0" smtClean="0"/>
              <a:t>.</a:t>
            </a:r>
            <a:endParaRPr lang="en-US" dirty="0"/>
          </a:p>
        </p:txBody>
      </p:sp>
    </p:spTree>
    <p:extLst>
      <p:ext uri="{BB962C8B-B14F-4D97-AF65-F5344CB8AC3E}">
        <p14:creationId xmlns:p14="http://schemas.microsoft.com/office/powerpoint/2010/main" val="1328365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OUR SLOGAN</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10</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Only One Impressive Phrase</a:t>
            </a:r>
            <a:endParaRPr kumimoji="1" lang="ja-JP" altLang="en-US" dirty="0"/>
          </a:p>
        </p:txBody>
      </p:sp>
      <p:sp>
        <p:nvSpPr>
          <p:cNvPr id="11" name="テキスト プレースホルダー 10"/>
          <p:cNvSpPr>
            <a:spLocks noGrp="1"/>
          </p:cNvSpPr>
          <p:nvPr>
            <p:ph type="body" sz="quarter" idx="21"/>
          </p:nvPr>
        </p:nvSpPr>
        <p:spPr/>
        <p:txBody>
          <a:bodyPr/>
          <a:lstStyle/>
          <a:p>
            <a:r>
              <a:rPr lang="en-US" altLang="ja-JP" dirty="0">
                <a:effectLst/>
              </a:rPr>
              <a:t>It always seems impossible </a:t>
            </a:r>
            <a:br>
              <a:rPr lang="en-US" altLang="ja-JP" dirty="0">
                <a:effectLst/>
              </a:rPr>
            </a:br>
            <a:r>
              <a:rPr lang="en-US" altLang="ja-JP" dirty="0" smtClean="0">
                <a:effectLst/>
              </a:rPr>
              <a:t>until </a:t>
            </a:r>
            <a:r>
              <a:rPr lang="en-US" altLang="ja-JP" dirty="0">
                <a:effectLst/>
              </a:rPr>
              <a:t>it’s done.</a:t>
            </a:r>
            <a:endParaRPr kumimoji="1" lang="ja-JP" altLang="en-US" dirty="0"/>
          </a:p>
        </p:txBody>
      </p:sp>
    </p:spTree>
    <p:extLst>
      <p:ext uri="{BB962C8B-B14F-4D97-AF65-F5344CB8AC3E}">
        <p14:creationId xmlns:p14="http://schemas.microsoft.com/office/powerpoint/2010/main" val="280304612"/>
      </p:ext>
    </p:extLst>
  </p:cSld>
  <p:clrMapOvr>
    <a:masterClrMapping/>
  </p:clrMapOvr>
  <mc:AlternateContent xmlns:mc="http://schemas.openxmlformats.org/markup-compatibility/2006" xmlns:p14="http://schemas.microsoft.com/office/powerpoint/2010/main">
    <mc:Choice Requires="p14">
      <p:transition spd="slow" p14:dur="1250" advTm="6460">
        <p14:flip dir="r"/>
      </p:transition>
    </mc:Choice>
    <mc:Fallback xmlns="">
      <p:transition spd="slow" advTm="646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OUR CEO</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11</a:t>
            </a:fld>
            <a:endParaRPr lang="ja-JP" altLang="en-US"/>
          </a:p>
        </p:txBody>
      </p:sp>
      <p:sp>
        <p:nvSpPr>
          <p:cNvPr id="5" name="テキスト プレースホルダー 4"/>
          <p:cNvSpPr>
            <a:spLocks noGrp="1"/>
          </p:cNvSpPr>
          <p:nvPr>
            <p:ph type="body" sz="quarter" idx="12"/>
          </p:nvPr>
        </p:nvSpPr>
        <p:spPr/>
        <p:txBody>
          <a:bodyPr/>
          <a:lstStyle/>
          <a:p>
            <a:r>
              <a:rPr lang="en-US" altLang="ja-JP" dirty="0" smtClean="0"/>
              <a:t>1 Image and 1 Column</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THINK DIFFERENT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Usu ut eros constituam efficiantur, et dissentias temporibus cum. Vix ne singulis sapientem, nibh nobis scriptorem no est. Legere lobortis id has, hinc aperiri qui in, scripta facilis cum ad. Ipsum tacimates salutatus eu pri, ad has amet apeirian adversarium, vis ex detracto persequeris.</a:t>
            </a:r>
            <a:endParaRPr kumimoji="1" lang="ja-JP" altLang="en-US"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187097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145">
        <p15:prstTrans prst="peelOff"/>
      </p:transition>
    </mc:Choice>
    <mc:Fallback xmlns="">
      <p:transition spd="slow" advTm="6145">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solidFill>
                  <a:schemeClr val="accent2"/>
                </a:solidFill>
              </a:rPr>
              <a:t>OUR PHILOSOPHY</a:t>
            </a:r>
            <a:endParaRPr kumimoji="1" lang="ja-JP" altLang="en-US" dirty="0">
              <a:solidFill>
                <a:schemeClr val="accent2"/>
              </a:solidFill>
            </a:endParaRPr>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12</a:t>
            </a:fld>
            <a:endParaRPr lang="ja-JP" altLang="en-US"/>
          </a:p>
        </p:txBody>
      </p:sp>
      <p:sp>
        <p:nvSpPr>
          <p:cNvPr id="14" name="テキスト プレースホルダー 13"/>
          <p:cNvSpPr>
            <a:spLocks noGrp="1"/>
          </p:cNvSpPr>
          <p:nvPr>
            <p:ph type="body" sz="quarter" idx="12"/>
          </p:nvPr>
        </p:nvSpPr>
        <p:spPr/>
        <p:txBody>
          <a:bodyPr/>
          <a:lstStyle/>
          <a:p>
            <a:r>
              <a:rPr lang="en-US" altLang="ja-JP" dirty="0" smtClean="0"/>
              <a:t>Long Text Only</a:t>
            </a:r>
            <a:endParaRPr lang="ja-JP" altLang="en-US" dirty="0"/>
          </a:p>
        </p:txBody>
      </p:sp>
      <p:sp>
        <p:nvSpPr>
          <p:cNvPr id="15" name="テキスト プレースホルダー 14"/>
          <p:cNvSpPr>
            <a:spLocks noGrp="1"/>
          </p:cNvSpPr>
          <p:nvPr>
            <p:ph type="body" sz="quarter" idx="14"/>
          </p:nvPr>
        </p:nvSpPr>
        <p:spPr/>
        <p:txBody>
          <a:bodyPr/>
          <a:lstStyle/>
          <a:p>
            <a:r>
              <a:rPr lang="en-US" altLang="ja-JP" dirty="0"/>
              <a:t>Id equidem laoreet mel, usu te ignota prompta. Te quas dolor mucius vis, eius noster fabulas eos cu. Affert utinam laudem at sed, ignota recusabo cu est. Pro ut graeci numquam omittantur, vidisse epicuri dissentias ex sed. Vitae invidunt abhorreant eu vel, cu sit eius errem. Ius at partem persius luptatum, ei vel inermis fierent volutpat</a:t>
            </a:r>
            <a:r>
              <a:rPr lang="en-US" altLang="ja-JP" dirty="0" smtClean="0"/>
              <a:t>.</a:t>
            </a:r>
            <a:endParaRPr lang="en-US" altLang="ja-JP" dirty="0"/>
          </a:p>
          <a:p>
            <a:r>
              <a:rPr lang="en-US" altLang="ja-JP" dirty="0"/>
              <a:t>Ne duo eros consequat repudiandae, offendit eleifend constituto cu eos. Sed laudem meliore et, lorem numquam mea id. Consetetur instructior ei nec, ignota mollis qui ea. Vis te idque iusto dignissim, possit salutandi vis eu, graeci argumentum usu ea</a:t>
            </a:r>
            <a:r>
              <a:rPr lang="en-US" altLang="ja-JP" dirty="0" smtClean="0"/>
              <a:t>.</a:t>
            </a:r>
          </a:p>
          <a:p>
            <a:r>
              <a:rPr lang="en-US" altLang="ja-JP" dirty="0"/>
              <a:t>Prompta invenire eum id, qui dictas erroribus ut. Duo unum equidem ea, in graeci laoreet has. Ut eos nihil partiendo necessitatibus. Modus scribentur pri ne</a:t>
            </a:r>
            <a:r>
              <a:rPr lang="en-US" altLang="ja-JP" dirty="0" smtClean="0"/>
              <a:t>.</a:t>
            </a:r>
            <a:endParaRPr kumimoji="1" lang="ja-JP" altLang="en-US" dirty="0"/>
          </a:p>
        </p:txBody>
      </p:sp>
    </p:spTree>
    <p:extLst>
      <p:ext uri="{BB962C8B-B14F-4D97-AF65-F5344CB8AC3E}">
        <p14:creationId xmlns:p14="http://schemas.microsoft.com/office/powerpoint/2010/main" val="104292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09">
        <p15:prstTrans prst="peelOff"/>
      </p:transition>
    </mc:Choice>
    <mc:Fallback xmlns="">
      <p:transition spd="slow" advTm="7909">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13</a:t>
            </a:fld>
            <a:endParaRPr lang="ja-JP" altLang="en-US"/>
          </a:p>
        </p:txBody>
      </p:sp>
      <p:sp>
        <p:nvSpPr>
          <p:cNvPr id="7" name="タイトル 6"/>
          <p:cNvSpPr>
            <a:spLocks noGrp="1"/>
          </p:cNvSpPr>
          <p:nvPr>
            <p:ph type="title"/>
          </p:nvPr>
        </p:nvSpPr>
        <p:spPr/>
        <p:txBody>
          <a:bodyPr/>
          <a:lstStyle/>
          <a:p>
            <a:r>
              <a:rPr kumimoji="1" lang="en-US" altLang="ja-JP" dirty="0" smtClean="0"/>
              <a:t>YOU SHOULD CHOOSE US</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3 REASONS</a:t>
            </a:r>
            <a:endParaRPr kumimoji="1" lang="ja-JP" altLang="en-US" dirty="0"/>
          </a:p>
        </p:txBody>
      </p:sp>
      <p:pic>
        <p:nvPicPr>
          <p:cNvPr id="21" name="図プレースホルダー 20"/>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325" r="16325"/>
          <a:stretch>
            <a:fillRect/>
          </a:stretch>
        </p:blipFill>
        <p:spPr/>
      </p:pic>
      <p:sp>
        <p:nvSpPr>
          <p:cNvPr id="11" name="テキスト プレースホルダー 10"/>
          <p:cNvSpPr>
            <a:spLocks noGrp="1"/>
          </p:cNvSpPr>
          <p:nvPr>
            <p:ph type="body" sz="quarter" idx="18"/>
          </p:nvPr>
        </p:nvSpPr>
        <p:spPr/>
        <p:txBody>
          <a:bodyPr/>
          <a:lstStyle/>
          <a:p>
            <a:r>
              <a:rPr kumimoji="1" lang="en-US" altLang="ja-JP" dirty="0" smtClean="0"/>
              <a:t>Save Your Time &amp; MONEY</a:t>
            </a:r>
            <a:endParaRPr kumimoji="1" lang="ja-JP" altLang="en-US" dirty="0"/>
          </a:p>
        </p:txBody>
      </p:sp>
      <p:sp>
        <p:nvSpPr>
          <p:cNvPr id="12" name="テキスト プレースホルダー 11"/>
          <p:cNvSpPr>
            <a:spLocks noGrp="1"/>
          </p:cNvSpPr>
          <p:nvPr>
            <p:ph type="body" sz="quarter" idx="21"/>
          </p:nvPr>
        </p:nvSpPr>
        <p:spPr/>
        <p:txBody>
          <a:bodyPr/>
          <a:lstStyle/>
          <a:p>
            <a:r>
              <a:rPr lang="en-US" altLang="ja-JP" dirty="0"/>
              <a:t>Erat verear appetere duo no. Has alii epicuri apeirian et. Accusam expetenda eos an.</a:t>
            </a:r>
            <a:endParaRPr kumimoji="1" lang="ja-JP" altLang="en-US" dirty="0"/>
          </a:p>
        </p:txBody>
      </p:sp>
      <p:pic>
        <p:nvPicPr>
          <p:cNvPr id="23" name="図プレースホルダー 22"/>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6325" r="16325"/>
          <a:stretch>
            <a:fillRect/>
          </a:stretch>
        </p:blipFill>
        <p:spPr/>
      </p:pic>
      <p:sp>
        <p:nvSpPr>
          <p:cNvPr id="14" name="テキスト プレースホルダー 13"/>
          <p:cNvSpPr>
            <a:spLocks noGrp="1"/>
          </p:cNvSpPr>
          <p:nvPr>
            <p:ph type="body" sz="quarter" idx="23"/>
          </p:nvPr>
        </p:nvSpPr>
        <p:spPr/>
        <p:txBody>
          <a:bodyPr/>
          <a:lstStyle/>
          <a:p>
            <a:r>
              <a:rPr kumimoji="1" lang="en-US" altLang="ja-JP" dirty="0" smtClean="0"/>
              <a:t>WE ARE EVERYWHERE</a:t>
            </a:r>
            <a:endParaRPr kumimoji="1" lang="ja-JP" altLang="en-US" dirty="0"/>
          </a:p>
        </p:txBody>
      </p:sp>
      <p:sp>
        <p:nvSpPr>
          <p:cNvPr id="15" name="テキスト プレースホルダー 14"/>
          <p:cNvSpPr>
            <a:spLocks noGrp="1"/>
          </p:cNvSpPr>
          <p:nvPr>
            <p:ph type="body" sz="quarter" idx="24"/>
          </p:nvPr>
        </p:nvSpPr>
        <p:spPr/>
        <p:txBody>
          <a:bodyPr/>
          <a:lstStyle/>
          <a:p>
            <a:r>
              <a:rPr lang="en-US" altLang="ja-JP" dirty="0" smtClean="0"/>
              <a:t>Ex </a:t>
            </a:r>
            <a:r>
              <a:rPr lang="en-US" altLang="ja-JP" dirty="0"/>
              <a:t>his quas petentium, sea amet facete impedit ei. Veniam oportere constituto no eam, ea latine iuvaret eam.</a:t>
            </a:r>
            <a:endParaRPr kumimoji="1" lang="ja-JP" altLang="en-US" dirty="0"/>
          </a:p>
        </p:txBody>
      </p:sp>
      <p:sp>
        <p:nvSpPr>
          <p:cNvPr id="17" name="テキスト プレースホルダー 16"/>
          <p:cNvSpPr>
            <a:spLocks noGrp="1"/>
          </p:cNvSpPr>
          <p:nvPr>
            <p:ph type="body" sz="quarter" idx="26"/>
          </p:nvPr>
        </p:nvSpPr>
        <p:spPr/>
        <p:txBody>
          <a:bodyPr/>
          <a:lstStyle/>
          <a:p>
            <a:r>
              <a:rPr kumimoji="1" lang="en-US" altLang="ja-JP" dirty="0" smtClean="0"/>
              <a:t>PROMISE YOUR SATISFUCTION</a:t>
            </a:r>
            <a:endParaRPr kumimoji="1" lang="ja-JP" altLang="en-US" dirty="0"/>
          </a:p>
        </p:txBody>
      </p:sp>
      <p:sp>
        <p:nvSpPr>
          <p:cNvPr id="18" name="テキスト プレースホルダー 17"/>
          <p:cNvSpPr>
            <a:spLocks noGrp="1"/>
          </p:cNvSpPr>
          <p:nvPr>
            <p:ph type="body" sz="quarter" idx="27"/>
          </p:nvPr>
        </p:nvSpPr>
        <p:spPr/>
        <p:txBody>
          <a:bodyPr/>
          <a:lstStyle/>
          <a:p>
            <a:r>
              <a:rPr lang="en-US" altLang="ja-JP" dirty="0"/>
              <a:t>Ex mea affert officiis volutpat, vero dicam complectitur ea ius, agam viris blandit per ne.</a:t>
            </a:r>
            <a:endParaRPr kumimoji="1" lang="ja-JP" altLang="en-US" dirty="0"/>
          </a:p>
        </p:txBody>
      </p:sp>
      <p:sp>
        <p:nvSpPr>
          <p:cNvPr id="19" name="テキスト プレースホルダー 18"/>
          <p:cNvSpPr>
            <a:spLocks noGrp="1"/>
          </p:cNvSpPr>
          <p:nvPr>
            <p:ph type="body" sz="quarter" idx="28"/>
          </p:nvPr>
        </p:nvSpPr>
        <p:spPr/>
        <p:txBody>
          <a:bodyPr/>
          <a:lstStyle/>
          <a:p>
            <a:r>
              <a:rPr lang="en-US" altLang="ja-JP" dirty="0"/>
              <a:t>Id dicit verear vituperata quo, ne zril latine assueverit per. Ut mei dolor euismod facilisis, an omnesque invenire mea, an has quaeque antiopam interpretaris.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pic>
        <p:nvPicPr>
          <p:cNvPr id="26" name="図プレースホルダー 25"/>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6325" r="16325"/>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598907436"/>
      </p:ext>
    </p:extLst>
  </p:cSld>
  <p:clrMapOvr>
    <a:masterClrMapping/>
  </p:clrMapOvr>
  <mc:AlternateContent xmlns:mc="http://schemas.openxmlformats.org/markup-compatibility/2006" xmlns:p14="http://schemas.microsoft.com/office/powerpoint/2010/main">
    <mc:Choice Requires="p14">
      <p:transition spd="slow" p14:dur="900" advTm="10451">
        <p14:warp dir="in"/>
      </p:transition>
    </mc:Choice>
    <mc:Fallback xmlns="">
      <p:transition spd="slow" advTm="10451">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5 Keywords</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スライド番号プレースホルダー 1"/>
          <p:cNvSpPr>
            <a:spLocks noGrp="1"/>
          </p:cNvSpPr>
          <p:nvPr>
            <p:ph type="sldNum" sz="quarter" idx="11"/>
          </p:nvPr>
        </p:nvSpPr>
        <p:spPr/>
        <p:txBody>
          <a:bodyPr/>
          <a:lstStyle/>
          <a:p>
            <a:fld id="{F95F845C-B07D-424A-A6EA-96D8F4A7E4C5}" type="slidenum">
              <a:rPr lang="ja-JP" altLang="en-US" smtClean="0"/>
              <a:pPr/>
              <a:t>14</a:t>
            </a:fld>
            <a:endParaRPr lang="ja-JP" altLang="en-US"/>
          </a:p>
        </p:txBody>
      </p:sp>
      <p:sp>
        <p:nvSpPr>
          <p:cNvPr id="18" name="テキスト プレースホルダー 17"/>
          <p:cNvSpPr>
            <a:spLocks noGrp="1"/>
          </p:cNvSpPr>
          <p:nvPr>
            <p:ph type="body" sz="quarter" idx="12"/>
          </p:nvPr>
        </p:nvSpPr>
        <p:spPr/>
        <p:txBody>
          <a:bodyPr/>
          <a:lstStyle/>
          <a:p>
            <a:r>
              <a:rPr kumimoji="1" lang="en-US" altLang="ja-JP" dirty="0" smtClean="0"/>
              <a:t>5 Keywords and 2 Columns</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smtClean="0"/>
              <a:t>PEOPLE</a:t>
            </a:r>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LEADERSHIP</a:t>
            </a:r>
            <a:endParaRPr kumimoji="1" lang="ja-JP" altLang="en-US" dirty="0"/>
          </a:p>
        </p:txBody>
      </p:sp>
      <p:sp>
        <p:nvSpPr>
          <p:cNvPr id="23" name="テキスト プレースホルダー 22"/>
          <p:cNvSpPr>
            <a:spLocks noGrp="1"/>
          </p:cNvSpPr>
          <p:nvPr>
            <p:ph type="body" sz="quarter" idx="38"/>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39"/>
          </p:nvPr>
        </p:nvSpPr>
        <p:spPr/>
        <p:txBody>
          <a:bodyPr/>
          <a:lstStyle/>
          <a:p>
            <a:r>
              <a:rPr kumimoji="1" lang="en-US" altLang="ja-JP" dirty="0" smtClean="0"/>
              <a:t>INDIVISUAL</a:t>
            </a:r>
            <a:endParaRPr kumimoji="1" lang="ja-JP" altLang="en-US" dirty="0"/>
          </a:p>
        </p:txBody>
      </p:sp>
      <p:sp>
        <p:nvSpPr>
          <p:cNvPr id="25" name="テキスト プレースホルダー 24"/>
          <p:cNvSpPr>
            <a:spLocks noGrp="1"/>
          </p:cNvSpPr>
          <p:nvPr>
            <p:ph type="body" sz="quarter" idx="40"/>
          </p:nvPr>
        </p:nvSpPr>
        <p:spPr/>
        <p:txBody>
          <a:bodyPr/>
          <a:lstStyle/>
          <a:p>
            <a:r>
              <a:rPr kumimoji="1" lang="en-US" altLang="ja-JP" dirty="0" smtClean="0"/>
              <a:t>ORGANIZATION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smtClean="0"/>
              <a:t>HOW WE SUCCESS</a:t>
            </a:r>
            <a:endParaRPr kumimoji="1" lang="ja-JP" altLang="en-US" dirty="0"/>
          </a:p>
        </p:txBody>
      </p:sp>
      <p:sp>
        <p:nvSpPr>
          <p:cNvPr id="20" name="テキスト プレースホルダー 19"/>
          <p:cNvSpPr>
            <a:spLocks noGrp="1"/>
          </p:cNvSpPr>
          <p:nvPr>
            <p:ph type="body" sz="quarter" idx="14"/>
          </p:nvPr>
        </p:nvSpPr>
        <p:spPr/>
        <p:txBody>
          <a:bodyPr/>
          <a:lstStyle/>
          <a:p>
            <a:r>
              <a:rPr lang="en-US" altLang="ja-JP" dirty="0"/>
              <a:t>Per ea reque mentitum. In delenit vivendum his. Sit dicit recusabo contentiones te. Etiam civibus propriae nam cu, pri iudico alienum ne, meis persius ne est. Nam ea habemus principes, no integre docendi copiosae mea.</a:t>
            </a:r>
            <a:endParaRPr kumimoji="1" lang="ja-JP" altLang="en-US" dirty="0"/>
          </a:p>
        </p:txBody>
      </p:sp>
      <p:sp>
        <p:nvSpPr>
          <p:cNvPr id="26" name="テキスト プレースホルダー 25"/>
          <p:cNvSpPr>
            <a:spLocks noGrp="1"/>
          </p:cNvSpPr>
          <p:nvPr>
            <p:ph type="body" sz="quarter" idx="41"/>
          </p:nvPr>
        </p:nvSpPr>
        <p:spPr/>
        <p:txBody>
          <a:bodyPr/>
          <a:lstStyle/>
          <a:p>
            <a:r>
              <a:rPr kumimoji="1" lang="en-US" altLang="ja-JP" dirty="0" smtClean="0"/>
              <a:t>WHAT WE AIM FOR</a:t>
            </a:r>
            <a:endParaRPr kumimoji="1" lang="ja-JP" altLang="en-US" dirty="0"/>
          </a:p>
        </p:txBody>
      </p:sp>
      <p:sp>
        <p:nvSpPr>
          <p:cNvPr id="27" name="テキスト プレースホルダー 26"/>
          <p:cNvSpPr>
            <a:spLocks noGrp="1"/>
          </p:cNvSpPr>
          <p:nvPr>
            <p:ph type="body" sz="quarter" idx="42"/>
          </p:nvPr>
        </p:nvSpPr>
        <p:spPr/>
        <p:txBody>
          <a:bodyPr/>
          <a:lstStyle/>
          <a:p>
            <a:r>
              <a:rPr lang="en-US" altLang="ja-JP" dirty="0"/>
              <a:t>Nec etiam diceret in, semper reprimique ea pri. Cu sint facilis ius. Has et choro habemus, mel ut summo saperet vivendo. Modo sumo debet pro et, ne officiis facilisis pro. Qui alia fugit mundi ad, disputando omittantur in </a:t>
            </a:r>
            <a:r>
              <a:rPr lang="en-US" altLang="ja-JP" dirty="0" smtClean="0"/>
              <a:t>pri.</a:t>
            </a:r>
            <a:endParaRPr kumimoji="1" lang="ja-JP" altLang="en-US" dirty="0"/>
          </a:p>
        </p:txBody>
      </p:sp>
    </p:spTree>
    <p:extLst>
      <p:ext uri="{BB962C8B-B14F-4D97-AF65-F5344CB8AC3E}">
        <p14:creationId xmlns:p14="http://schemas.microsoft.com/office/powerpoint/2010/main" val="1987949997"/>
      </p:ext>
    </p:extLst>
  </p:cSld>
  <p:clrMapOvr>
    <a:masterClrMapping/>
  </p:clrMapOvr>
  <mc:AlternateContent xmlns:mc="http://schemas.openxmlformats.org/markup-compatibility/2006" xmlns:p14="http://schemas.microsoft.com/office/powerpoint/2010/main">
    <mc:Choice Requires="p14">
      <p:transition spd="slow" p14:dur="800" advTm="13583">
        <p14:flythrough/>
      </p:transition>
    </mc:Choice>
    <mc:Fallback xmlns="">
      <p:transition spd="slow" advTm="13583">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テキスト プレースホルダー 2"/>
          <p:cNvSpPr>
            <a:spLocks noGrp="1"/>
          </p:cNvSpPr>
          <p:nvPr>
            <p:ph type="body" sz="quarter" idx="31"/>
          </p:nvPr>
        </p:nvSpPr>
        <p:spPr/>
        <p:txBody>
          <a:bodyPr/>
          <a:lstStyle/>
          <a:p>
            <a:endParaRPr kumimoji="1" lang="ja-JP" altLang="en-US"/>
          </a:p>
        </p:txBody>
      </p:sp>
      <p:sp>
        <p:nvSpPr>
          <p:cNvPr id="4" name="テキスト プレースホルダー 3"/>
          <p:cNvSpPr>
            <a:spLocks noGrp="1"/>
          </p:cNvSpPr>
          <p:nvPr>
            <p:ph type="body" sz="quarter" idx="32"/>
          </p:nvPr>
        </p:nvSpPr>
        <p:spPr/>
        <p:txBody>
          <a:bodyPr/>
          <a:lstStyle/>
          <a:p>
            <a:endParaRPr kumimoji="1" lang="ja-JP" altLang="en-US"/>
          </a:p>
        </p:txBody>
      </p:sp>
      <p:sp>
        <p:nvSpPr>
          <p:cNvPr id="5" name="テキスト プレースホルダー 4"/>
          <p:cNvSpPr>
            <a:spLocks noGrp="1"/>
          </p:cNvSpPr>
          <p:nvPr>
            <p:ph type="body" sz="quarter" idx="33"/>
          </p:nvPr>
        </p:nvSpPr>
        <p:spPr/>
        <p:txBody>
          <a:bodyPr/>
          <a:lstStyle/>
          <a:p>
            <a:endParaRPr kumimoji="1" lang="ja-JP" altLang="en-US"/>
          </a:p>
        </p:txBody>
      </p:sp>
      <p:sp>
        <p:nvSpPr>
          <p:cNvPr id="6" name="フッター プレースホルダー 5"/>
          <p:cNvSpPr>
            <a:spLocks noGrp="1"/>
          </p:cNvSpPr>
          <p:nvPr>
            <p:ph type="ftr" sz="quarter" idx="10"/>
          </p:nvPr>
        </p:nvSpPr>
        <p:spPr/>
        <p:txBody>
          <a:bodyPr/>
          <a:lstStyle/>
          <a:p>
            <a:r>
              <a:rPr lang="en-US" altLang="ja-JP" smtClean="0"/>
              <a:t>The Power of PowerPoint | thepopp.com</a:t>
            </a:r>
            <a:endParaRPr lang="ja-JP" altLang="en-US" dirty="0"/>
          </a:p>
        </p:txBody>
      </p:sp>
      <p:sp>
        <p:nvSpPr>
          <p:cNvPr id="7" name="スライド番号プレースホルダー 6"/>
          <p:cNvSpPr>
            <a:spLocks noGrp="1"/>
          </p:cNvSpPr>
          <p:nvPr>
            <p:ph type="sldNum" sz="quarter" idx="11"/>
          </p:nvPr>
        </p:nvSpPr>
        <p:spPr/>
        <p:txBody>
          <a:bodyPr/>
          <a:lstStyle/>
          <a:p>
            <a:fld id="{F95F845C-B07D-424A-A6EA-96D8F4A7E4C5}" type="slidenum">
              <a:rPr lang="ja-JP" altLang="en-US" smtClean="0"/>
              <a:pPr/>
              <a:t>15</a:t>
            </a:fld>
            <a:endParaRPr lang="ja-JP" altLang="en-US"/>
          </a:p>
        </p:txBody>
      </p:sp>
      <p:sp>
        <p:nvSpPr>
          <p:cNvPr id="8" name="テキスト プレースホルダー 7"/>
          <p:cNvSpPr>
            <a:spLocks noGrp="1"/>
          </p:cNvSpPr>
          <p:nvPr>
            <p:ph type="body" sz="quarter" idx="13"/>
          </p:nvPr>
        </p:nvSpPr>
        <p:spPr/>
        <p:txBody>
          <a:bodyPr/>
          <a:lstStyle/>
          <a:p>
            <a:endParaRPr kumimoji="1" lang="ja-JP" altLang="en-US"/>
          </a:p>
        </p:txBody>
      </p:sp>
      <p:pic>
        <p:nvPicPr>
          <p:cNvPr id="23" name="図プレースホルダー 2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0" name="テキスト プレースホルダー 9"/>
          <p:cNvSpPr>
            <a:spLocks noGrp="1"/>
          </p:cNvSpPr>
          <p:nvPr>
            <p:ph type="body" sz="quarter" idx="21"/>
          </p:nvPr>
        </p:nvSpPr>
        <p:spPr/>
        <p:txBody>
          <a:bodyPr/>
          <a:lstStyle/>
          <a:p>
            <a:r>
              <a:rPr lang="en-US" altLang="ja-JP" dirty="0"/>
              <a:t>MORE </a:t>
            </a:r>
            <a:r>
              <a:rPr lang="en-US" altLang="ja-JP" dirty="0" smtClean="0"/>
              <a:t>CUSTOMERS</a:t>
            </a:r>
            <a:endParaRPr lang="en-US" altLang="ja-JP" dirty="0"/>
          </a:p>
        </p:txBody>
      </p:sp>
      <p:sp>
        <p:nvSpPr>
          <p:cNvPr id="11" name="テキスト プレースホルダー 10"/>
          <p:cNvSpPr>
            <a:spLocks noGrp="1"/>
          </p:cNvSpPr>
          <p:nvPr>
            <p:ph type="body" sz="quarter" idx="22"/>
          </p:nvPr>
        </p:nvSpPr>
        <p:spPr/>
        <p:txBody>
          <a:bodyPr/>
          <a:lstStyle/>
          <a:p>
            <a:r>
              <a:rPr lang="en-US" altLang="ja-JP" dirty="0"/>
              <a:t>Tractatos splendide et has, no soleat inciderint mea. Ipsum viderer vis in, libris iriure latine quo ex. Eam ea intellegebat delicatissimi, pro te veritus consectetuer.</a:t>
            </a:r>
          </a:p>
          <a:p>
            <a:endParaRPr kumimoji="1" lang="ja-JP" altLang="en-US" dirty="0"/>
          </a:p>
        </p:txBody>
      </p:sp>
      <p:sp>
        <p:nvSpPr>
          <p:cNvPr id="12" name="テキスト プレースホルダー 11"/>
          <p:cNvSpPr>
            <a:spLocks noGrp="1"/>
          </p:cNvSpPr>
          <p:nvPr>
            <p:ph type="body" sz="quarter" idx="23"/>
          </p:nvPr>
        </p:nvSpPr>
        <p:spPr/>
        <p:txBody>
          <a:bodyPr/>
          <a:lstStyle/>
          <a:p>
            <a:endParaRPr kumimoji="1" lang="ja-JP" altLang="en-US"/>
          </a:p>
        </p:txBody>
      </p:sp>
      <p:pic>
        <p:nvPicPr>
          <p:cNvPr id="24" name="図プレースホルダー 23"/>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86" r="16286"/>
          <a:stretch>
            <a:fillRect/>
          </a:stretch>
        </p:blipFill>
        <p:spPr/>
      </p:pic>
      <p:sp>
        <p:nvSpPr>
          <p:cNvPr id="14" name="テキスト プレースホルダー 13"/>
          <p:cNvSpPr>
            <a:spLocks noGrp="1"/>
          </p:cNvSpPr>
          <p:nvPr>
            <p:ph type="body" sz="quarter" idx="25"/>
          </p:nvPr>
        </p:nvSpPr>
        <p:spPr/>
        <p:txBody>
          <a:bodyPr/>
          <a:lstStyle/>
          <a:p>
            <a:r>
              <a:rPr lang="en-US" altLang="ja-JP" dirty="0"/>
              <a:t>WORLD-LEADING</a:t>
            </a:r>
            <a:endParaRPr kumimoji="1" lang="ja-JP" altLang="en-US" dirty="0"/>
          </a:p>
        </p:txBody>
      </p:sp>
      <p:sp>
        <p:nvSpPr>
          <p:cNvPr id="15" name="テキスト プレースホルダー 14"/>
          <p:cNvSpPr>
            <a:spLocks noGrp="1"/>
          </p:cNvSpPr>
          <p:nvPr>
            <p:ph type="body" sz="quarter" idx="26"/>
          </p:nvPr>
        </p:nvSpPr>
        <p:spPr/>
        <p:txBody>
          <a:bodyPr/>
          <a:lstStyle/>
          <a:p>
            <a:r>
              <a:rPr lang="en-US" altLang="ja-JP" dirty="0"/>
              <a:t>Oblique efficiendi sed ex, vim dolorem erroribus ad, te veri lucilius mel. Quidam eruditi ea vis.</a:t>
            </a:r>
          </a:p>
          <a:p>
            <a:endParaRPr kumimoji="1" lang="ja-JP" altLang="en-US" dirty="0"/>
          </a:p>
        </p:txBody>
      </p:sp>
      <p:sp>
        <p:nvSpPr>
          <p:cNvPr id="16" name="テキスト プレースホルダー 15"/>
          <p:cNvSpPr>
            <a:spLocks noGrp="1"/>
          </p:cNvSpPr>
          <p:nvPr>
            <p:ph type="body" sz="quarter" idx="27"/>
          </p:nvPr>
        </p:nvSpPr>
        <p:spPr/>
        <p:txBody>
          <a:bodyPr/>
          <a:lstStyle/>
          <a:p>
            <a:endParaRPr kumimoji="1" lang="ja-JP" altLang="en-US"/>
          </a:p>
        </p:txBody>
      </p:sp>
      <p:pic>
        <p:nvPicPr>
          <p:cNvPr id="25" name="図プレースホルダー 24"/>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l="16286" r="16286"/>
          <a:stretch>
            <a:fillRect/>
          </a:stretch>
        </p:blipFill>
        <p:spPr/>
      </p:pic>
      <p:sp>
        <p:nvSpPr>
          <p:cNvPr id="18" name="テキスト プレースホルダー 17"/>
          <p:cNvSpPr>
            <a:spLocks noGrp="1"/>
          </p:cNvSpPr>
          <p:nvPr>
            <p:ph type="body" sz="quarter" idx="29"/>
          </p:nvPr>
        </p:nvSpPr>
        <p:spPr/>
        <p:txBody>
          <a:bodyPr/>
          <a:lstStyle/>
          <a:p>
            <a:r>
              <a:rPr lang="en-US" altLang="ja-JP" dirty="0"/>
              <a:t>NUMBER </a:t>
            </a:r>
            <a:r>
              <a:rPr lang="en-US" altLang="ja-JP" dirty="0" smtClean="0"/>
              <a:t>ONE</a:t>
            </a:r>
            <a:endParaRPr lang="en-US" altLang="ja-JP" dirty="0"/>
          </a:p>
        </p:txBody>
      </p:sp>
      <p:sp>
        <p:nvSpPr>
          <p:cNvPr id="19" name="テキスト プレースホルダー 18"/>
          <p:cNvSpPr>
            <a:spLocks noGrp="1"/>
          </p:cNvSpPr>
          <p:nvPr>
            <p:ph type="body" sz="quarter" idx="30"/>
          </p:nvPr>
        </p:nvSpPr>
        <p:spPr/>
        <p:txBody>
          <a:bodyPr/>
          <a:lstStyle/>
          <a:p>
            <a:r>
              <a:rPr lang="en-US" altLang="ja-JP" dirty="0"/>
              <a:t>Aliquip mentitum est id, vis nostro democritum ea. Ea ornatus efficiendi eos, his erant conclusionemque cu. Id qui viris contentiones, mea dicam percipit no.</a:t>
            </a:r>
          </a:p>
          <a:p>
            <a:endParaRPr kumimoji="1" lang="ja-JP" altLang="en-US" dirty="0"/>
          </a:p>
        </p:txBody>
      </p:sp>
    </p:spTree>
    <p:extLst>
      <p:ext uri="{BB962C8B-B14F-4D97-AF65-F5344CB8AC3E}">
        <p14:creationId xmlns:p14="http://schemas.microsoft.com/office/powerpoint/2010/main" val="3083463246"/>
      </p:ext>
    </p:extLst>
  </p:cSld>
  <p:clrMapOvr>
    <a:masterClrMapping/>
  </p:clrMapOvr>
  <mc:AlternateContent xmlns:mc="http://schemas.openxmlformats.org/markup-compatibility/2006" xmlns:p14="http://schemas.microsoft.com/office/powerpoint/2010/main">
    <mc:Choice Requires="p14">
      <p:transition spd="slow" p14:dur="1250" advTm="8894">
        <p14:flip dir="r"/>
      </p:transition>
    </mc:Choice>
    <mc:Fallback xmlns="">
      <p:transition spd="slow" advTm="8894">
        <p:fade/>
      </p:transition>
    </mc:Fallback>
  </mc:AlternateContent>
  <p:timing>
    <p:tnLst>
      <p:par>
        <p:cTn id="1" dur="indefinite" restart="never" nodeType="tmRoot"/>
      </p:par>
    </p:tnLst>
    <p:bldLst>
      <p:bldP spid="3" grpId="0" animBg="1">
        <p:tmplLst>
          <p:tmpl>
            <p:tnLst>
              <p:par>
                <p:cTn presetID="31"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90"/>
                          </p:val>
                        </p:tav>
                        <p:tav tm="100000">
                          <p:val>
                            <p:fltVal val="0"/>
                          </p:val>
                        </p:tav>
                      </p:tavLst>
                    </p:anim>
                    <p:animEffect transition="in" filter="fade">
                      <p:cBhvr>
                        <p:cTn dur="500"/>
                        <p:tgtEl>
                          <p:spTgt spid="3"/>
                        </p:tgtEl>
                      </p:cBhvr>
                    </p:animEffect>
                  </p:childTnLst>
                </p:cTn>
              </p:par>
            </p:tnLst>
          </p:tmpl>
        </p:tmplLst>
      </p:bldP>
      <p:bldP spid="4" grpId="0" animBg="1">
        <p:tmplLst>
          <p:tmpl>
            <p:tnLst>
              <p:par>
                <p:cTn presetID="31"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p:cTn dur="500" fill="hold"/>
                        <p:tgtEl>
                          <p:spTgt spid="4"/>
                        </p:tgtEl>
                        <p:attrNameLst>
                          <p:attrName>ppt_w</p:attrName>
                        </p:attrNameLst>
                      </p:cBhvr>
                      <p:tavLst>
                        <p:tav tm="0">
                          <p:val>
                            <p:fltVal val="0"/>
                          </p:val>
                        </p:tav>
                        <p:tav tm="100000">
                          <p:val>
                            <p:strVal val="#ppt_w"/>
                          </p:val>
                        </p:tav>
                      </p:tavLst>
                    </p:anim>
                    <p:anim calcmode="lin" valueType="num">
                      <p:cBhvr>
                        <p:cTn dur="500" fill="hold"/>
                        <p:tgtEl>
                          <p:spTgt spid="4"/>
                        </p:tgtEl>
                        <p:attrNameLst>
                          <p:attrName>ppt_h</p:attrName>
                        </p:attrNameLst>
                      </p:cBhvr>
                      <p:tavLst>
                        <p:tav tm="0">
                          <p:val>
                            <p:fltVal val="0"/>
                          </p:val>
                        </p:tav>
                        <p:tav tm="100000">
                          <p:val>
                            <p:strVal val="#ppt_h"/>
                          </p:val>
                        </p:tav>
                      </p:tavLst>
                    </p:anim>
                    <p:anim calcmode="lin" valueType="num">
                      <p:cBhvr>
                        <p:cTn dur="500" fill="hold"/>
                        <p:tgtEl>
                          <p:spTgt spid="4"/>
                        </p:tgtEl>
                        <p:attrNameLst>
                          <p:attrName>style.rotation</p:attrName>
                        </p:attrNameLst>
                      </p:cBhvr>
                      <p:tavLst>
                        <p:tav tm="0">
                          <p:val>
                            <p:fltVal val="90"/>
                          </p:val>
                        </p:tav>
                        <p:tav tm="100000">
                          <p:val>
                            <p:fltVal val="0"/>
                          </p:val>
                        </p:tav>
                      </p:tavLst>
                    </p:anim>
                    <p:animEffect transition="in" filter="fade">
                      <p:cBhvr>
                        <p:cTn dur="500"/>
                        <p:tgtEl>
                          <p:spTgt spid="4"/>
                        </p:tgtEl>
                      </p:cBhvr>
                    </p:animEffect>
                  </p:childTnLst>
                </p:cTn>
              </p:par>
            </p:tnLst>
          </p:tmpl>
        </p:tmplLst>
      </p:bldP>
      <p:bldP spid="5" grpId="0" animBg="1">
        <p:tmplLst>
          <p:tmpl>
            <p:tnLst>
              <p:par>
                <p:cTn presetID="31"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500" fill="hold"/>
                        <p:tgtEl>
                          <p:spTgt spid="5"/>
                        </p:tgtEl>
                        <p:attrNameLst>
                          <p:attrName>ppt_w</p:attrName>
                        </p:attrNameLst>
                      </p:cBhvr>
                      <p:tavLst>
                        <p:tav tm="0">
                          <p:val>
                            <p:fltVal val="0"/>
                          </p:val>
                        </p:tav>
                        <p:tav tm="100000">
                          <p:val>
                            <p:strVal val="#ppt_w"/>
                          </p:val>
                        </p:tav>
                      </p:tavLst>
                    </p:anim>
                    <p:anim calcmode="lin" valueType="num">
                      <p:cBhvr>
                        <p:cTn dur="500" fill="hold"/>
                        <p:tgtEl>
                          <p:spTgt spid="5"/>
                        </p:tgtEl>
                        <p:attrNameLst>
                          <p:attrName>ppt_h</p:attrName>
                        </p:attrNameLst>
                      </p:cBhvr>
                      <p:tavLst>
                        <p:tav tm="0">
                          <p:val>
                            <p:fltVal val="0"/>
                          </p:val>
                        </p:tav>
                        <p:tav tm="100000">
                          <p:val>
                            <p:strVal val="#ppt_h"/>
                          </p:val>
                        </p:tav>
                      </p:tavLst>
                    </p:anim>
                    <p:anim calcmode="lin" valueType="num">
                      <p:cBhvr>
                        <p:cTn dur="500" fill="hold"/>
                        <p:tgtEl>
                          <p:spTgt spid="5"/>
                        </p:tgtEl>
                        <p:attrNameLst>
                          <p:attrName>style.rotation</p:attrName>
                        </p:attrNameLst>
                      </p:cBhvr>
                      <p:tavLst>
                        <p:tav tm="0">
                          <p:val>
                            <p:fltVal val="90"/>
                          </p:val>
                        </p:tav>
                        <p:tav tm="100000">
                          <p:val>
                            <p:fltVal val="0"/>
                          </p:val>
                        </p:tav>
                      </p:tavLst>
                    </p:anim>
                    <p:animEffect transition="in" filter="fade">
                      <p:cBhvr>
                        <p:cTn dur="500"/>
                        <p:tgtEl>
                          <p:spTgt spid="5"/>
                        </p:tgtEl>
                      </p:cBhvr>
                    </p:animEffect>
                  </p:childTnLst>
                </p:cTn>
              </p:par>
            </p:tnLst>
          </p:tmpl>
        </p:tmplLst>
      </p:bldP>
      <p:bldP spid="8" grpId="0" animBg="1">
        <p:tmplLst>
          <p:tmpl>
            <p:tnLst>
              <p:par>
                <p:cTn presetID="31"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p:cTn dur="500" fill="hold"/>
                        <p:tgtEl>
                          <p:spTgt spid="8"/>
                        </p:tgtEl>
                        <p:attrNameLst>
                          <p:attrName>ppt_w</p:attrName>
                        </p:attrNameLst>
                      </p:cBhvr>
                      <p:tavLst>
                        <p:tav tm="0">
                          <p:val>
                            <p:fltVal val="0"/>
                          </p:val>
                        </p:tav>
                        <p:tav tm="100000">
                          <p:val>
                            <p:strVal val="#ppt_w"/>
                          </p:val>
                        </p:tav>
                      </p:tavLst>
                    </p:anim>
                    <p:anim calcmode="lin" valueType="num">
                      <p:cBhvr>
                        <p:cTn dur="500" fill="hold"/>
                        <p:tgtEl>
                          <p:spTgt spid="8"/>
                        </p:tgtEl>
                        <p:attrNameLst>
                          <p:attrName>ppt_h</p:attrName>
                        </p:attrNameLst>
                      </p:cBhvr>
                      <p:tavLst>
                        <p:tav tm="0">
                          <p:val>
                            <p:fltVal val="0"/>
                          </p:val>
                        </p:tav>
                        <p:tav tm="100000">
                          <p:val>
                            <p:strVal val="#ppt_h"/>
                          </p:val>
                        </p:tav>
                      </p:tavLst>
                    </p:anim>
                    <p:anim calcmode="lin" valueType="num">
                      <p:cBhvr>
                        <p:cTn dur="500" fill="hold"/>
                        <p:tgtEl>
                          <p:spTgt spid="8"/>
                        </p:tgtEl>
                        <p:attrNameLst>
                          <p:attrName>style.rotation</p:attrName>
                        </p:attrNameLst>
                      </p:cBhvr>
                      <p:tavLst>
                        <p:tav tm="0">
                          <p:val>
                            <p:fltVal val="90"/>
                          </p:val>
                        </p:tav>
                        <p:tav tm="100000">
                          <p:val>
                            <p:fltVal val="0"/>
                          </p:val>
                        </p:tav>
                      </p:tavLst>
                    </p:anim>
                    <p:animEffect transition="in" filter="fade">
                      <p:cBhvr>
                        <p:cTn dur="500"/>
                        <p:tgtEl>
                          <p:spTgt spid="8"/>
                        </p:tgtEl>
                      </p:cBhvr>
                    </p:animEffect>
                  </p:childTnLst>
                </p:cTn>
              </p:par>
            </p:tnLst>
          </p:tmpl>
        </p:tmplLst>
      </p:bldP>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childTnLst>
                </p:cTn>
              </p:par>
            </p:tnLst>
          </p:tmpl>
        </p:tmplLst>
      </p:bldP>
      <p:bldP spid="12" grpId="0" animBg="1">
        <p:tmplLst>
          <p:tmpl>
            <p:tnLst>
              <p:par>
                <p:cTn presetID="31"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ppt_w</p:attrName>
                        </p:attrNameLst>
                      </p:cBhvr>
                      <p:tavLst>
                        <p:tav tm="0">
                          <p:val>
                            <p:fltVal val="0"/>
                          </p:val>
                        </p:tav>
                        <p:tav tm="100000">
                          <p:val>
                            <p:strVal val="#ppt_w"/>
                          </p:val>
                        </p:tav>
                      </p:tavLst>
                    </p:anim>
                    <p:anim calcmode="lin" valueType="num">
                      <p:cBhvr>
                        <p:cTn dur="500" fill="hold"/>
                        <p:tgtEl>
                          <p:spTgt spid="12"/>
                        </p:tgtEl>
                        <p:attrNameLst>
                          <p:attrName>ppt_h</p:attrName>
                        </p:attrNameLst>
                      </p:cBhvr>
                      <p:tavLst>
                        <p:tav tm="0">
                          <p:val>
                            <p:fltVal val="0"/>
                          </p:val>
                        </p:tav>
                        <p:tav tm="100000">
                          <p:val>
                            <p:strVal val="#ppt_h"/>
                          </p:val>
                        </p:tav>
                      </p:tavLst>
                    </p:anim>
                    <p:anim calcmode="lin" valueType="num">
                      <p:cBhvr>
                        <p:cTn dur="500" fill="hold"/>
                        <p:tgtEl>
                          <p:spTgt spid="12"/>
                        </p:tgtEl>
                        <p:attrNameLst>
                          <p:attrName>style.rotation</p:attrName>
                        </p:attrNameLst>
                      </p:cBhvr>
                      <p:tavLst>
                        <p:tav tm="0">
                          <p:val>
                            <p:fltVal val="90"/>
                          </p:val>
                        </p:tav>
                        <p:tav tm="100000">
                          <p:val>
                            <p:fltVal val="0"/>
                          </p:val>
                        </p:tav>
                      </p:tavLst>
                    </p:anim>
                    <p:animEffect transition="in" filter="fade">
                      <p:cBhvr>
                        <p:cTn dur="500"/>
                        <p:tgtEl>
                          <p:spTgt spid="12"/>
                        </p:tgtEl>
                      </p:cBhvr>
                    </p:animEffect>
                  </p:childTnLst>
                </p:cTn>
              </p:par>
            </p:tnLst>
          </p:tmpl>
        </p:tmplLst>
      </p:bldP>
      <p:bldP spid="14"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6" grpId="0" animBg="1">
        <p:tmplLst>
          <p:tmpl>
            <p:tnLst>
              <p:par>
                <p:cTn presetID="31"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 calcmode="lin" valueType="num">
                      <p:cBhvr>
                        <p:cTn dur="500" fill="hold"/>
                        <p:tgtEl>
                          <p:spTgt spid="16"/>
                        </p:tgtEl>
                        <p:attrNameLst>
                          <p:attrName>style.rotation</p:attrName>
                        </p:attrNameLst>
                      </p:cBhvr>
                      <p:tavLst>
                        <p:tav tm="0">
                          <p:val>
                            <p:fltVal val="90"/>
                          </p:val>
                        </p:tav>
                        <p:tav tm="100000">
                          <p:val>
                            <p:fltVal val="0"/>
                          </p:val>
                        </p:tav>
                      </p:tavLst>
                    </p:anim>
                    <p:animEffect transition="in" filter="fade">
                      <p:cBhvr>
                        <p:cTn dur="500"/>
                        <p:tgtEl>
                          <p:spTgt spid="16"/>
                        </p:tgtEl>
                      </p:cBhvr>
                    </p:animEffect>
                  </p:childTnLst>
                </p:cTn>
              </p:par>
            </p:tnLst>
          </p:tmpl>
        </p:tmplLst>
      </p:bldP>
      <p:bldP spid="18"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750"/>
                        <p:tgtEl>
                          <p:spTgt spid="19"/>
                        </p:tgtEl>
                      </p:cBhvr>
                    </p:animEffect>
                  </p:childTnLst>
                </p:cTn>
              </p:par>
            </p:tnLst>
          </p:tmpl>
        </p:tmplLst>
      </p:b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WHAT WE DO</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スライド番号プレースホルダー 1"/>
          <p:cNvSpPr>
            <a:spLocks noGrp="1"/>
          </p:cNvSpPr>
          <p:nvPr>
            <p:ph type="sldNum" sz="quarter" idx="11"/>
          </p:nvPr>
        </p:nvSpPr>
        <p:spPr/>
        <p:txBody>
          <a:bodyPr/>
          <a:lstStyle/>
          <a:p>
            <a:fld id="{F95F845C-B07D-424A-A6EA-96D8F4A7E4C5}" type="slidenum">
              <a:rPr lang="ja-JP" altLang="en-US" smtClean="0"/>
              <a:pPr/>
              <a:t>16</a:t>
            </a:fld>
            <a:endParaRPr lang="ja-JP" altLang="en-US"/>
          </a:p>
        </p:txBody>
      </p:sp>
      <p:sp>
        <p:nvSpPr>
          <p:cNvPr id="18" name="テキスト プレースホルダー 17"/>
          <p:cNvSpPr>
            <a:spLocks noGrp="1"/>
          </p:cNvSpPr>
          <p:nvPr>
            <p:ph type="body" sz="quarter" idx="12"/>
          </p:nvPr>
        </p:nvSpPr>
        <p:spPr/>
        <p:txBody>
          <a:bodyPr/>
          <a:lstStyle/>
          <a:p>
            <a:r>
              <a:rPr kumimoji="1" lang="en-US" altLang="ja-JP" dirty="0" smtClean="0"/>
              <a:t>We Are Driving the Future</a:t>
            </a:r>
            <a:endParaRPr kumimoji="1" lang="ja-JP" altLang="en-US" dirty="0"/>
          </a:p>
        </p:txBody>
      </p:sp>
      <p:pic>
        <p:nvPicPr>
          <p:cNvPr id="31" name="図プレースホルダー 30"/>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095" r="16095"/>
          <a:stretch>
            <a:fillRect/>
          </a:stretch>
        </p:blipFill>
        <p:spPr/>
      </p:pic>
      <p:sp>
        <p:nvSpPr>
          <p:cNvPr id="20" name="テキスト プレースホルダー 19"/>
          <p:cNvSpPr>
            <a:spLocks noGrp="1"/>
          </p:cNvSpPr>
          <p:nvPr>
            <p:ph type="body" sz="quarter" idx="14"/>
          </p:nvPr>
        </p:nvSpPr>
        <p:spPr/>
        <p:txBody>
          <a:bodyPr/>
          <a:lstStyle/>
          <a:p>
            <a:r>
              <a:rPr lang="en-US" altLang="ja-JP" dirty="0"/>
              <a:t>WEB DESIGN</a:t>
            </a:r>
            <a:endParaRPr lang="ja-JP" altLang="en-US" dirty="0"/>
          </a:p>
        </p:txBody>
      </p:sp>
      <p:sp>
        <p:nvSpPr>
          <p:cNvPr id="21" name="テキスト プレースホルダー 20"/>
          <p:cNvSpPr>
            <a:spLocks noGrp="1"/>
          </p:cNvSpPr>
          <p:nvPr>
            <p:ph type="body" sz="quarter" idx="15"/>
          </p:nvPr>
        </p:nvSpPr>
        <p:spPr/>
        <p:txBody>
          <a:bodyPr/>
          <a:lstStyle/>
          <a:p>
            <a:r>
              <a:rPr lang="en-US" altLang="ja-JP" dirty="0"/>
              <a:t>Te sea quando atomorum posidonium, tation perfecto et per. Ferri novum ne duo, reque tacimates ne duo, partem incorrupte vel in. </a:t>
            </a:r>
            <a:endParaRPr kumimoji="1" lang="ja-JP" altLang="en-US" dirty="0"/>
          </a:p>
        </p:txBody>
      </p:sp>
      <p:pic>
        <p:nvPicPr>
          <p:cNvPr id="32" name="図プレースホルダー 31"/>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095" r="16095"/>
          <a:stretch>
            <a:fillRect/>
          </a:stretch>
        </p:blipFill>
        <p:spPr/>
      </p:pic>
      <p:sp>
        <p:nvSpPr>
          <p:cNvPr id="23" name="テキスト プレースホルダー 22"/>
          <p:cNvSpPr>
            <a:spLocks noGrp="1"/>
          </p:cNvSpPr>
          <p:nvPr>
            <p:ph type="body" sz="quarter" idx="17"/>
          </p:nvPr>
        </p:nvSpPr>
        <p:spPr/>
        <p:txBody>
          <a:bodyPr/>
          <a:lstStyle/>
          <a:p>
            <a:r>
              <a:rPr lang="en-US" altLang="ja-JP" dirty="0"/>
              <a:t>PROGRAMMING</a:t>
            </a:r>
            <a:endParaRPr kumimoji="1" lang="ja-JP" altLang="en-US" dirty="0"/>
          </a:p>
        </p:txBody>
      </p:sp>
      <p:sp>
        <p:nvSpPr>
          <p:cNvPr id="24" name="テキスト プレースホルダー 23"/>
          <p:cNvSpPr>
            <a:spLocks noGrp="1"/>
          </p:cNvSpPr>
          <p:nvPr>
            <p:ph type="body" sz="quarter" idx="18"/>
          </p:nvPr>
        </p:nvSpPr>
        <p:spPr/>
        <p:txBody>
          <a:bodyPr/>
          <a:lstStyle/>
          <a:p>
            <a:r>
              <a:rPr lang="en-US" altLang="ja-JP" dirty="0"/>
              <a:t>Eu mel debitis reprimique, et saepe timeam has, eius voluptaria efficiantur ut usu. Eu nullam discere expetendis mel, mucius tamquam in quo. </a:t>
            </a:r>
            <a:endParaRPr lang="ja-JP" altLang="en-US" dirty="0"/>
          </a:p>
          <a:p>
            <a:endParaRPr kumimoji="1" lang="ja-JP" altLang="en-US" dirty="0"/>
          </a:p>
        </p:txBody>
      </p:sp>
      <p:pic>
        <p:nvPicPr>
          <p:cNvPr id="4" name="図プレースホルダー 3"/>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095" r="16095"/>
          <a:stretch>
            <a:fillRect/>
          </a:stretch>
        </p:blipFill>
        <p:spPr/>
      </p:pic>
      <p:sp>
        <p:nvSpPr>
          <p:cNvPr id="26" name="テキスト プレースホルダー 25"/>
          <p:cNvSpPr>
            <a:spLocks noGrp="1"/>
          </p:cNvSpPr>
          <p:nvPr>
            <p:ph type="body" sz="quarter" idx="20"/>
          </p:nvPr>
        </p:nvSpPr>
        <p:spPr/>
        <p:txBody>
          <a:bodyPr/>
          <a:lstStyle/>
          <a:p>
            <a:r>
              <a:rPr lang="en-US" altLang="ja-JP" dirty="0"/>
              <a:t>PROMOTION</a:t>
            </a:r>
            <a:endParaRPr kumimoji="1" lang="ja-JP" altLang="en-US" dirty="0"/>
          </a:p>
        </p:txBody>
      </p:sp>
      <p:sp>
        <p:nvSpPr>
          <p:cNvPr id="27" name="テキスト プレースホルダー 26"/>
          <p:cNvSpPr>
            <a:spLocks noGrp="1"/>
          </p:cNvSpPr>
          <p:nvPr>
            <p:ph type="body" sz="quarter" idx="21"/>
          </p:nvPr>
        </p:nvSpPr>
        <p:spPr/>
        <p:txBody>
          <a:bodyPr/>
          <a:lstStyle/>
          <a:p>
            <a:r>
              <a:rPr lang="en-US" altLang="ja-JP" dirty="0"/>
              <a:t>Per appetere consequuntur ei. Laudem numquam expetendis mei ut, his te postulant constituam concludaturque.</a:t>
            </a:r>
            <a:endParaRPr lang="ja-JP" altLang="en-US" dirty="0"/>
          </a:p>
          <a:p>
            <a:endParaRPr kumimoji="1" lang="ja-JP" altLang="en-US" dirty="0"/>
          </a:p>
        </p:txBody>
      </p:sp>
      <p:pic>
        <p:nvPicPr>
          <p:cNvPr id="34" name="図プレースホルダー 33"/>
          <p:cNvPicPr>
            <a:picLocks noGrp="1" noChangeAspect="1"/>
          </p:cNvPicPr>
          <p:nvPr>
            <p:ph type="pic" sz="quarter" idx="22"/>
          </p:nvPr>
        </p:nvPicPr>
        <p:blipFill>
          <a:blip r:embed="rId5" cstate="print">
            <a:extLst>
              <a:ext uri="{28A0092B-C50C-407E-A947-70E740481C1C}">
                <a14:useLocalDpi xmlns:a14="http://schemas.microsoft.com/office/drawing/2010/main" val="0"/>
              </a:ext>
            </a:extLst>
          </a:blip>
          <a:srcRect l="16095" r="16095"/>
          <a:stretch>
            <a:fillRect/>
          </a:stretch>
        </p:blipFill>
        <p:spPr/>
      </p:pic>
      <p:sp>
        <p:nvSpPr>
          <p:cNvPr id="29" name="テキスト プレースホルダー 28"/>
          <p:cNvSpPr>
            <a:spLocks noGrp="1"/>
          </p:cNvSpPr>
          <p:nvPr>
            <p:ph type="body" sz="quarter" idx="23"/>
          </p:nvPr>
        </p:nvSpPr>
        <p:spPr/>
        <p:txBody>
          <a:bodyPr/>
          <a:lstStyle/>
          <a:p>
            <a:r>
              <a:rPr lang="en-US" altLang="ja-JP" dirty="0"/>
              <a:t>STRATEGY</a:t>
            </a:r>
            <a:endParaRPr kumimoji="1" lang="ja-JP" altLang="en-US" dirty="0"/>
          </a:p>
        </p:txBody>
      </p:sp>
      <p:sp>
        <p:nvSpPr>
          <p:cNvPr id="30" name="テキスト プレースホルダー 29"/>
          <p:cNvSpPr>
            <a:spLocks noGrp="1"/>
          </p:cNvSpPr>
          <p:nvPr>
            <p:ph type="body" sz="quarter" idx="24"/>
          </p:nvPr>
        </p:nvSpPr>
        <p:spPr/>
        <p:txBody>
          <a:bodyPr/>
          <a:lstStyle/>
          <a:p>
            <a:r>
              <a:rPr lang="en-US" altLang="ja-JP" dirty="0"/>
              <a:t>Nostrum epicurei vituperata at est. Dico atqui singulis pri te. In eum ludus nihil ridens, modo appellantur concludaturque est </a:t>
            </a:r>
            <a:r>
              <a:rPr lang="en-US" altLang="ja-JP" dirty="0" smtClean="0"/>
              <a:t>te.</a:t>
            </a:r>
            <a:endParaRPr kumimoji="1" lang="ja-JP" altLang="en-US" dirty="0"/>
          </a:p>
        </p:txBody>
      </p:sp>
    </p:spTree>
    <p:extLst>
      <p:ext uri="{BB962C8B-B14F-4D97-AF65-F5344CB8AC3E}">
        <p14:creationId xmlns:p14="http://schemas.microsoft.com/office/powerpoint/2010/main" val="3534046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110">
        <p15:prstTrans prst="peelOff"/>
      </p:transition>
    </mc:Choice>
    <mc:Fallback xmlns="">
      <p:transition spd="slow" advTm="911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WHAT wE DO</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17</a:t>
            </a:fld>
            <a:endParaRPr lang="ja-JP" altLang="en-US"/>
          </a:p>
        </p:txBody>
      </p:sp>
      <p:sp>
        <p:nvSpPr>
          <p:cNvPr id="19" name="テキスト プレースホルダー 18"/>
          <p:cNvSpPr>
            <a:spLocks noGrp="1"/>
          </p:cNvSpPr>
          <p:nvPr>
            <p:ph type="body" sz="quarter" idx="12"/>
          </p:nvPr>
        </p:nvSpPr>
        <p:spPr/>
        <p:txBody>
          <a:bodyPr/>
          <a:lstStyle/>
          <a:p>
            <a:r>
              <a:rPr lang="en-US" altLang="ja-JP" dirty="0"/>
              <a:t>We Are Driving the </a:t>
            </a:r>
            <a:r>
              <a:rPr lang="en-US" altLang="ja-JP" dirty="0" smtClean="0"/>
              <a:t>Future</a:t>
            </a:r>
            <a:endParaRPr lang="ja-JP" altLang="en-US" dirty="0"/>
          </a:p>
        </p:txBody>
      </p:sp>
      <p:sp>
        <p:nvSpPr>
          <p:cNvPr id="23" name="テキスト プレースホルダー 22"/>
          <p:cNvSpPr>
            <a:spLocks noGrp="1"/>
          </p:cNvSpPr>
          <p:nvPr>
            <p:ph type="body" sz="quarter" idx="39"/>
          </p:nvPr>
        </p:nvSpPr>
        <p:spPr/>
        <p:txBody>
          <a:bodyPr/>
          <a:lstStyle/>
          <a:p>
            <a:r>
              <a:rPr lang="en-US" altLang="ja-JP" dirty="0" smtClean="0"/>
              <a:t>Services</a:t>
            </a:r>
            <a:endParaRPr kumimoji="1" lang="ja-JP" altLang="en-US" dirty="0"/>
          </a:p>
        </p:txBody>
      </p:sp>
      <p:pic>
        <p:nvPicPr>
          <p:cNvPr id="39" name="図プレースホルダー 3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0" name="図プレースホルダー 39"/>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6304" r="16304"/>
          <a:stretch>
            <a:fillRect/>
          </a:stretch>
        </p:blipFill>
        <p:spPr/>
      </p:pic>
      <p:pic>
        <p:nvPicPr>
          <p:cNvPr id="41" name="図プレースホルダー 40"/>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6304" r="16304"/>
          <a:stretch>
            <a:fillRect/>
          </a:stretch>
        </p:blipFill>
        <p:spPr/>
      </p:pic>
      <p:pic>
        <p:nvPicPr>
          <p:cNvPr id="42" name="図プレースホルダー 41"/>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6304" r="16304"/>
          <a:stretch>
            <a:fillRect/>
          </a:stretch>
        </p:blipFill>
        <p:spPr/>
      </p:pic>
      <p:pic>
        <p:nvPicPr>
          <p:cNvPr id="43" name="図プレースホルダー 42"/>
          <p:cNvPicPr>
            <a:picLocks noGrp="1" noChangeAspect="1"/>
          </p:cNvPicPr>
          <p:nvPr>
            <p:ph type="pic" sz="quarter" idx="43"/>
          </p:nvPr>
        </p:nvPicPr>
        <p:blipFill>
          <a:blip r:embed="rId6" cstate="print">
            <a:extLst>
              <a:ext uri="{28A0092B-C50C-407E-A947-70E740481C1C}">
                <a14:useLocalDpi xmlns:a14="http://schemas.microsoft.com/office/drawing/2010/main" val="0"/>
              </a:ext>
            </a:extLst>
          </a:blip>
          <a:srcRect l="16304" r="16304"/>
          <a:stretch>
            <a:fillRect/>
          </a:stretch>
        </p:blipFill>
        <p:spPr/>
      </p:pic>
      <p:pic>
        <p:nvPicPr>
          <p:cNvPr id="44" name="図プレースホルダー 43"/>
          <p:cNvPicPr>
            <a:picLocks noGrp="1" noChangeAspect="1"/>
          </p:cNvPicPr>
          <p:nvPr>
            <p:ph type="pic" sz="quarter" idx="44"/>
          </p:nvPr>
        </p:nvPicPr>
        <p:blipFill>
          <a:blip r:embed="rId7" cstate="print">
            <a:extLst>
              <a:ext uri="{28A0092B-C50C-407E-A947-70E740481C1C}">
                <a14:useLocalDpi xmlns:a14="http://schemas.microsoft.com/office/drawing/2010/main" val="0"/>
              </a:ext>
            </a:extLst>
          </a:blip>
          <a:srcRect l="16304" r="16304"/>
          <a:stretch>
            <a:fillRect/>
          </a:stretch>
        </p:blipFill>
        <p:spPr/>
      </p:pic>
      <p:sp>
        <p:nvSpPr>
          <p:cNvPr id="21" name="テキスト プレースホルダー 20"/>
          <p:cNvSpPr>
            <a:spLocks noGrp="1"/>
          </p:cNvSpPr>
          <p:nvPr>
            <p:ph type="body" sz="quarter" idx="31"/>
          </p:nvPr>
        </p:nvSpPr>
        <p:spPr/>
        <p:txBody>
          <a:bodyPr/>
          <a:lstStyle/>
          <a:p>
            <a:r>
              <a:rPr lang="en-US" altLang="ja-JP" dirty="0"/>
              <a:t>Malis nonumes disputando ei mei, in pro novum aliquip officiis. Te cum eius </a:t>
            </a:r>
            <a:r>
              <a:rPr lang="en-US" altLang="ja-JP" dirty="0" smtClean="0"/>
              <a:t>deterruisset.</a:t>
            </a:r>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smtClean="0"/>
              <a:t>DESIGN</a:t>
            </a:r>
            <a:endParaRPr kumimoji="1" lang="ja-JP" altLang="en-US" dirty="0"/>
          </a:p>
        </p:txBody>
      </p:sp>
      <p:sp>
        <p:nvSpPr>
          <p:cNvPr id="29" name="テキスト プレースホルダー 28"/>
          <p:cNvSpPr>
            <a:spLocks noGrp="1"/>
          </p:cNvSpPr>
          <p:nvPr>
            <p:ph type="body" sz="quarter" idx="45"/>
          </p:nvPr>
        </p:nvSpPr>
        <p:spPr/>
        <p:txBody>
          <a:bodyPr/>
          <a:lstStyle/>
          <a:p>
            <a:r>
              <a:rPr lang="en-US" altLang="ja-JP" dirty="0"/>
              <a:t>Eruditi accumsan assentior est ne, ea vix graecis deterruisset </a:t>
            </a:r>
            <a:r>
              <a:rPr lang="en-US" altLang="ja-JP" dirty="0" smtClean="0"/>
              <a:t>definitionem.</a:t>
            </a:r>
            <a:endParaRPr kumimoji="1" lang="ja-JP" altLang="en-US" dirty="0"/>
          </a:p>
        </p:txBody>
      </p:sp>
      <p:sp>
        <p:nvSpPr>
          <p:cNvPr id="30" name="テキスト プレースホルダー 29"/>
          <p:cNvSpPr>
            <a:spLocks noGrp="1"/>
          </p:cNvSpPr>
          <p:nvPr>
            <p:ph type="body" sz="quarter" idx="46"/>
          </p:nvPr>
        </p:nvSpPr>
        <p:spPr/>
        <p:txBody>
          <a:bodyPr/>
          <a:lstStyle/>
          <a:p>
            <a:r>
              <a:rPr kumimoji="1" lang="en-US" altLang="ja-JP" dirty="0" smtClean="0"/>
              <a:t>PUBLISHING</a:t>
            </a:r>
            <a:endParaRPr kumimoji="1" lang="ja-JP" altLang="en-US" dirty="0"/>
          </a:p>
        </p:txBody>
      </p:sp>
      <p:sp>
        <p:nvSpPr>
          <p:cNvPr id="31" name="テキスト プレースホルダー 30"/>
          <p:cNvSpPr>
            <a:spLocks noGrp="1"/>
          </p:cNvSpPr>
          <p:nvPr>
            <p:ph type="body" sz="quarter" idx="47"/>
          </p:nvPr>
        </p:nvSpPr>
        <p:spPr/>
        <p:txBody>
          <a:bodyPr/>
          <a:lstStyle/>
          <a:p>
            <a:r>
              <a:rPr lang="en-US" altLang="ja-JP" dirty="0"/>
              <a:t>Fastidii deleniti cu vel, no eum solum lorem impedit, at eros autem vim. </a:t>
            </a:r>
            <a:endParaRPr kumimoji="1" lang="ja-JP" altLang="en-US" dirty="0"/>
          </a:p>
        </p:txBody>
      </p:sp>
      <p:sp>
        <p:nvSpPr>
          <p:cNvPr id="32" name="テキスト プレースホルダー 31"/>
          <p:cNvSpPr>
            <a:spLocks noGrp="1"/>
          </p:cNvSpPr>
          <p:nvPr>
            <p:ph type="body" sz="quarter" idx="48"/>
          </p:nvPr>
        </p:nvSpPr>
        <p:spPr/>
        <p:txBody>
          <a:bodyPr/>
          <a:lstStyle/>
          <a:p>
            <a:r>
              <a:rPr kumimoji="1" lang="en-US" altLang="ja-JP" dirty="0" smtClean="0"/>
              <a:t>PRMOTION</a:t>
            </a:r>
            <a:endParaRPr kumimoji="1" lang="ja-JP" altLang="en-US" dirty="0"/>
          </a:p>
        </p:txBody>
      </p:sp>
      <p:sp>
        <p:nvSpPr>
          <p:cNvPr id="33" name="テキスト プレースホルダー 32"/>
          <p:cNvSpPr>
            <a:spLocks noGrp="1"/>
          </p:cNvSpPr>
          <p:nvPr>
            <p:ph type="body" sz="quarter" idx="49"/>
          </p:nvPr>
        </p:nvSpPr>
        <p:spPr/>
        <p:txBody>
          <a:bodyPr/>
          <a:lstStyle/>
          <a:p>
            <a:r>
              <a:rPr lang="en-US" altLang="ja-JP" dirty="0"/>
              <a:t>Mei hinc alienum ex, propriae fabellas qui et. Cu insolens convenire patrioque </a:t>
            </a:r>
            <a:r>
              <a:rPr lang="en-US" altLang="ja-JP" dirty="0" smtClean="0"/>
              <a:t>est.</a:t>
            </a:r>
            <a:endParaRPr kumimoji="1" lang="ja-JP" altLang="en-US" dirty="0"/>
          </a:p>
        </p:txBody>
      </p:sp>
      <p:sp>
        <p:nvSpPr>
          <p:cNvPr id="34" name="テキスト プレースホルダー 33"/>
          <p:cNvSpPr>
            <a:spLocks noGrp="1"/>
          </p:cNvSpPr>
          <p:nvPr>
            <p:ph type="body" sz="quarter" idx="50"/>
          </p:nvPr>
        </p:nvSpPr>
        <p:spPr/>
        <p:txBody>
          <a:bodyPr/>
          <a:lstStyle/>
          <a:p>
            <a:r>
              <a:rPr kumimoji="1" lang="en-US" altLang="ja-JP" dirty="0" smtClean="0"/>
              <a:t>MANAGEMENT</a:t>
            </a:r>
            <a:endParaRPr kumimoji="1" lang="ja-JP" altLang="en-US" dirty="0"/>
          </a:p>
        </p:txBody>
      </p:sp>
      <p:sp>
        <p:nvSpPr>
          <p:cNvPr id="35" name="テキスト プレースホルダー 34"/>
          <p:cNvSpPr>
            <a:spLocks noGrp="1"/>
          </p:cNvSpPr>
          <p:nvPr>
            <p:ph type="body" sz="quarter" idx="51"/>
          </p:nvPr>
        </p:nvSpPr>
        <p:spPr/>
        <p:txBody>
          <a:bodyPr/>
          <a:lstStyle/>
          <a:p>
            <a:r>
              <a:rPr lang="en-US" altLang="ja-JP" dirty="0"/>
              <a:t>Ius case verterem dissentiunt ex. In his modus postea, inani deterruisset mea an.</a:t>
            </a:r>
            <a:endParaRPr kumimoji="1" lang="ja-JP" altLang="en-US" dirty="0"/>
          </a:p>
        </p:txBody>
      </p:sp>
      <p:sp>
        <p:nvSpPr>
          <p:cNvPr id="36" name="テキスト プレースホルダー 35"/>
          <p:cNvSpPr>
            <a:spLocks noGrp="1"/>
          </p:cNvSpPr>
          <p:nvPr>
            <p:ph type="body" sz="quarter" idx="52"/>
          </p:nvPr>
        </p:nvSpPr>
        <p:spPr/>
        <p:txBody>
          <a:bodyPr/>
          <a:lstStyle/>
          <a:p>
            <a:r>
              <a:rPr kumimoji="1" lang="en-US" altLang="ja-JP" dirty="0" smtClean="0"/>
              <a:t>WEB CODING</a:t>
            </a:r>
            <a:endParaRPr kumimoji="1" lang="ja-JP" altLang="en-US" dirty="0"/>
          </a:p>
        </p:txBody>
      </p:sp>
      <p:sp>
        <p:nvSpPr>
          <p:cNvPr id="37" name="テキスト プレースホルダー 36"/>
          <p:cNvSpPr>
            <a:spLocks noGrp="1"/>
          </p:cNvSpPr>
          <p:nvPr>
            <p:ph type="body" sz="quarter" idx="53"/>
          </p:nvPr>
        </p:nvSpPr>
        <p:spPr/>
        <p:txBody>
          <a:bodyPr/>
          <a:lstStyle/>
          <a:p>
            <a:r>
              <a:rPr lang="en-US" altLang="ja-JP" dirty="0"/>
              <a:t>An usu insolens ullamcorper. Laboramus aliquando mel an, has eu accusata posidonium philosophia.</a:t>
            </a:r>
            <a:endParaRPr kumimoji="1" lang="ja-JP" altLang="en-US" dirty="0"/>
          </a:p>
        </p:txBody>
      </p:sp>
      <p:sp>
        <p:nvSpPr>
          <p:cNvPr id="38" name="テキスト プレースホルダー 37"/>
          <p:cNvSpPr>
            <a:spLocks noGrp="1"/>
          </p:cNvSpPr>
          <p:nvPr>
            <p:ph type="body" sz="quarter" idx="54"/>
          </p:nvPr>
        </p:nvSpPr>
        <p:spPr/>
        <p:txBody>
          <a:bodyPr/>
          <a:lstStyle/>
          <a:p>
            <a:r>
              <a:rPr kumimoji="1" lang="en-US" altLang="ja-JP" dirty="0" smtClean="0"/>
              <a:t>SCURITY</a:t>
            </a:r>
            <a:endParaRPr kumimoji="1" lang="ja-JP" altLang="en-US" dirty="0"/>
          </a:p>
        </p:txBody>
      </p:sp>
    </p:spTree>
    <p:extLst>
      <p:ext uri="{BB962C8B-B14F-4D97-AF65-F5344CB8AC3E}">
        <p14:creationId xmlns:p14="http://schemas.microsoft.com/office/powerpoint/2010/main" val="3437482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6320">
        <p15:prstTrans prst="peelOff"/>
      </p:transition>
    </mc:Choice>
    <mc:Fallback xmlns="">
      <p:transition spd="slow" advTm="1632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MEET OUR MEMBER</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18</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Everyone Is A Specialist</a:t>
            </a:r>
            <a:endParaRPr lang="ja-JP" altLang="en-US" dirty="0"/>
          </a:p>
        </p:txBody>
      </p:sp>
      <p:sp>
        <p:nvSpPr>
          <p:cNvPr id="11" name="テキスト プレースホルダー 10"/>
          <p:cNvSpPr>
            <a:spLocks noGrp="1"/>
          </p:cNvSpPr>
          <p:nvPr>
            <p:ph type="body" sz="quarter" idx="13"/>
          </p:nvPr>
        </p:nvSpPr>
        <p:spPr/>
        <p:txBody>
          <a:bodyPr/>
          <a:lstStyle/>
          <a:p>
            <a:r>
              <a:rPr lang="en-US" altLang="ja-JP" dirty="0"/>
              <a:t>George Archainbaud</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Ea illum cotidieque eam. Usu ex nullam oportere, at graeco delenit volumus vix. Id ipsum graeco ius, mea lobortis voluptatibus id, alii erat oportere at sit.</a:t>
            </a:r>
            <a:endParaRPr kumimoji="1" lang="ja-JP" altLang="en-US" dirty="0"/>
          </a:p>
        </p:txBody>
      </p:sp>
      <p:sp>
        <p:nvSpPr>
          <p:cNvPr id="8" name="図プレースホルダー 7"/>
          <p:cNvSpPr>
            <a:spLocks noGrp="1"/>
          </p:cNvSpPr>
          <p:nvPr>
            <p:ph type="pic" sz="quarter" idx="15"/>
          </p:nvPr>
        </p:nvSpPr>
        <p:spPr/>
      </p:sp>
      <p:sp>
        <p:nvSpPr>
          <p:cNvPr id="14" name="テキスト プレースホルダー 13"/>
          <p:cNvSpPr>
            <a:spLocks noGrp="1"/>
          </p:cNvSpPr>
          <p:nvPr>
            <p:ph type="body" sz="quarter" idx="16"/>
          </p:nvPr>
        </p:nvSpPr>
        <p:spPr/>
        <p:txBody>
          <a:bodyPr/>
          <a:lstStyle/>
          <a:p>
            <a:r>
              <a:rPr lang="en-US" altLang="ja-JP" dirty="0"/>
              <a:t>Nancy Walker </a:t>
            </a:r>
            <a:endParaRPr lang="ja-JP" altLang="en-US" dirty="0"/>
          </a:p>
        </p:txBody>
      </p:sp>
      <p:sp>
        <p:nvSpPr>
          <p:cNvPr id="15" name="テキスト プレースホルダー 14"/>
          <p:cNvSpPr>
            <a:spLocks noGrp="1"/>
          </p:cNvSpPr>
          <p:nvPr>
            <p:ph type="body" sz="quarter" idx="17"/>
          </p:nvPr>
        </p:nvSpPr>
        <p:spPr/>
        <p:txBody>
          <a:bodyPr/>
          <a:lstStyle/>
          <a:p>
            <a:r>
              <a:rPr lang="en-US" altLang="ja-JP" dirty="0"/>
              <a:t>Sit cu congue invidunt pertinacia, graecis fierent quo te. Esse concludaturque at est. Ea nisl case his.</a:t>
            </a:r>
            <a:endParaRPr kumimoji="1" lang="ja-JP" altLang="en-US" dirty="0"/>
          </a:p>
        </p:txBody>
      </p:sp>
      <p:sp>
        <p:nvSpPr>
          <p:cNvPr id="13" name="図プレースホルダー 12"/>
          <p:cNvSpPr>
            <a:spLocks noGrp="1"/>
          </p:cNvSpPr>
          <p:nvPr>
            <p:ph type="pic" sz="quarter" idx="18"/>
          </p:nvPr>
        </p:nvSpPr>
        <p:spPr/>
      </p:sp>
      <p:sp>
        <p:nvSpPr>
          <p:cNvPr id="17" name="テキスト プレースホルダー 16"/>
          <p:cNvSpPr>
            <a:spLocks noGrp="1"/>
          </p:cNvSpPr>
          <p:nvPr>
            <p:ph type="body" sz="quarter" idx="19"/>
          </p:nvPr>
        </p:nvSpPr>
        <p:spPr/>
        <p:txBody>
          <a:bodyPr/>
          <a:lstStyle/>
          <a:p>
            <a:r>
              <a:rPr lang="en-US" altLang="ja-JP" dirty="0"/>
              <a:t>Michelangelo Antonioni</a:t>
            </a:r>
            <a:endParaRPr lang="ja-JP" altLang="en-US" dirty="0"/>
          </a:p>
        </p:txBody>
      </p:sp>
      <p:sp>
        <p:nvSpPr>
          <p:cNvPr id="18" name="テキスト プレースホルダー 17"/>
          <p:cNvSpPr>
            <a:spLocks noGrp="1"/>
          </p:cNvSpPr>
          <p:nvPr>
            <p:ph type="body" sz="quarter" idx="20"/>
          </p:nvPr>
        </p:nvSpPr>
        <p:spPr/>
        <p:txBody>
          <a:bodyPr/>
          <a:lstStyle/>
          <a:p>
            <a:r>
              <a:rPr lang="en-US" altLang="ja-JP" dirty="0"/>
              <a:t>Albucius percipit lobortis vis ex, qui tota ullum cu, pri tota aliquando ad. Mel te quem mediocritatem, ne usu legendos adipiscing.</a:t>
            </a:r>
            <a:endParaRPr kumimoji="1" lang="ja-JP" altLang="en-US" dirty="0"/>
          </a:p>
        </p:txBody>
      </p:sp>
      <p:sp>
        <p:nvSpPr>
          <p:cNvPr id="16" name="図プレースホルダー 15"/>
          <p:cNvSpPr>
            <a:spLocks noGrp="1"/>
          </p:cNvSpPr>
          <p:nvPr>
            <p:ph type="pic" sz="quarter" idx="21"/>
          </p:nvPr>
        </p:nvSpPr>
        <p:spPr/>
      </p:sp>
      <p:sp>
        <p:nvSpPr>
          <p:cNvPr id="20" name="テキスト プレースホルダー 19"/>
          <p:cNvSpPr>
            <a:spLocks noGrp="1"/>
          </p:cNvSpPr>
          <p:nvPr>
            <p:ph type="body" sz="quarter" idx="22"/>
          </p:nvPr>
        </p:nvSpPr>
        <p:spPr/>
        <p:txBody>
          <a:bodyPr/>
          <a:lstStyle/>
          <a:p>
            <a:r>
              <a:rPr lang="en-US" altLang="ja-JP" dirty="0">
                <a:effectLst/>
              </a:rPr>
              <a:t>Anne-Marie Miéville</a:t>
            </a:r>
          </a:p>
        </p:txBody>
      </p:sp>
      <p:sp>
        <p:nvSpPr>
          <p:cNvPr id="21" name="テキスト プレースホルダー 20"/>
          <p:cNvSpPr>
            <a:spLocks noGrp="1"/>
          </p:cNvSpPr>
          <p:nvPr>
            <p:ph type="body" sz="quarter" idx="23"/>
          </p:nvPr>
        </p:nvSpPr>
        <p:spPr/>
        <p:txBody>
          <a:bodyPr/>
          <a:lstStyle/>
          <a:p>
            <a:r>
              <a:rPr lang="en-US" altLang="ja-JP" dirty="0"/>
              <a:t>Vis forensibus efficiendi assueverit id, eum ad debitis euripidis. Sit cu congue invidunt pertinacia, graecis fierent quo te. Esse concludaturque at est. Ea nisl case his.</a:t>
            </a:r>
            <a:endParaRPr kumimoji="1" lang="ja-JP" altLang="en-US" dirty="0"/>
          </a:p>
        </p:txBody>
      </p:sp>
      <p:sp>
        <p:nvSpPr>
          <p:cNvPr id="19" name="図プレースホルダー 18"/>
          <p:cNvSpPr>
            <a:spLocks noGrp="1"/>
          </p:cNvSpPr>
          <p:nvPr>
            <p:ph type="pic" sz="quarter" idx="24"/>
          </p:nvPr>
        </p:nvSpPr>
        <p:spPr/>
      </p:sp>
      <p:sp>
        <p:nvSpPr>
          <p:cNvPr id="27" name="テキスト プレースホルダー 26"/>
          <p:cNvSpPr>
            <a:spLocks noGrp="1"/>
          </p:cNvSpPr>
          <p:nvPr>
            <p:ph type="body" sz="quarter" idx="25"/>
          </p:nvPr>
        </p:nvSpPr>
        <p:spPr/>
        <p:txBody>
          <a:bodyPr/>
          <a:lstStyle/>
          <a:p>
            <a:r>
              <a:rPr kumimoji="1" lang="en-US" altLang="ja-JP" dirty="0" smtClean="0"/>
              <a:t>BRAIN</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smtClean="0"/>
              <a:t>DESIGNER</a:t>
            </a:r>
            <a:endParaRPr kumimoji="1" lang="ja-JP" altLang="en-US" dirty="0"/>
          </a:p>
        </p:txBody>
      </p:sp>
      <p:sp>
        <p:nvSpPr>
          <p:cNvPr id="29" name="テキスト プレースホルダー 28"/>
          <p:cNvSpPr>
            <a:spLocks noGrp="1"/>
          </p:cNvSpPr>
          <p:nvPr>
            <p:ph type="body" sz="quarter" idx="27"/>
          </p:nvPr>
        </p:nvSpPr>
        <p:spPr/>
        <p:txBody>
          <a:bodyPr/>
          <a:lstStyle/>
          <a:p>
            <a:r>
              <a:rPr lang="en-US" altLang="ja-JP" dirty="0"/>
              <a:t>DIRECTOR</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smtClean="0"/>
              <a:t>MANAGER</a:t>
            </a:r>
            <a:endParaRPr kumimoji="1" lang="ja-JP" altLang="en-US" dirty="0"/>
          </a:p>
        </p:txBody>
      </p:sp>
    </p:spTree>
    <p:extLst>
      <p:ext uri="{BB962C8B-B14F-4D97-AF65-F5344CB8AC3E}">
        <p14:creationId xmlns:p14="http://schemas.microsoft.com/office/powerpoint/2010/main" val="2446252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685">
        <p15:prstTrans prst="peelOff"/>
      </p:transition>
    </mc:Choice>
    <mc:Fallback xmlns="">
      <p:transition spd="slow" advTm="15685">
        <p:fade/>
      </p:transition>
    </mc:Fallback>
  </mc:AlternateContent>
  <p:timing>
    <p:tnLst>
      <p:par>
        <p:cTn id="1" dur="indefinite" restart="never" nodeType="tmRoot"/>
      </p:par>
    </p:tnLst>
    <p:bldLst>
      <p:bldP spid="9" grpId="0"/>
      <p:bldP spid="3" grpId="0"/>
      <p:bldP spid="4" grpId="0"/>
      <p:bldP spid="10" grpId="0" build="p">
        <p:tmplLst>
          <p:tmpl lvl="1">
            <p:tnLst>
              <p:par>
                <p:cTn presetID="14" presetClass="entr" presetSubtype="1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P spid="11"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750"/>
                        <p:tgtEl>
                          <p:spTgt spid="12"/>
                        </p:tgtEl>
                      </p:cBhvr>
                    </p:animEffect>
                  </p:childTnLst>
                </p:cTn>
              </p:par>
            </p:tnLst>
          </p:tmpl>
        </p:tmplLst>
      </p:bldP>
      <p:bldP spid="14"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Effect transition="in" filter="randombar(horizontal)">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7"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P spid="20" grpId="0" build="p">
        <p:tmplLst>
          <p:tmpl lvl="1">
            <p:tnLst>
              <p:par>
                <p:cTn presetID="14" presetClass="entr" presetSubtype="10" fill="hold" nodeType="afterEffect">
                  <p:stCondLst>
                    <p:cond delay="500"/>
                  </p:stCondLst>
                  <p:iterate type="lt">
                    <p:tmPct val="5000"/>
                  </p:iterate>
                  <p:childTnLst>
                    <p:set>
                      <p:cBhvr>
                        <p:cTn dur="1" fill="hold">
                          <p:stCondLst>
                            <p:cond delay="0"/>
                          </p:stCondLst>
                        </p:cTn>
                        <p:tgtEl>
                          <p:spTgt spid="20"/>
                        </p:tgtEl>
                        <p:attrNameLst>
                          <p:attrName>style.visibility</p:attrName>
                        </p:attrNameLst>
                      </p:cBhvr>
                      <p:to>
                        <p:strVal val="visible"/>
                      </p:to>
                    </p:set>
                    <p:animEffect transition="in" filter="randombar(horizontal)">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7"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build="allAtOnce">
        <p:tmplLst>
          <p:tmpl>
            <p:tnLst>
              <p:par>
                <p:cTn presetID="14" presetClass="entr" presetSubtype="10"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 lvl="1">
            <p:tnLst>
              <p:par>
                <p:cTn presetID="14" presetClass="entr" presetSubtype="10" fill="hold" nodeType="with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smtClean="0"/>
              <a:t>NExT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19</a:t>
            </a:fld>
            <a:endParaRPr lang="ja-JP" altLang="en-US"/>
          </a:p>
        </p:txBody>
      </p:sp>
      <p:sp>
        <p:nvSpPr>
          <p:cNvPr id="9" name="テキスト プレースホルダー 8"/>
          <p:cNvSpPr>
            <a:spLocks noGrp="1"/>
          </p:cNvSpPr>
          <p:nvPr>
            <p:ph type="body" sz="quarter" idx="12"/>
          </p:nvPr>
        </p:nvSpPr>
        <p:spPr/>
        <p:txBody>
          <a:bodyPr/>
          <a:lstStyle/>
          <a:p>
            <a:r>
              <a:rPr kumimoji="1" lang="en-US" altLang="ja-JP" dirty="0" smtClean="0"/>
              <a:t>3 Icons and Texts</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smtClean="0"/>
              <a:t>TOTAL DESIGN</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a:t>Id dicit verear vituperata quo, ne zril latine assueverit per. Ut mei dolor euismod facilisis, an omnesque invenire </a:t>
            </a:r>
            <a:r>
              <a:rPr lang="en-US" altLang="ja-JP" dirty="0" smtClean="0"/>
              <a:t>mea.</a:t>
            </a:r>
            <a:endParaRPr kumimoji="1" lang="ja-JP" altLang="en-US" dirty="0"/>
          </a:p>
        </p:txBody>
      </p:sp>
      <p:pic>
        <p:nvPicPr>
          <p:cNvPr id="21" name="図プレースホルダー 20"/>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98" r="16298"/>
          <a:stretch>
            <a:fillRect/>
          </a:stretch>
        </p:blipFill>
        <p:spPr/>
      </p:pic>
      <p:sp>
        <p:nvSpPr>
          <p:cNvPr id="14" name="テキスト プレースホルダー 13"/>
          <p:cNvSpPr>
            <a:spLocks noGrp="1"/>
          </p:cNvSpPr>
          <p:nvPr>
            <p:ph type="body" sz="quarter" idx="17"/>
          </p:nvPr>
        </p:nvSpPr>
        <p:spPr/>
        <p:txBody>
          <a:bodyPr/>
          <a:lstStyle/>
          <a:p>
            <a:r>
              <a:rPr lang="en-US" altLang="ja-JP" dirty="0" smtClean="0"/>
              <a:t>PUBLISHING</a:t>
            </a:r>
            <a:endParaRPr kumimoji="1" lang="ja-JP" altLang="en-US" dirty="0"/>
          </a:p>
        </p:txBody>
      </p:sp>
      <p:sp>
        <p:nvSpPr>
          <p:cNvPr id="15" name="テキスト プレースホルダー 14"/>
          <p:cNvSpPr>
            <a:spLocks noGrp="1"/>
          </p:cNvSpPr>
          <p:nvPr>
            <p:ph type="body" sz="quarter" idx="18"/>
          </p:nvPr>
        </p:nvSpPr>
        <p:spPr/>
        <p:txBody>
          <a:bodyPr/>
          <a:lstStyle/>
          <a:p>
            <a:r>
              <a:rPr lang="en-US" altLang="ja-JP" dirty="0"/>
              <a:t>Per ea reque mentitum. In delenit vivendum his. Sit dicit recusabo contentiones te. Etiam civibus propriae nam </a:t>
            </a:r>
            <a:r>
              <a:rPr lang="en-US" altLang="ja-JP" dirty="0" smtClean="0"/>
              <a:t>cu.</a:t>
            </a:r>
            <a:endParaRPr kumimoji="1" lang="ja-JP" altLang="en-US" dirty="0"/>
          </a:p>
        </p:txBody>
      </p:sp>
      <p:pic>
        <p:nvPicPr>
          <p:cNvPr id="22" name="図プレースホルダー 21"/>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6298" r="16298"/>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smtClean="0"/>
              <a:t>ONLINE SHOP</a:t>
            </a:r>
            <a:endParaRPr kumimoji="1" lang="ja-JP" altLang="en-US" dirty="0"/>
          </a:p>
        </p:txBody>
      </p:sp>
      <p:sp>
        <p:nvSpPr>
          <p:cNvPr id="18" name="テキスト プレースホルダー 17"/>
          <p:cNvSpPr>
            <a:spLocks noGrp="1"/>
          </p:cNvSpPr>
          <p:nvPr>
            <p:ph type="body" sz="quarter" idx="21"/>
          </p:nvPr>
        </p:nvSpPr>
        <p:spPr/>
        <p:txBody>
          <a:bodyPr/>
          <a:lstStyle/>
          <a:p>
            <a:r>
              <a:rPr lang="en-US" altLang="ja-JP" dirty="0"/>
              <a:t>Nec etiam diceret in, semper reprimique ea pri. Cu sint facilis ius. Has et choro habemus, mel ut summo saperet vivendo. Modo sumo debet pro et, ne officiis facilisis pro.</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Per ea reque mentitum. In delenit vivendum his. Sit dicit recusabo contentiones te. Etiam civibus propriae nam cu, pri iudico alienum ne, meis persius ne est. </a:t>
            </a:r>
            <a:endParaRPr kumimoji="1" lang="ja-JP" altLang="en-US" dirty="0"/>
          </a:p>
        </p:txBody>
      </p:sp>
      <p:pic>
        <p:nvPicPr>
          <p:cNvPr id="6" name="図プレースホルダー 5"/>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16298" r="16298"/>
          <a:stretch>
            <a:fillRect/>
          </a:stretch>
        </p:blipFill>
        <p:spPr/>
      </p:pic>
    </p:spTree>
    <p:extLst>
      <p:ext uri="{BB962C8B-B14F-4D97-AF65-F5344CB8AC3E}">
        <p14:creationId xmlns:p14="http://schemas.microsoft.com/office/powerpoint/2010/main" val="29953076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021">
        <p15:prstTrans prst="peelOff"/>
      </p:transition>
    </mc:Choice>
    <mc:Fallback xmlns="">
      <p:transition spd="slow" advTm="11021">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Canopus</a:t>
            </a:r>
            <a:endParaRPr kumimoji="1" lang="ja-JP" altLang="en-US" dirty="0"/>
          </a:p>
        </p:txBody>
      </p:sp>
      <p:sp>
        <p:nvSpPr>
          <p:cNvPr id="3" name="テキスト プレースホルダー 2"/>
          <p:cNvSpPr>
            <a:spLocks noGrp="1"/>
          </p:cNvSpPr>
          <p:nvPr>
            <p:ph type="body" sz="quarter" idx="12"/>
          </p:nvPr>
        </p:nvSpPr>
        <p:spPr/>
        <p:txBody>
          <a:bodyPr/>
          <a:lstStyle/>
          <a:p>
            <a:r>
              <a:rPr kumimoji="1" lang="en-US" altLang="ja-JP" dirty="0" smtClean="0"/>
              <a:t>Free Powerpoint Template</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sz="2400" dirty="0" smtClean="0"/>
              <a:t>Jun Akizaki - </a:t>
            </a:r>
            <a:r>
              <a:rPr lang="en-US" altLang="ja-JP" sz="2400" dirty="0" smtClean="0"/>
              <a:t>The Power of PowerPoint</a:t>
            </a:r>
            <a:endParaRPr kumimoji="1" lang="ja-JP" altLang="en-US" sz="2400" dirty="0"/>
          </a:p>
        </p:txBody>
      </p:sp>
    </p:spTree>
    <p:extLst>
      <p:ext uri="{BB962C8B-B14F-4D97-AF65-F5344CB8AC3E}">
        <p14:creationId xmlns:p14="http://schemas.microsoft.com/office/powerpoint/2010/main" val="877262482"/>
      </p:ext>
    </p:extLst>
  </p:cSld>
  <p:clrMapOvr>
    <a:masterClrMapping/>
  </p:clrMapOvr>
  <mc:AlternateContent xmlns:mc="http://schemas.openxmlformats.org/markup-compatibility/2006" xmlns:p14="http://schemas.microsoft.com/office/powerpoint/2010/main">
    <mc:Choice Requires="p14">
      <p:transition spd="med" p14:dur="700" advTm="6430">
        <p:fade/>
      </p:transition>
    </mc:Choice>
    <mc:Fallback xmlns="">
      <p:transition spd="med" advTm="6430">
        <p:fade/>
      </p:transition>
    </mc:Fallback>
  </mc:AlternateContent>
  <p:timing>
    <p:tnLst>
      <p:par>
        <p:cTn id="1" dur="indefinite" restart="never" nodeType="tmRoot"/>
      </p:par>
    </p:tnLst>
    <p:bldLst>
      <p:bldP spid="2" grpId="0"/>
      <p:bldP spid="3" grpId="0" build="p">
        <p:tmplLst>
          <p:tmpl lvl="1">
            <p:tnLst>
              <p:par>
                <p:cTn presetID="56" presetClass="entr" presetSubtype="0" fill="hold" nodeType="withEffect">
                  <p:stCondLst>
                    <p:cond delay="500"/>
                  </p:stCondLst>
                  <p:iterate type="lt">
                    <p:tmPct val="4000"/>
                  </p:iterate>
                  <p:childTnLst>
                    <p:set>
                      <p:cBhvr>
                        <p:cTn dur="1" fill="hold">
                          <p:stCondLst>
                            <p:cond delay="0"/>
                          </p:stCondLst>
                        </p:cTn>
                        <p:tgtEl>
                          <p:spTgt spid="3"/>
                        </p:tgtEl>
                        <p:attrNameLst>
                          <p:attrName>style.visibility</p:attrName>
                        </p:attrNameLst>
                      </p:cBhvr>
                      <p:to>
                        <p:strVal val="visible"/>
                      </p:to>
                    </p:set>
                    <p:anim by="(-#ppt_w*2)" calcmode="lin" valueType="num">
                      <p:cBhvr rctx="PPT">
                        <p:cTn dur="500" autoRev="1" fill="hold">
                          <p:stCondLst>
                            <p:cond delay="0"/>
                          </p:stCondLst>
                        </p:cTn>
                        <p:tgtEl>
                          <p:spTgt spid="3"/>
                        </p:tgtEl>
                        <p:attrNameLst>
                          <p:attrName>ppt_w</p:attrName>
                        </p:attrNameLst>
                      </p:cBhvr>
                    </p:anim>
                    <p:anim by="(#ppt_w*0.50)" calcmode="lin" valueType="num">
                      <p:cBhvr>
                        <p:cTn dur="500" decel="50000" autoRev="1" fill="hold">
                          <p:stCondLst>
                            <p:cond delay="0"/>
                          </p:stCondLst>
                        </p:cTn>
                        <p:tgtEl>
                          <p:spTgt spid="3"/>
                        </p:tgtEl>
                        <p:attrNameLst>
                          <p:attrName>ppt_x</p:attrName>
                        </p:attrNameLst>
                      </p:cBhvr>
                    </p:anim>
                    <p:anim from="(-#ppt_h/2)" to="(#ppt_y)" calcmode="lin" valueType="num">
                      <p:cBhvr>
                        <p:cTn dur="1000" fill="hold">
                          <p:stCondLst>
                            <p:cond delay="0"/>
                          </p:stCondLst>
                        </p:cTn>
                        <p:tgtEl>
                          <p:spTgt spid="3"/>
                        </p:tgtEl>
                        <p:attrNameLst>
                          <p:attrName>ppt_y</p:attrName>
                        </p:attrNameLst>
                      </p:cBhvr>
                    </p:anim>
                    <p:animRot by="21600000">
                      <p:cBhvr>
                        <p:cTn dur="1000" fill="hold">
                          <p:stCondLst>
                            <p:cond delay="0"/>
                          </p:stCondLst>
                        </p:cTn>
                        <p:tgtEl>
                          <p:spTgt spid="3"/>
                        </p:tgtEl>
                        <p:attrNameLst>
                          <p:attrName>r</p:attrName>
                        </p:attrNameLst>
                      </p:cBhvr>
                    </p:animRot>
                  </p:childTnLst>
                </p:cTn>
              </p:par>
            </p:tnLst>
          </p:tmpl>
        </p:tmplLst>
      </p:bldP>
      <p:bldP spid="4" grpId="0">
        <p:tmplLst>
          <p:tmpl>
            <p:tnLst>
              <p:par>
                <p:cTn presetID="14" presetClass="entr" presetSubtype="10" fill="hold" nodeType="afterEffect">
                  <p:stCondLst>
                    <p:cond delay="500"/>
                  </p:stCondLst>
                  <p:iterate type="lt">
                    <p:tmPct val="10000"/>
                  </p:iterate>
                  <p:childTnLst>
                    <p:set>
                      <p:cBhvr>
                        <p:cTn dur="1" fill="hold">
                          <p:stCondLst>
                            <p:cond delay="0"/>
                          </p:stCondLst>
                        </p:cTn>
                        <p:tgtEl>
                          <p:spTgt spid="4"/>
                        </p:tgtEl>
                        <p:attrNameLst>
                          <p:attrName>style.visibility</p:attrName>
                        </p:attrNameLst>
                      </p:cBhvr>
                      <p:to>
                        <p:strVal val="visible"/>
                      </p:to>
                    </p:set>
                    <p:animEffect transition="in" filter="randombar(horizontal)">
                      <p:cBhvr>
                        <p:cTn dur="500"/>
                        <p:tgtEl>
                          <p:spTgt spid="4"/>
                        </p:tgtEl>
                      </p:cBhvr>
                    </p:animEffect>
                  </p:childTnLst>
                </p:cTn>
              </p:par>
            </p:tnLst>
          </p:tmpl>
        </p:tmplLst>
      </p:bldP>
    </p:bldLst>
  </p:timing>
  <p:extLst mod="1">
    <p:ext uri="{E180D4A7-C9FB-4DFB-919C-405C955672EB}">
      <p14:showEvtLst xmlns:p14="http://schemas.microsoft.com/office/powerpoint/2010/main">
        <p14:playEvt time="4846" objId="6"/>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7"/>
          </p:nvPr>
        </p:nvSpPr>
        <p:spPr/>
        <p:txBody>
          <a:bodyPr/>
          <a:lstStyle/>
          <a:p>
            <a:r>
              <a:rPr lang="en-US" dirty="0" smtClean="0"/>
              <a:t>MORE CUSTOMERS</a:t>
            </a:r>
            <a:endParaRPr lang="en-US" dirty="0"/>
          </a:p>
        </p:txBody>
      </p:sp>
      <p:sp>
        <p:nvSpPr>
          <p:cNvPr id="19" name="テキスト プレースホルダー 18"/>
          <p:cNvSpPr>
            <a:spLocks noGrp="1"/>
          </p:cNvSpPr>
          <p:nvPr>
            <p:ph type="body" sz="quarter" idx="21"/>
          </p:nvPr>
        </p:nvSpPr>
        <p:spPr/>
        <p:txBody>
          <a:bodyPr/>
          <a:lstStyle/>
          <a:p>
            <a:r>
              <a:rPr lang="en-US" dirty="0" err="1"/>
              <a:t>Vel</a:t>
            </a:r>
            <a:r>
              <a:rPr lang="en-US" dirty="0"/>
              <a:t> id </a:t>
            </a:r>
            <a:r>
              <a:rPr lang="en-US" dirty="0" err="1"/>
              <a:t>gubergren</a:t>
            </a:r>
            <a:r>
              <a:rPr lang="en-US" dirty="0"/>
              <a:t> </a:t>
            </a:r>
            <a:r>
              <a:rPr lang="en-US" dirty="0" err="1"/>
              <a:t>maiestatis</a:t>
            </a:r>
            <a:r>
              <a:rPr lang="en-US" dirty="0"/>
              <a:t> </a:t>
            </a:r>
            <a:r>
              <a:rPr lang="en-US" dirty="0" err="1"/>
              <a:t>dissentiet</a:t>
            </a:r>
            <a:endParaRPr lang="en-US" dirty="0"/>
          </a:p>
        </p:txBody>
      </p:sp>
      <p:sp>
        <p:nvSpPr>
          <p:cNvPr id="20" name="テキスト プレースホルダー 19"/>
          <p:cNvSpPr>
            <a:spLocks noGrp="1"/>
          </p:cNvSpPr>
          <p:nvPr>
            <p:ph type="body" sz="quarter" idx="22"/>
          </p:nvPr>
        </p:nvSpPr>
        <p:spPr/>
        <p:txBody>
          <a:bodyPr/>
          <a:lstStyle/>
          <a:p>
            <a:r>
              <a:rPr lang="en-US" dirty="0" smtClean="0"/>
              <a:t>3 NEW PRODUCTS</a:t>
            </a:r>
            <a:endParaRPr lang="en-US" dirty="0"/>
          </a:p>
        </p:txBody>
      </p:sp>
      <p:sp>
        <p:nvSpPr>
          <p:cNvPr id="21" name="テキスト プレースホルダー 20"/>
          <p:cNvSpPr>
            <a:spLocks noGrp="1"/>
          </p:cNvSpPr>
          <p:nvPr>
            <p:ph type="body" sz="quarter" idx="23"/>
          </p:nvPr>
        </p:nvSpPr>
        <p:spPr/>
        <p:txBody>
          <a:bodyPr/>
          <a:lstStyle/>
          <a:p>
            <a:r>
              <a:rPr lang="en-US" dirty="0" err="1"/>
              <a:t>Tractatos</a:t>
            </a:r>
            <a:r>
              <a:rPr lang="en-US" dirty="0"/>
              <a:t> </a:t>
            </a:r>
            <a:r>
              <a:rPr lang="en-US" dirty="0" err="1"/>
              <a:t>splendide</a:t>
            </a:r>
            <a:r>
              <a:rPr lang="en-US" dirty="0"/>
              <a:t> et has, no </a:t>
            </a:r>
            <a:r>
              <a:rPr lang="en-US" dirty="0" err="1"/>
              <a:t>soleat</a:t>
            </a:r>
            <a:endParaRPr lang="en-US" dirty="0"/>
          </a:p>
        </p:txBody>
      </p:sp>
      <p:sp>
        <p:nvSpPr>
          <p:cNvPr id="22" name="テキスト プレースホルダー 21"/>
          <p:cNvSpPr>
            <a:spLocks noGrp="1"/>
          </p:cNvSpPr>
          <p:nvPr>
            <p:ph type="body" sz="quarter" idx="24"/>
          </p:nvPr>
        </p:nvSpPr>
        <p:spPr/>
        <p:txBody>
          <a:bodyPr/>
          <a:lstStyle/>
          <a:p>
            <a:r>
              <a:rPr lang="en-US" dirty="0" smtClean="0"/>
              <a:t>EXPAND TERRITORY</a:t>
            </a:r>
            <a:endParaRPr lang="en-US" dirty="0"/>
          </a:p>
        </p:txBody>
      </p:sp>
      <p:sp>
        <p:nvSpPr>
          <p:cNvPr id="23" name="テキスト プレースホルダー 22"/>
          <p:cNvSpPr>
            <a:spLocks noGrp="1"/>
          </p:cNvSpPr>
          <p:nvPr>
            <p:ph type="body" sz="quarter" idx="25"/>
          </p:nvPr>
        </p:nvSpPr>
        <p:spPr/>
        <p:txBody>
          <a:bodyPr/>
          <a:lstStyle/>
          <a:p>
            <a:r>
              <a:rPr lang="it-IT" dirty="0"/>
              <a:t>Sed ea labore probatus perpetua</a:t>
            </a:r>
            <a:endParaRPr lang="en-US" dirty="0"/>
          </a:p>
        </p:txBody>
      </p:sp>
      <p:sp>
        <p:nvSpPr>
          <p:cNvPr id="24" name="テキスト プレースホルダー 23"/>
          <p:cNvSpPr>
            <a:spLocks noGrp="1"/>
          </p:cNvSpPr>
          <p:nvPr>
            <p:ph type="body" sz="quarter" idx="26"/>
          </p:nvPr>
        </p:nvSpPr>
        <p:spPr/>
        <p:txBody>
          <a:bodyPr/>
          <a:lstStyle/>
          <a:p>
            <a:r>
              <a:rPr lang="en-US" dirty="0" smtClean="0"/>
              <a:t>GET RESOURCES</a:t>
            </a:r>
            <a:endParaRPr lang="en-US" dirty="0"/>
          </a:p>
        </p:txBody>
      </p:sp>
      <p:sp>
        <p:nvSpPr>
          <p:cNvPr id="25" name="テキスト プレースホルダー 24"/>
          <p:cNvSpPr>
            <a:spLocks noGrp="1"/>
          </p:cNvSpPr>
          <p:nvPr>
            <p:ph type="body" sz="quarter" idx="27"/>
          </p:nvPr>
        </p:nvSpPr>
        <p:spPr/>
        <p:txBody>
          <a:bodyPr/>
          <a:lstStyle/>
          <a:p>
            <a:r>
              <a:rPr lang="en-US" dirty="0"/>
              <a:t>Oblique </a:t>
            </a:r>
            <a:r>
              <a:rPr lang="en-US" dirty="0" err="1"/>
              <a:t>efficiendi</a:t>
            </a:r>
            <a:r>
              <a:rPr lang="en-US" dirty="0"/>
              <a:t> </a:t>
            </a:r>
            <a:r>
              <a:rPr lang="en-US" dirty="0" err="1"/>
              <a:t>sed</a:t>
            </a:r>
            <a:r>
              <a:rPr lang="en-US" dirty="0"/>
              <a:t> ex, vim </a:t>
            </a:r>
            <a:r>
              <a:rPr lang="en-US" dirty="0" err="1"/>
              <a:t>dolorem</a:t>
            </a:r>
            <a:endParaRPr lang="en-US" dirty="0"/>
          </a:p>
        </p:txBody>
      </p:sp>
      <p:sp>
        <p:nvSpPr>
          <p:cNvPr id="26" name="テキスト プレースホルダー 25"/>
          <p:cNvSpPr>
            <a:spLocks noGrp="1"/>
          </p:cNvSpPr>
          <p:nvPr>
            <p:ph type="body" sz="quarter" idx="28"/>
          </p:nvPr>
        </p:nvSpPr>
        <p:spPr/>
        <p:txBody>
          <a:bodyPr/>
          <a:lstStyle/>
          <a:p>
            <a:r>
              <a:rPr lang="en-US" dirty="0" smtClean="0"/>
              <a:t> 2 NEW BUILDINGS</a:t>
            </a:r>
            <a:endParaRPr lang="en-US" dirty="0"/>
          </a:p>
        </p:txBody>
      </p:sp>
      <p:sp>
        <p:nvSpPr>
          <p:cNvPr id="27" name="テキスト プレースホルダー 26"/>
          <p:cNvSpPr>
            <a:spLocks noGrp="1"/>
          </p:cNvSpPr>
          <p:nvPr>
            <p:ph type="body" sz="quarter" idx="29"/>
          </p:nvPr>
        </p:nvSpPr>
        <p:spPr/>
        <p:txBody>
          <a:bodyPr/>
          <a:lstStyle/>
          <a:p>
            <a:r>
              <a:rPr lang="es-ES" dirty="0"/>
              <a:t>No error vocibus fabellas sea</a:t>
            </a:r>
            <a:endParaRPr lang="en-US" dirty="0"/>
          </a:p>
        </p:txBody>
      </p:sp>
      <p:sp>
        <p:nvSpPr>
          <p:cNvPr id="16" name="タイトル 15"/>
          <p:cNvSpPr>
            <a:spLocks noGrp="1"/>
          </p:cNvSpPr>
          <p:nvPr>
            <p:ph type="title"/>
          </p:nvPr>
        </p:nvSpPr>
        <p:spPr/>
        <p:txBody>
          <a:bodyPr/>
          <a:lstStyle/>
          <a:p>
            <a:r>
              <a:rPr lang="en-US" dirty="0" smtClean="0"/>
              <a:t>5 Missions</a:t>
            </a:r>
            <a:endParaRPr lang="en-US" dirty="0"/>
          </a:p>
        </p:txBody>
      </p:sp>
      <p:sp>
        <p:nvSpPr>
          <p:cNvPr id="17" name="テキスト プレースホルダー 16"/>
          <p:cNvSpPr>
            <a:spLocks noGrp="1"/>
          </p:cNvSpPr>
          <p:nvPr>
            <p:ph type="body" sz="quarter" idx="12"/>
          </p:nvPr>
        </p:nvSpPr>
        <p:spPr/>
        <p:txBody>
          <a:bodyPr/>
          <a:lstStyle/>
          <a:p>
            <a:r>
              <a:rPr lang="en-US" dirty="0" smtClean="0"/>
              <a:t>5 Steps and Descriptions</a:t>
            </a:r>
            <a:endParaRPr lang="en-US" dirty="0"/>
          </a:p>
        </p:txBody>
      </p:sp>
      <p:sp>
        <p:nvSpPr>
          <p:cNvPr id="28" name="テキスト プレースホルダー 27"/>
          <p:cNvSpPr>
            <a:spLocks noGrp="1"/>
          </p:cNvSpPr>
          <p:nvPr>
            <p:ph type="body" sz="quarter" idx="30"/>
          </p:nvPr>
        </p:nvSpPr>
        <p:spPr/>
        <p:txBody>
          <a:bodyPr/>
          <a:lstStyle/>
          <a:p>
            <a:r>
              <a:rPr lang="en-US" dirty="0" err="1"/>
              <a:t>Tractatos</a:t>
            </a:r>
            <a:r>
              <a:rPr lang="en-US" dirty="0"/>
              <a:t> </a:t>
            </a:r>
            <a:r>
              <a:rPr lang="en-US" dirty="0" err="1"/>
              <a:t>splendide</a:t>
            </a:r>
            <a:r>
              <a:rPr lang="en-US" dirty="0"/>
              <a:t> et has, no </a:t>
            </a:r>
            <a:r>
              <a:rPr lang="en-US" dirty="0" err="1"/>
              <a:t>soleat</a:t>
            </a:r>
            <a:r>
              <a:rPr lang="en-US" dirty="0"/>
              <a:t> </a:t>
            </a:r>
            <a:r>
              <a:rPr lang="en-US" dirty="0" err="1"/>
              <a:t>inciderint</a:t>
            </a:r>
            <a:r>
              <a:rPr lang="en-US" dirty="0"/>
              <a:t> mea. Ipsum </a:t>
            </a:r>
            <a:r>
              <a:rPr lang="en-US" dirty="0" err="1"/>
              <a:t>viderer</a:t>
            </a:r>
            <a:r>
              <a:rPr lang="en-US" dirty="0"/>
              <a:t> vis in, </a:t>
            </a:r>
            <a:r>
              <a:rPr lang="en-US" dirty="0" err="1"/>
              <a:t>libris</a:t>
            </a:r>
            <a:r>
              <a:rPr lang="en-US" dirty="0"/>
              <a:t> </a:t>
            </a:r>
            <a:r>
              <a:rPr lang="en-US" dirty="0" err="1"/>
              <a:t>iriure</a:t>
            </a:r>
            <a:r>
              <a:rPr lang="en-US" dirty="0"/>
              <a:t> </a:t>
            </a:r>
            <a:r>
              <a:rPr lang="en-US" dirty="0" err="1"/>
              <a:t>latine</a:t>
            </a:r>
            <a:r>
              <a:rPr lang="en-US" dirty="0"/>
              <a:t> quo ex. </a:t>
            </a:r>
            <a:r>
              <a:rPr lang="en-US" dirty="0" err="1"/>
              <a:t>Eam</a:t>
            </a:r>
            <a:r>
              <a:rPr lang="en-US" dirty="0"/>
              <a:t> </a:t>
            </a:r>
            <a:r>
              <a:rPr lang="en-US" dirty="0" err="1"/>
              <a:t>ea</a:t>
            </a:r>
            <a:r>
              <a:rPr lang="en-US" dirty="0"/>
              <a:t> </a:t>
            </a:r>
            <a:r>
              <a:rPr lang="en-US" dirty="0" err="1"/>
              <a:t>intellegebat</a:t>
            </a:r>
            <a:r>
              <a:rPr lang="en-US" dirty="0"/>
              <a:t> </a:t>
            </a:r>
            <a:r>
              <a:rPr lang="en-US" dirty="0" err="1"/>
              <a:t>delicatissimi</a:t>
            </a:r>
            <a:r>
              <a:rPr lang="en-US" dirty="0"/>
              <a:t>, pro </a:t>
            </a:r>
            <a:r>
              <a:rPr lang="en-US" dirty="0" err="1"/>
              <a:t>te</a:t>
            </a:r>
            <a:r>
              <a:rPr lang="en-US" dirty="0"/>
              <a:t> </a:t>
            </a:r>
            <a:r>
              <a:rPr lang="en-US" dirty="0" err="1"/>
              <a:t>veritus</a:t>
            </a:r>
            <a:r>
              <a:rPr lang="en-US" dirty="0"/>
              <a:t> </a:t>
            </a:r>
            <a:r>
              <a:rPr lang="en-US" dirty="0" err="1"/>
              <a:t>consectetuer</a:t>
            </a:r>
            <a:r>
              <a:rPr lang="en-US" dirty="0"/>
              <a:t>. </a:t>
            </a:r>
            <a:r>
              <a:rPr lang="en-US" dirty="0" err="1"/>
              <a:t>Sed</a:t>
            </a:r>
            <a:r>
              <a:rPr lang="en-US" dirty="0"/>
              <a:t> </a:t>
            </a:r>
            <a:r>
              <a:rPr lang="en-US" dirty="0" err="1"/>
              <a:t>ea</a:t>
            </a:r>
            <a:r>
              <a:rPr lang="en-US" dirty="0"/>
              <a:t> </a:t>
            </a:r>
            <a:r>
              <a:rPr lang="en-US" dirty="0" err="1"/>
              <a:t>labore</a:t>
            </a:r>
            <a:r>
              <a:rPr lang="en-US" dirty="0"/>
              <a:t> </a:t>
            </a:r>
            <a:r>
              <a:rPr lang="en-US" dirty="0" err="1"/>
              <a:t>probatus</a:t>
            </a:r>
            <a:r>
              <a:rPr lang="en-US" dirty="0"/>
              <a:t> </a:t>
            </a:r>
            <a:r>
              <a:rPr lang="en-US" dirty="0" err="1" smtClean="0"/>
              <a:t>perpetua</a:t>
            </a:r>
            <a:r>
              <a:rPr lang="en-US" dirty="0" smtClean="0"/>
              <a:t>.</a:t>
            </a:r>
            <a:endParaRPr lang="en-US" dirty="0"/>
          </a:p>
        </p:txBody>
      </p:sp>
      <p:sp>
        <p:nvSpPr>
          <p:cNvPr id="4" name="スライド番号プレースホルダー 3"/>
          <p:cNvSpPr>
            <a:spLocks noGrp="1"/>
          </p:cNvSpPr>
          <p:nvPr>
            <p:ph type="sldNum" sz="quarter" idx="4294967295"/>
          </p:nvPr>
        </p:nvSpPr>
        <p:spPr>
          <a:xfrm>
            <a:off x="14019213" y="9669463"/>
            <a:ext cx="4267200" cy="547687"/>
          </a:xfrm>
        </p:spPr>
        <p:txBody>
          <a:bodyPr/>
          <a:lstStyle/>
          <a:p>
            <a:fld id="{F95F845C-B07D-424A-A6EA-96D8F4A7E4C5}" type="slidenum">
              <a:rPr lang="ja-JP" altLang="en-US" smtClean="0"/>
              <a:pPr/>
              <a:t>20</a:t>
            </a:fld>
            <a:endParaRPr lang="ja-JP" altLang="en-US"/>
          </a:p>
        </p:txBody>
      </p:sp>
    </p:spTree>
    <p:extLst>
      <p:ext uri="{BB962C8B-B14F-4D97-AF65-F5344CB8AC3E}">
        <p14:creationId xmlns:p14="http://schemas.microsoft.com/office/powerpoint/2010/main" val="1420921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69">
        <p15:prstTrans prst="peelOff"/>
      </p:transition>
    </mc:Choice>
    <mc:Fallback xmlns="">
      <p:transition spd="slow" advTm="9969">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OUR WORKFLOW</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21</a:t>
            </a:fld>
            <a:endParaRPr lang="ja-JP" altLang="en-US"/>
          </a:p>
        </p:txBody>
      </p:sp>
      <p:sp>
        <p:nvSpPr>
          <p:cNvPr id="19" name="テキスト プレースホルダー 18"/>
          <p:cNvSpPr>
            <a:spLocks noGrp="1"/>
          </p:cNvSpPr>
          <p:nvPr>
            <p:ph type="body" sz="quarter" idx="12"/>
          </p:nvPr>
        </p:nvSpPr>
        <p:spPr/>
        <p:txBody>
          <a:bodyPr/>
          <a:lstStyle/>
          <a:p>
            <a:r>
              <a:rPr lang="en-US" altLang="ja-JP" dirty="0" smtClean="0"/>
              <a:t>8 Iconic Steps</a:t>
            </a:r>
            <a:endParaRPr lang="ja-JP" altLang="en-US" dirty="0"/>
          </a:p>
        </p:txBody>
      </p:sp>
      <p:pic>
        <p:nvPicPr>
          <p:cNvPr id="39" name="図プレースホルダー 3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5914" r="15914"/>
          <a:stretch>
            <a:fillRect/>
          </a:stretch>
        </p:blipFill>
        <p:spPr/>
      </p:pic>
      <p:pic>
        <p:nvPicPr>
          <p:cNvPr id="50" name="図プレースホルダー 49"/>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5816" r="15816"/>
          <a:stretch>
            <a:fillRect/>
          </a:stretch>
        </p:blipFill>
        <p:spPr/>
      </p:pic>
      <p:pic>
        <p:nvPicPr>
          <p:cNvPr id="41" name="図プレースホルダー 40"/>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15914" r="15914"/>
          <a:stretch>
            <a:fillRect/>
          </a:stretch>
        </p:blipFill>
        <p:spPr/>
      </p:pic>
      <p:pic>
        <p:nvPicPr>
          <p:cNvPr id="42" name="図プレースホルダー 41"/>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l="15914" r="15914"/>
          <a:stretch>
            <a:fillRect/>
          </a:stretch>
        </p:blipFill>
        <p:spPr/>
      </p:pic>
      <p:pic>
        <p:nvPicPr>
          <p:cNvPr id="45" name="図プレースホルダー 44"/>
          <p:cNvPicPr>
            <a:picLocks noGrp="1" noChangeAspect="1"/>
          </p:cNvPicPr>
          <p:nvPr>
            <p:ph type="pic" sz="quarter" idx="17"/>
          </p:nvPr>
        </p:nvPicPr>
        <p:blipFill>
          <a:blip r:embed="rId6" cstate="print">
            <a:extLst>
              <a:ext uri="{28A0092B-C50C-407E-A947-70E740481C1C}">
                <a14:useLocalDpi xmlns:a14="http://schemas.microsoft.com/office/drawing/2010/main" val="0"/>
              </a:ext>
            </a:extLst>
          </a:blip>
          <a:srcRect l="15914" r="15914"/>
          <a:stretch>
            <a:fillRect/>
          </a:stretch>
        </p:blipFill>
        <p:spPr/>
      </p:pic>
      <p:pic>
        <p:nvPicPr>
          <p:cNvPr id="46" name="図プレースホルダー 45"/>
          <p:cNvPicPr>
            <a:picLocks noGrp="1" noChangeAspect="1"/>
          </p:cNvPicPr>
          <p:nvPr>
            <p:ph type="pic" sz="quarter" idx="18"/>
          </p:nvPr>
        </p:nvPicPr>
        <p:blipFill>
          <a:blip r:embed="rId7" cstate="print">
            <a:extLst>
              <a:ext uri="{28A0092B-C50C-407E-A947-70E740481C1C}">
                <a14:useLocalDpi xmlns:a14="http://schemas.microsoft.com/office/drawing/2010/main" val="0"/>
              </a:ext>
            </a:extLst>
          </a:blip>
          <a:srcRect l="15914" r="15914"/>
          <a:stretch>
            <a:fillRect/>
          </a:stretch>
        </p:blipFill>
        <p:spPr/>
      </p:pic>
      <p:pic>
        <p:nvPicPr>
          <p:cNvPr id="47" name="図プレースホルダー 46"/>
          <p:cNvPicPr>
            <a:picLocks noGrp="1" noChangeAspect="1"/>
          </p:cNvPicPr>
          <p:nvPr>
            <p:ph type="pic" sz="quarter" idx="19"/>
          </p:nvPr>
        </p:nvPicPr>
        <p:blipFill>
          <a:blip r:embed="rId8" cstate="print">
            <a:extLst>
              <a:ext uri="{28A0092B-C50C-407E-A947-70E740481C1C}">
                <a14:useLocalDpi xmlns:a14="http://schemas.microsoft.com/office/drawing/2010/main" val="0"/>
              </a:ext>
            </a:extLst>
          </a:blip>
          <a:srcRect l="15914" r="15914"/>
          <a:stretch>
            <a:fillRect/>
          </a:stretch>
        </p:blipFill>
        <p:spPr/>
      </p:pic>
      <p:pic>
        <p:nvPicPr>
          <p:cNvPr id="48" name="図プレースホルダー 47"/>
          <p:cNvPicPr>
            <a:picLocks noGrp="1" noChangeAspect="1"/>
          </p:cNvPicPr>
          <p:nvPr>
            <p:ph type="pic" sz="quarter" idx="20"/>
          </p:nvPr>
        </p:nvPicPr>
        <p:blipFill>
          <a:blip r:embed="rId9" cstate="print">
            <a:extLst>
              <a:ext uri="{28A0092B-C50C-407E-A947-70E740481C1C}">
                <a14:useLocalDpi xmlns:a14="http://schemas.microsoft.com/office/drawing/2010/main" val="0"/>
              </a:ext>
            </a:extLst>
          </a:blip>
          <a:srcRect l="15914" r="15914"/>
          <a:stretch>
            <a:fillRect/>
          </a:stretch>
        </p:blipFill>
        <p:spPr/>
      </p:pic>
      <p:sp>
        <p:nvSpPr>
          <p:cNvPr id="28" name="テキスト プレースホルダー 27"/>
          <p:cNvSpPr>
            <a:spLocks noGrp="1"/>
          </p:cNvSpPr>
          <p:nvPr>
            <p:ph type="body" sz="quarter" idx="21"/>
          </p:nvPr>
        </p:nvSpPr>
        <p:spPr/>
        <p:txBody>
          <a:bodyPr/>
          <a:lstStyle/>
          <a:p>
            <a:r>
              <a:rPr kumimoji="1" lang="en-US" altLang="ja-JP" dirty="0" smtClean="0"/>
              <a:t>START</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FINISH</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smtClean="0"/>
              <a:t>RESEARCH</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ANALYZE</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THINK</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smtClean="0"/>
              <a:t>DISCUSS</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smtClean="0"/>
              <a:t>DESIGN</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smtClean="0"/>
              <a:t>CREATE</a:t>
            </a:r>
            <a:endParaRPr kumimoji="1" lang="ja-JP" altLang="en-US" dirty="0"/>
          </a:p>
        </p:txBody>
      </p:sp>
      <p:sp>
        <p:nvSpPr>
          <p:cNvPr id="36" name="テキスト プレースホルダー 35"/>
          <p:cNvSpPr>
            <a:spLocks noGrp="1"/>
          </p:cNvSpPr>
          <p:nvPr>
            <p:ph type="body" sz="quarter" idx="29"/>
          </p:nvPr>
        </p:nvSpPr>
        <p:spPr/>
        <p:txBody>
          <a:bodyPr/>
          <a:lstStyle/>
          <a:p>
            <a:r>
              <a:rPr lang="en-US" altLang="ja-JP" dirty="0" smtClean="0"/>
              <a:t>ADJUST</a:t>
            </a:r>
            <a:endParaRPr kumimoji="1" lang="ja-JP" altLang="en-US" dirty="0"/>
          </a:p>
        </p:txBody>
      </p:sp>
      <p:sp>
        <p:nvSpPr>
          <p:cNvPr id="37" name="テキスト プレースホルダー 36"/>
          <p:cNvSpPr>
            <a:spLocks noGrp="1"/>
          </p:cNvSpPr>
          <p:nvPr>
            <p:ph type="body" sz="quarter" idx="30"/>
          </p:nvPr>
        </p:nvSpPr>
        <p:spPr/>
        <p:txBody>
          <a:bodyPr/>
          <a:lstStyle/>
          <a:p>
            <a:r>
              <a:rPr kumimoji="1" lang="en-US" altLang="ja-JP" dirty="0" smtClean="0"/>
              <a:t>DELIVER</a:t>
            </a:r>
            <a:endParaRPr kumimoji="1" lang="ja-JP" altLang="en-US" dirty="0"/>
          </a:p>
        </p:txBody>
      </p:sp>
      <p:sp>
        <p:nvSpPr>
          <p:cNvPr id="51" name="テキスト プレースホルダー 50"/>
          <p:cNvSpPr>
            <a:spLocks noGrp="1"/>
          </p:cNvSpPr>
          <p:nvPr>
            <p:ph type="body" sz="quarter" idx="31"/>
          </p:nvPr>
        </p:nvSpPr>
        <p:spPr/>
        <p:txBody>
          <a:bodyPr/>
          <a:lstStyle/>
          <a:p>
            <a:r>
              <a:rPr lang="en-US" altLang="ja-JP" dirty="0"/>
              <a:t>Mel augue adolescens in, in has probo voluptua, ex probo malorum invidunt sea. </a:t>
            </a:r>
            <a:endParaRPr lang="en-US" altLang="ja-JP" dirty="0" smtClean="0"/>
          </a:p>
          <a:p>
            <a:r>
              <a:rPr lang="en-US" altLang="ja-JP" dirty="0" smtClean="0"/>
              <a:t>Mea </a:t>
            </a:r>
            <a:r>
              <a:rPr lang="en-US" altLang="ja-JP" dirty="0"/>
              <a:t>quidam honestatis comprehensam id, quo nobis choro id. </a:t>
            </a:r>
            <a:endParaRPr lang="en-US" altLang="ja-JP" dirty="0" smtClean="0"/>
          </a:p>
          <a:p>
            <a:r>
              <a:rPr lang="en-US" altLang="ja-JP" dirty="0" smtClean="0"/>
              <a:t>Vix </a:t>
            </a:r>
            <a:r>
              <a:rPr lang="en-US" altLang="ja-JP" dirty="0"/>
              <a:t>ut audire scriptorem. Mel quodsi regione in, oratio dolorem ut vix, nisl movet recteque cu pri.</a:t>
            </a:r>
            <a:endParaRPr kumimoji="1" lang="ja-JP" altLang="en-US" dirty="0"/>
          </a:p>
        </p:txBody>
      </p:sp>
    </p:spTree>
    <p:extLst>
      <p:ext uri="{BB962C8B-B14F-4D97-AF65-F5344CB8AC3E}">
        <p14:creationId xmlns:p14="http://schemas.microsoft.com/office/powerpoint/2010/main" val="118079212"/>
      </p:ext>
    </p:extLst>
  </p:cSld>
  <p:clrMapOvr>
    <a:masterClrMapping/>
  </p:clrMapOvr>
  <p:transition spd="slow" advTm="21187">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smtClean="0"/>
              <a:t>OUR SPECIALTIES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22</a:t>
            </a:fld>
            <a:endParaRPr lang="ja-JP" altLang="en-US"/>
          </a:p>
        </p:txBody>
      </p:sp>
      <p:sp>
        <p:nvSpPr>
          <p:cNvPr id="25" name="テキスト プレースホルダー 24"/>
          <p:cNvSpPr>
            <a:spLocks noGrp="1"/>
          </p:cNvSpPr>
          <p:nvPr>
            <p:ph type="body" sz="quarter" idx="12"/>
          </p:nvPr>
        </p:nvSpPr>
        <p:spPr/>
        <p:txBody>
          <a:bodyPr/>
          <a:lstStyle/>
          <a:p>
            <a:r>
              <a:rPr lang="en-US" altLang="ja-JP" dirty="0" smtClean="0"/>
              <a:t>4 Icons, Captions and Descriptions</a:t>
            </a:r>
            <a:endParaRPr lang="ja-JP" altLang="en-US" dirty="0"/>
          </a:p>
        </p:txBody>
      </p:sp>
      <p:pic>
        <p:nvPicPr>
          <p:cNvPr id="38" name="図プレースホルダー 3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275" r="16275"/>
          <a:stretch>
            <a:fillRect/>
          </a:stretch>
        </p:blipFill>
        <p:spPr/>
      </p:pic>
      <p:sp>
        <p:nvSpPr>
          <p:cNvPr id="27" name="テキスト プレースホルダー 26"/>
          <p:cNvSpPr>
            <a:spLocks noGrp="1"/>
          </p:cNvSpPr>
          <p:nvPr>
            <p:ph type="body" sz="quarter" idx="14"/>
          </p:nvPr>
        </p:nvSpPr>
        <p:spPr/>
        <p:txBody>
          <a:bodyPr/>
          <a:lstStyle/>
          <a:p>
            <a:r>
              <a:rPr kumimoji="1" lang="en-US" altLang="ja-JP" dirty="0" smtClean="0"/>
              <a:t>DESIGN</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a:t>Te sea quando atomorum posidonium, tation perfecto et per. Ferri novum ne duo, reque tacimates ne duo, partem incorrupte vel in. In etiam consulatu euripidis quo.</a:t>
            </a:r>
            <a:endParaRPr kumimoji="1" lang="ja-JP" altLang="en-US" dirty="0"/>
          </a:p>
        </p:txBody>
      </p:sp>
      <p:sp>
        <p:nvSpPr>
          <p:cNvPr id="30" name="テキスト プレースホルダー 29"/>
          <p:cNvSpPr>
            <a:spLocks noGrp="1"/>
          </p:cNvSpPr>
          <p:nvPr>
            <p:ph type="body" sz="quarter" idx="17"/>
          </p:nvPr>
        </p:nvSpPr>
        <p:spPr/>
        <p:txBody>
          <a:bodyPr/>
          <a:lstStyle/>
          <a:p>
            <a:r>
              <a:rPr kumimoji="1" lang="en-US" altLang="ja-JP" dirty="0" smtClean="0"/>
              <a:t>CHEMISTORY</a:t>
            </a:r>
            <a:endParaRPr kumimoji="1" lang="ja-JP" altLang="en-US" dirty="0"/>
          </a:p>
        </p:txBody>
      </p:sp>
      <p:sp>
        <p:nvSpPr>
          <p:cNvPr id="31" name="テキスト プレースホルダー 30"/>
          <p:cNvSpPr>
            <a:spLocks noGrp="1"/>
          </p:cNvSpPr>
          <p:nvPr>
            <p:ph type="body" sz="quarter" idx="18"/>
          </p:nvPr>
        </p:nvSpPr>
        <p:spPr/>
        <p:txBody>
          <a:bodyPr/>
          <a:lstStyle/>
          <a:p>
            <a:r>
              <a:rPr lang="en-US" altLang="ja-JP" dirty="0"/>
              <a:t>Eu mel debitis reprimique, et saepe timeam has, eius voluptaria efficiantur ut usu. Eu nullam discere expetendis mel, mucius tamquam in quo. </a:t>
            </a:r>
            <a:endParaRPr kumimoji="1" lang="ja-JP" altLang="en-US" dirty="0"/>
          </a:p>
        </p:txBody>
      </p:sp>
      <p:sp>
        <p:nvSpPr>
          <p:cNvPr id="33" name="テキスト プレースホルダー 32"/>
          <p:cNvSpPr>
            <a:spLocks noGrp="1"/>
          </p:cNvSpPr>
          <p:nvPr>
            <p:ph type="body" sz="quarter" idx="20"/>
          </p:nvPr>
        </p:nvSpPr>
        <p:spPr/>
        <p:txBody>
          <a:bodyPr/>
          <a:lstStyle/>
          <a:p>
            <a:r>
              <a:rPr kumimoji="1" lang="en-US" altLang="ja-JP" dirty="0" smtClean="0"/>
              <a:t>SECURITY</a:t>
            </a:r>
            <a:endParaRPr kumimoji="1" lang="ja-JP" altLang="en-US" dirty="0"/>
          </a:p>
        </p:txBody>
      </p:sp>
      <p:sp>
        <p:nvSpPr>
          <p:cNvPr id="34" name="テキスト プレースホルダー 33"/>
          <p:cNvSpPr>
            <a:spLocks noGrp="1"/>
          </p:cNvSpPr>
          <p:nvPr>
            <p:ph type="body" sz="quarter" idx="21"/>
          </p:nvPr>
        </p:nvSpPr>
        <p:spPr/>
        <p:txBody>
          <a:bodyPr/>
          <a:lstStyle/>
          <a:p>
            <a:r>
              <a:rPr lang="en-US" altLang="ja-JP" dirty="0"/>
              <a:t>Per appetere consequuntur ei. Laudem numquam expetendis mei ut, his te postulant constituam concludaturque.</a:t>
            </a:r>
            <a:endParaRPr kumimoji="1" lang="ja-JP" altLang="en-US" dirty="0"/>
          </a:p>
        </p:txBody>
      </p:sp>
      <p:sp>
        <p:nvSpPr>
          <p:cNvPr id="36" name="テキスト プレースホルダー 35"/>
          <p:cNvSpPr>
            <a:spLocks noGrp="1"/>
          </p:cNvSpPr>
          <p:nvPr>
            <p:ph type="body" sz="quarter" idx="23"/>
          </p:nvPr>
        </p:nvSpPr>
        <p:spPr/>
        <p:txBody>
          <a:bodyPr/>
          <a:lstStyle/>
          <a:p>
            <a:r>
              <a:rPr kumimoji="1" lang="en-US" altLang="ja-JP" dirty="0" smtClean="0"/>
              <a:t>INTELLIGENCE</a:t>
            </a:r>
            <a:endParaRPr kumimoji="1" lang="ja-JP" altLang="en-US" dirty="0"/>
          </a:p>
        </p:txBody>
      </p:sp>
      <p:sp>
        <p:nvSpPr>
          <p:cNvPr id="37" name="テキスト プレースホルダー 36"/>
          <p:cNvSpPr>
            <a:spLocks noGrp="1"/>
          </p:cNvSpPr>
          <p:nvPr>
            <p:ph type="body" sz="quarter" idx="24"/>
          </p:nvPr>
        </p:nvSpPr>
        <p:spPr/>
        <p:txBody>
          <a:bodyPr/>
          <a:lstStyle/>
          <a:p>
            <a:r>
              <a:rPr lang="en-US" altLang="ja-JP" dirty="0"/>
              <a:t>Nostrum epicurei vituperata at est. Dico atqui singulis pri te. In eum ludus nihil ridens, modo appellantur concludaturque est te. Id cibo oblique detraxit usu, insolens interesset ei quo.</a:t>
            </a:r>
            <a:endParaRPr kumimoji="1" lang="ja-JP" altLang="en-US" dirty="0"/>
          </a:p>
        </p:txBody>
      </p:sp>
      <p:pic>
        <p:nvPicPr>
          <p:cNvPr id="45" name="図プレースホルダー 4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338" r="16338"/>
          <a:stretch>
            <a:fillRect/>
          </a:stretch>
        </p:blipFill>
        <p:spPr/>
      </p:pic>
      <p:pic>
        <p:nvPicPr>
          <p:cNvPr id="47" name="図プレースホルダー 46"/>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338" r="16338"/>
          <a:stretch>
            <a:fillRect/>
          </a:stretch>
        </p:blipFill>
        <p:spPr/>
      </p:pic>
      <p:pic>
        <p:nvPicPr>
          <p:cNvPr id="51" name="図プレースホルダー 50"/>
          <p:cNvPicPr>
            <a:picLocks noGrp="1" noChangeAspect="1"/>
          </p:cNvPicPr>
          <p:nvPr>
            <p:ph type="pic" sz="quarter" idx="22"/>
          </p:nvPr>
        </p:nvPicPr>
        <p:blipFill>
          <a:blip r:embed="rId5" cstate="print">
            <a:extLst>
              <a:ext uri="{28A0092B-C50C-407E-A947-70E740481C1C}">
                <a14:useLocalDpi xmlns:a14="http://schemas.microsoft.com/office/drawing/2010/main" val="0"/>
              </a:ext>
            </a:extLst>
          </a:blip>
          <a:srcRect l="16338" r="16338"/>
          <a:stretch>
            <a:fillRect/>
          </a:stretch>
        </p:blipFill>
        <p:spPr/>
      </p:pic>
    </p:spTree>
    <p:extLst>
      <p:ext uri="{BB962C8B-B14F-4D97-AF65-F5344CB8AC3E}">
        <p14:creationId xmlns:p14="http://schemas.microsoft.com/office/powerpoint/2010/main" val="4078476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451">
        <p15:prstTrans prst="peelOff"/>
      </p:transition>
    </mc:Choice>
    <mc:Fallback xmlns="">
      <p:transition spd="slow" advTm="11451">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a:t>OUR HISTORY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23</a:t>
            </a:fld>
            <a:endParaRPr lang="ja-JP" altLang="en-US"/>
          </a:p>
        </p:txBody>
      </p:sp>
      <p:sp>
        <p:nvSpPr>
          <p:cNvPr id="19" name="テキスト プレースホルダー 18"/>
          <p:cNvSpPr>
            <a:spLocks noGrp="1"/>
          </p:cNvSpPr>
          <p:nvPr>
            <p:ph type="body" sz="quarter" idx="12"/>
          </p:nvPr>
        </p:nvSpPr>
        <p:spPr/>
        <p:txBody>
          <a:bodyPr/>
          <a:lstStyle/>
          <a:p>
            <a:r>
              <a:rPr kumimoji="1" lang="en-US" altLang="ja-JP" dirty="0" smtClean="0"/>
              <a:t>Simple Timeline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solidFill>
                  <a:schemeClr val="tx1"/>
                </a:solidFill>
              </a:rPr>
              <a:t>2006</a:t>
            </a:r>
            <a:endParaRPr kumimoji="1" lang="ja-JP" altLang="en-US" dirty="0">
              <a:solidFill>
                <a:schemeClr val="tx1"/>
              </a:solidFill>
            </a:endParaRPr>
          </a:p>
        </p:txBody>
      </p:sp>
      <p:sp>
        <p:nvSpPr>
          <p:cNvPr id="21" name="テキスト プレースホルダー 20"/>
          <p:cNvSpPr>
            <a:spLocks noGrp="1"/>
          </p:cNvSpPr>
          <p:nvPr>
            <p:ph type="body" sz="quarter" idx="21"/>
          </p:nvPr>
        </p:nvSpPr>
        <p:spPr/>
        <p:txBody>
          <a:bodyPr/>
          <a:lstStyle/>
          <a:p>
            <a:r>
              <a:rPr lang="en-US" altLang="ja-JP" dirty="0"/>
              <a:t>Lorem </a:t>
            </a:r>
            <a:r>
              <a:rPr lang="en-US" altLang="ja-JP" dirty="0" smtClean="0"/>
              <a:t>ipsum</a:t>
            </a:r>
            <a:endParaRPr lang="ja-JP" altLang="en-US" dirty="0"/>
          </a:p>
        </p:txBody>
      </p:sp>
      <p:sp>
        <p:nvSpPr>
          <p:cNvPr id="22" name="テキスト プレースホルダー 21"/>
          <p:cNvSpPr>
            <a:spLocks noGrp="1"/>
          </p:cNvSpPr>
          <p:nvPr>
            <p:ph type="body" sz="quarter" idx="22"/>
          </p:nvPr>
        </p:nvSpPr>
        <p:spPr/>
        <p:txBody>
          <a:bodyPr/>
          <a:lstStyle/>
          <a:p>
            <a:r>
              <a:rPr lang="en-US" altLang="ja-JP" dirty="0"/>
              <a:t>Mea scripta diceret ea. Cu molestie similique usu, simul gloriatur eu ius.</a:t>
            </a:r>
            <a:endParaRPr lang="ja-JP" altLang="en-US" dirty="0"/>
          </a:p>
          <a:p>
            <a:endParaRPr kumimoji="1" lang="ja-JP" altLang="en-US" dirty="0"/>
          </a:p>
        </p:txBody>
      </p:sp>
      <p:sp>
        <p:nvSpPr>
          <p:cNvPr id="23" name="テキスト プレースホルダー 22"/>
          <p:cNvSpPr>
            <a:spLocks noGrp="1"/>
          </p:cNvSpPr>
          <p:nvPr>
            <p:ph type="body" sz="quarter" idx="23"/>
          </p:nvPr>
        </p:nvSpPr>
        <p:spPr/>
        <p:txBody>
          <a:bodyPr/>
          <a:lstStyle/>
          <a:p>
            <a:r>
              <a:rPr lang="en-US" altLang="ja-JP" dirty="0" smtClean="0">
                <a:solidFill>
                  <a:schemeClr val="tx1"/>
                </a:solidFill>
              </a:rPr>
              <a:t>2010</a:t>
            </a:r>
            <a:endParaRPr lang="ja-JP" altLang="en-US" dirty="0">
              <a:solidFill>
                <a:schemeClr val="tx1"/>
              </a:solidFill>
            </a:endParaRPr>
          </a:p>
        </p:txBody>
      </p:sp>
      <p:sp>
        <p:nvSpPr>
          <p:cNvPr id="24" name="テキスト プレースホルダー 23"/>
          <p:cNvSpPr>
            <a:spLocks noGrp="1"/>
          </p:cNvSpPr>
          <p:nvPr>
            <p:ph type="body" sz="quarter" idx="24"/>
          </p:nvPr>
        </p:nvSpPr>
        <p:spPr/>
        <p:txBody>
          <a:bodyPr/>
          <a:lstStyle/>
          <a:p>
            <a:r>
              <a:rPr lang="en-US" altLang="ja-JP" dirty="0"/>
              <a:t>dolor sit amet</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Diam vidisse at sed, minimum deleniti hendrerit vel ne, cum ex discere postulant consetetur.</a:t>
            </a:r>
            <a:endParaRPr lang="ja-JP" altLang="en-US" dirty="0"/>
          </a:p>
          <a:p>
            <a:endParaRPr kumimoji="1" lang="ja-JP" altLang="en-US" dirty="0"/>
          </a:p>
        </p:txBody>
      </p:sp>
      <p:sp>
        <p:nvSpPr>
          <p:cNvPr id="26" name="テキスト プレースホルダー 25"/>
          <p:cNvSpPr>
            <a:spLocks noGrp="1"/>
          </p:cNvSpPr>
          <p:nvPr>
            <p:ph type="body" sz="quarter" idx="26"/>
          </p:nvPr>
        </p:nvSpPr>
        <p:spPr/>
        <p:txBody>
          <a:bodyPr/>
          <a:lstStyle/>
          <a:p>
            <a:r>
              <a:rPr lang="en-US" altLang="ja-JP" dirty="0" smtClean="0">
                <a:solidFill>
                  <a:schemeClr val="tx1"/>
                </a:solidFill>
              </a:rPr>
              <a:t>2014</a:t>
            </a:r>
            <a:endParaRPr lang="ja-JP" altLang="en-US" dirty="0">
              <a:solidFill>
                <a:schemeClr val="tx1"/>
              </a:solidFill>
            </a:endParaRPr>
          </a:p>
        </p:txBody>
      </p:sp>
      <p:sp>
        <p:nvSpPr>
          <p:cNvPr id="27" name="テキスト プレースホルダー 26"/>
          <p:cNvSpPr>
            <a:spLocks noGrp="1"/>
          </p:cNvSpPr>
          <p:nvPr>
            <p:ph type="body" sz="quarter" idx="27"/>
          </p:nvPr>
        </p:nvSpPr>
        <p:spPr/>
        <p:txBody>
          <a:bodyPr/>
          <a:lstStyle/>
          <a:p>
            <a:r>
              <a:rPr lang="en-US" altLang="ja-JP" dirty="0"/>
              <a:t>tollit labore</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Per assum alienum ne, mea ne electram tincidunt. Id ius sale epicurei mediocritatem.</a:t>
            </a:r>
            <a:endParaRPr lang="ja-JP" altLang="en-US" dirty="0"/>
          </a:p>
          <a:p>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smtClean="0">
                <a:solidFill>
                  <a:schemeClr val="tx1"/>
                </a:solidFill>
              </a:rPr>
              <a:t>2017</a:t>
            </a:r>
            <a:endParaRPr lang="ja-JP" altLang="en-US" dirty="0">
              <a:solidFill>
                <a:schemeClr val="tx1"/>
              </a:solidFill>
            </a:endParaRPr>
          </a:p>
        </p:txBody>
      </p:sp>
      <p:sp>
        <p:nvSpPr>
          <p:cNvPr id="30" name="テキスト プレースホルダー 29"/>
          <p:cNvSpPr>
            <a:spLocks noGrp="1"/>
          </p:cNvSpPr>
          <p:nvPr>
            <p:ph type="body" sz="quarter" idx="30"/>
          </p:nvPr>
        </p:nvSpPr>
        <p:spPr/>
        <p:txBody>
          <a:bodyPr/>
          <a:lstStyle/>
          <a:p>
            <a:r>
              <a:rPr lang="en-US" altLang="ja-JP" dirty="0"/>
              <a:t>wisi pertinax</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Te periculis percipitur vel, id nibh nostrud nam. At modus porro usu, sed ne diceret placerat. Id nam mutat mentitum pericula.</a:t>
            </a:r>
            <a:endParaRPr lang="ja-JP" altLang="en-US" dirty="0"/>
          </a:p>
          <a:p>
            <a:endParaRPr kumimoji="1" lang="ja-JP" altLang="en-US" dirty="0"/>
          </a:p>
        </p:txBody>
      </p:sp>
    </p:spTree>
    <p:extLst>
      <p:ext uri="{BB962C8B-B14F-4D97-AF65-F5344CB8AC3E}">
        <p14:creationId xmlns:p14="http://schemas.microsoft.com/office/powerpoint/2010/main" val="748474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885">
        <p15:prstTrans prst="peelOff"/>
      </p:transition>
    </mc:Choice>
    <mc:Fallback xmlns="">
      <p:transition spd="slow" advTm="15885">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24</a:t>
            </a:fld>
            <a:endParaRPr lang="ja-JP" altLang="en-US"/>
          </a:p>
        </p:txBody>
      </p:sp>
      <p:sp>
        <p:nvSpPr>
          <p:cNvPr id="21" name="テキスト プレースホルダー 20"/>
          <p:cNvSpPr>
            <a:spLocks noGrp="1"/>
          </p:cNvSpPr>
          <p:nvPr>
            <p:ph type="body" sz="quarter" idx="17"/>
          </p:nvPr>
        </p:nvSpPr>
        <p:spPr/>
        <p:txBody>
          <a:bodyPr/>
          <a:lstStyle/>
          <a:p>
            <a:r>
              <a:rPr lang="en-US" altLang="ja-JP" dirty="0" smtClean="0"/>
              <a:t>2012</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Mea scripta diceret ea. Cu molestie similique usu, simul gloriatur eu ius.</a:t>
            </a:r>
            <a:endParaRPr lang="ja-JP" altLang="en-US" dirty="0"/>
          </a:p>
          <a:p>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2014</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Diam vidisse at sed, minimum deleniti hendrerit vel ne, cum ex discere postulant consetetur.</a:t>
            </a:r>
            <a:endParaRPr lang="ja-JP" altLang="en-US" dirty="0"/>
          </a:p>
          <a:p>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2016</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Per assum alienum ne, mea ne electram tincidunt. Id ius sale epicurei mediocritatem.</a:t>
            </a:r>
            <a:endParaRPr lang="ja-JP" altLang="en-US" dirty="0"/>
          </a:p>
          <a:p>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2018</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Te periculis percipitur vel, id nibh nostrud nam. At modus porro </a:t>
            </a:r>
            <a:r>
              <a:rPr lang="en-US" altLang="ja-JP" dirty="0" smtClean="0"/>
              <a:t>usu</a:t>
            </a:r>
            <a:r>
              <a:rPr lang="en-US" altLang="ja-JP" dirty="0"/>
              <a:t>.</a:t>
            </a:r>
            <a:endParaRPr kumimoji="1" lang="ja-JP" altLang="en-US" dirty="0"/>
          </a:p>
        </p:txBody>
      </p:sp>
      <p:sp>
        <p:nvSpPr>
          <p:cNvPr id="18" name="タイトル 17"/>
          <p:cNvSpPr>
            <a:spLocks noGrp="1"/>
          </p:cNvSpPr>
          <p:nvPr>
            <p:ph type="title"/>
          </p:nvPr>
        </p:nvSpPr>
        <p:spPr/>
        <p:txBody>
          <a:bodyPr/>
          <a:lstStyle/>
          <a:p>
            <a:r>
              <a:rPr kumimoji="1" lang="en-US" altLang="ja-JP" dirty="0" smtClean="0"/>
              <a:t>OUR HISTORY 2</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smtClean="0"/>
              <a:t>Timeline with Pictures</a:t>
            </a:r>
            <a:endParaRPr lang="ja-JP" altLang="en-US" dirty="0"/>
          </a:p>
        </p:txBody>
      </p:sp>
      <p:sp>
        <p:nvSpPr>
          <p:cNvPr id="2" name="図プレースホルダー 1"/>
          <p:cNvSpPr>
            <a:spLocks noGrp="1"/>
          </p:cNvSpPr>
          <p:nvPr>
            <p:ph type="pic" sz="quarter" idx="23"/>
          </p:nvPr>
        </p:nvSpPr>
        <p:spPr/>
      </p:sp>
      <p:sp>
        <p:nvSpPr>
          <p:cNvPr id="3" name="図プレースホルダー 2"/>
          <p:cNvSpPr>
            <a:spLocks noGrp="1"/>
          </p:cNvSpPr>
          <p:nvPr>
            <p:ph type="pic" sz="quarter" idx="2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Tree>
    <p:extLst>
      <p:ext uri="{BB962C8B-B14F-4D97-AF65-F5344CB8AC3E}">
        <p14:creationId xmlns:p14="http://schemas.microsoft.com/office/powerpoint/2010/main" val="1050754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8713">
        <p15:prstTrans prst="peelOff"/>
      </p:transition>
    </mc:Choice>
    <mc:Fallback xmlns="">
      <p:transition spd="slow" advTm="18713">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THE FUTURE IS</a:t>
            </a:r>
            <a:br>
              <a:rPr kumimoji="1" lang="en-US" altLang="ja-JP" dirty="0" smtClean="0"/>
            </a:br>
            <a:r>
              <a:rPr kumimoji="1" lang="en-US" altLang="ja-JP" dirty="0" smtClean="0"/>
              <a:t>IN OUR HANDS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25</a:t>
            </a:fld>
            <a:endParaRPr lang="ja-JP" altLang="en-US"/>
          </a:p>
        </p:txBody>
      </p:sp>
      <p:sp>
        <p:nvSpPr>
          <p:cNvPr id="15" name="テキスト プレースホルダー 14"/>
          <p:cNvSpPr>
            <a:spLocks noGrp="1"/>
          </p:cNvSpPr>
          <p:nvPr>
            <p:ph type="body" sz="quarter" idx="20"/>
          </p:nvPr>
        </p:nvSpPr>
        <p:spPr/>
        <p:txBody>
          <a:bodyPr/>
          <a:lstStyle/>
          <a:p>
            <a:r>
              <a:rPr lang="en-US" altLang="ja-JP" dirty="0"/>
              <a:t>Tractatos splendide et has, no soleat inciderint mea. Ipsum viderer vis in, libris iriure latine quo ex. Eam ea intellegebat delicatissimi, pro te veritus consectetuer. Sed ea labore probatus perpetua, an utamur equidem est, iisque commune abhorreant cu sit. Ne democritum instructior has</a:t>
            </a:r>
            <a:r>
              <a:rPr lang="en-US" altLang="ja-JP" dirty="0" smtClean="0"/>
              <a:t>.</a:t>
            </a:r>
            <a:endParaRPr lang="en-US" altLang="ja-JP" dirty="0"/>
          </a:p>
          <a:p>
            <a:r>
              <a:rPr lang="en-US" altLang="ja-JP" dirty="0"/>
              <a:t>Aliquip mentitum est id, vis nostro democritum ea. Ea ornatus efficiendi eos, his erant conclusionemque cu. Id qui viris contentiones, mea dicam percipit no. </a:t>
            </a:r>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552456770"/>
      </p:ext>
    </p:extLst>
  </p:cSld>
  <p:clrMapOvr>
    <a:masterClrMapping/>
  </p:clrMapOvr>
  <mc:AlternateContent xmlns:mc="http://schemas.openxmlformats.org/markup-compatibility/2006" xmlns:p14="http://schemas.microsoft.com/office/powerpoint/2010/main">
    <mc:Choice Requires="p14">
      <p:transition spd="slow" p14:dur="900" advTm="5317">
        <p14:warp dir="in"/>
      </p:transition>
    </mc:Choice>
    <mc:Fallback xmlns="">
      <p:transition spd="slow" advTm="5317">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PORTFOLIO</a:t>
            </a:r>
            <a:endParaRPr kumimoji="1" lang="ja-JP" altLang="en-US" dirty="0"/>
          </a:p>
        </p:txBody>
      </p:sp>
      <p:sp>
        <p:nvSpPr>
          <p:cNvPr id="2" name="テキスト プレースホルダー 1"/>
          <p:cNvSpPr>
            <a:spLocks noGrp="1"/>
          </p:cNvSpPr>
          <p:nvPr>
            <p:ph type="body" sz="quarter" idx="13"/>
          </p:nvPr>
        </p:nvSpPr>
        <p:spPr/>
        <p:txBody>
          <a:bodyPr/>
          <a:lstStyle/>
          <a:p>
            <a:r>
              <a:rPr lang="en-US" altLang="ja-JP" dirty="0"/>
              <a:t>We Are Creating Our </a:t>
            </a:r>
            <a:r>
              <a:rPr lang="en-US" altLang="ja-JP" dirty="0" smtClean="0"/>
              <a:t>Future</a:t>
            </a:r>
            <a:endParaRPr lang="ja-JP" altLang="en-US" dirty="0"/>
          </a:p>
        </p:txBody>
      </p:sp>
    </p:spTree>
    <p:extLst>
      <p:ext uri="{BB962C8B-B14F-4D97-AF65-F5344CB8AC3E}">
        <p14:creationId xmlns:p14="http://schemas.microsoft.com/office/powerpoint/2010/main" val="3322594146"/>
      </p:ext>
    </p:extLst>
  </p:cSld>
  <p:clrMapOvr>
    <a:masterClrMapping/>
  </p:clrMapOvr>
  <mc:AlternateContent xmlns:mc="http://schemas.openxmlformats.org/markup-compatibility/2006" xmlns:p14="http://schemas.microsoft.com/office/powerpoint/2010/main">
    <mc:Choice Requires="p14">
      <p:transition spd="slow" p14:dur="1250" advTm="4996">
        <p14:flip dir="r"/>
      </p:transition>
    </mc:Choice>
    <mc:Fallback xmlns="">
      <p:transition spd="slow" advTm="4996">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テキスト プレースホルダー 29"/>
          <p:cNvSpPr>
            <a:spLocks noGrp="1"/>
          </p:cNvSpPr>
          <p:nvPr>
            <p:ph type="body" sz="quarter" idx="16"/>
          </p:nvPr>
        </p:nvSpPr>
        <p:spPr/>
        <p:txBody>
          <a:bodyPr>
            <a:normAutofit/>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27</a:t>
            </a:fld>
            <a:endParaRPr lang="ja-JP" altLang="en-US"/>
          </a:p>
        </p:txBody>
      </p:sp>
      <p:sp>
        <p:nvSpPr>
          <p:cNvPr id="8" name="図プレースホルダー 7"/>
          <p:cNvSpPr>
            <a:spLocks noGrp="1"/>
          </p:cNvSpPr>
          <p:nvPr>
            <p:ph type="pic" sz="quarter" idx="15"/>
          </p:nvPr>
        </p:nvSpPr>
        <p:spPr/>
      </p:sp>
      <p:sp>
        <p:nvSpPr>
          <p:cNvPr id="9" name="テキスト プレースホルダー 8"/>
          <p:cNvSpPr>
            <a:spLocks noGrp="1"/>
          </p:cNvSpPr>
          <p:nvPr>
            <p:ph type="body" sz="quarter" idx="17"/>
          </p:nvPr>
        </p:nvSpPr>
        <p:spPr/>
        <p:txBody>
          <a:bodyPr/>
          <a:lstStyle/>
          <a:p>
            <a:endParaRPr lang="en-US"/>
          </a:p>
        </p:txBody>
      </p:sp>
      <p:sp>
        <p:nvSpPr>
          <p:cNvPr id="11" name="図プレースホルダー 10"/>
          <p:cNvSpPr>
            <a:spLocks noGrp="1"/>
          </p:cNvSpPr>
          <p:nvPr>
            <p:ph type="pic" sz="quarter" idx="18"/>
          </p:nvPr>
        </p:nvSpPr>
        <p:spPr/>
      </p:sp>
      <p:sp>
        <p:nvSpPr>
          <p:cNvPr id="12" name="テキスト プレースホルダー 11"/>
          <p:cNvSpPr>
            <a:spLocks noGrp="1"/>
          </p:cNvSpPr>
          <p:nvPr>
            <p:ph type="body" sz="quarter" idx="19"/>
          </p:nvPr>
        </p:nvSpPr>
        <p:spPr/>
        <p:txBody>
          <a:bodyPr/>
          <a:lstStyle/>
          <a:p>
            <a:endParaRPr lang="en-US"/>
          </a:p>
        </p:txBody>
      </p:sp>
      <p:sp>
        <p:nvSpPr>
          <p:cNvPr id="13" name="図プレースホルダー 12"/>
          <p:cNvSpPr>
            <a:spLocks noGrp="1"/>
          </p:cNvSpPr>
          <p:nvPr>
            <p:ph type="pic" sz="quarter" idx="20"/>
          </p:nvPr>
        </p:nvSpPr>
        <p:spPr/>
      </p:sp>
      <p:sp>
        <p:nvSpPr>
          <p:cNvPr id="17" name="テキスト プレースホルダー 16"/>
          <p:cNvSpPr>
            <a:spLocks noGrp="1"/>
          </p:cNvSpPr>
          <p:nvPr>
            <p:ph type="body" sz="quarter" idx="21"/>
          </p:nvPr>
        </p:nvSpPr>
        <p:spPr/>
        <p:txBody>
          <a:bodyPr/>
          <a:lstStyle/>
          <a:p>
            <a:endParaRPr lang="en-US"/>
          </a:p>
        </p:txBody>
      </p:sp>
      <p:sp>
        <p:nvSpPr>
          <p:cNvPr id="18" name="図プレースホルダー 17"/>
          <p:cNvSpPr>
            <a:spLocks noGrp="1"/>
          </p:cNvSpPr>
          <p:nvPr>
            <p:ph type="pic" sz="quarter" idx="22"/>
          </p:nvPr>
        </p:nvSpPr>
        <p:spPr/>
      </p:sp>
      <p:sp>
        <p:nvSpPr>
          <p:cNvPr id="19" name="テキスト プレースホルダー 18"/>
          <p:cNvSpPr>
            <a:spLocks noGrp="1"/>
          </p:cNvSpPr>
          <p:nvPr>
            <p:ph type="body" sz="quarter" idx="30"/>
          </p:nvPr>
        </p:nvSpPr>
        <p:spPr/>
        <p:txBody>
          <a:bodyPr/>
          <a:lstStyle/>
          <a:p>
            <a:r>
              <a:rPr lang="en-US" altLang="ja-JP" dirty="0" err="1"/>
              <a:t>Nec</a:t>
            </a:r>
            <a:r>
              <a:rPr lang="en-US" altLang="ja-JP" dirty="0"/>
              <a:t> </a:t>
            </a:r>
            <a:r>
              <a:rPr lang="en-US" altLang="ja-JP" dirty="0" err="1"/>
              <a:t>movet</a:t>
            </a:r>
            <a:r>
              <a:rPr lang="en-US" altLang="ja-JP" dirty="0"/>
              <a:t> </a:t>
            </a:r>
            <a:r>
              <a:rPr lang="en-US" altLang="ja-JP" dirty="0" err="1"/>
              <a:t>nusquam</a:t>
            </a:r>
            <a:r>
              <a:rPr lang="en-US" altLang="ja-JP" dirty="0"/>
              <a:t> at, </a:t>
            </a:r>
            <a:r>
              <a:rPr lang="en-US" altLang="ja-JP" dirty="0" err="1"/>
              <a:t>ullum</a:t>
            </a:r>
            <a:r>
              <a:rPr lang="en-US" altLang="ja-JP" dirty="0"/>
              <a:t> </a:t>
            </a:r>
            <a:r>
              <a:rPr lang="en-US" altLang="ja-JP" dirty="0" err="1"/>
              <a:t>prompta</a:t>
            </a:r>
            <a:r>
              <a:rPr lang="en-US" altLang="ja-JP" dirty="0"/>
              <a:t> </a:t>
            </a:r>
            <a:r>
              <a:rPr lang="en-US" altLang="ja-JP" dirty="0" err="1"/>
              <a:t>utroque</a:t>
            </a:r>
            <a:r>
              <a:rPr lang="en-US" altLang="ja-JP" dirty="0"/>
              <a:t> et </a:t>
            </a:r>
            <a:r>
              <a:rPr lang="en-US" altLang="ja-JP" dirty="0" err="1"/>
              <a:t>eam</a:t>
            </a:r>
            <a:r>
              <a:rPr lang="en-US" altLang="ja-JP" dirty="0"/>
              <a:t>. Pro ad </a:t>
            </a:r>
            <a:r>
              <a:rPr lang="en-US" altLang="ja-JP" dirty="0" err="1"/>
              <a:t>quis</a:t>
            </a:r>
            <a:r>
              <a:rPr lang="en-US" altLang="ja-JP" dirty="0"/>
              <a:t> </a:t>
            </a:r>
            <a:r>
              <a:rPr lang="en-US" altLang="ja-JP" dirty="0" err="1"/>
              <a:t>duis</a:t>
            </a:r>
            <a:r>
              <a:rPr lang="en-US" altLang="ja-JP" dirty="0"/>
              <a:t> </a:t>
            </a:r>
            <a:r>
              <a:rPr lang="en-US" altLang="ja-JP" dirty="0" err="1"/>
              <a:t>postea</a:t>
            </a:r>
            <a:r>
              <a:rPr lang="en-US" altLang="ja-JP" dirty="0"/>
              <a:t>. </a:t>
            </a:r>
            <a:r>
              <a:rPr lang="en-US" altLang="ja-JP" dirty="0" err="1"/>
              <a:t>Illum</a:t>
            </a:r>
            <a:r>
              <a:rPr lang="en-US" altLang="ja-JP" dirty="0"/>
              <a:t> </a:t>
            </a:r>
            <a:r>
              <a:rPr lang="en-US" altLang="ja-JP" dirty="0" err="1"/>
              <a:t>civibus</a:t>
            </a:r>
            <a:r>
              <a:rPr lang="en-US" altLang="ja-JP" dirty="0"/>
              <a:t> qui et. Id sea </a:t>
            </a:r>
            <a:r>
              <a:rPr lang="en-US" altLang="ja-JP" dirty="0" err="1"/>
              <a:t>inani</a:t>
            </a:r>
            <a:r>
              <a:rPr lang="en-US" altLang="ja-JP" dirty="0"/>
              <a:t> </a:t>
            </a:r>
            <a:r>
              <a:rPr lang="en-US" altLang="ja-JP" dirty="0" err="1"/>
              <a:t>concludaturque</a:t>
            </a:r>
            <a:r>
              <a:rPr lang="en-US" altLang="ja-JP" dirty="0"/>
              <a:t>. </a:t>
            </a:r>
            <a:r>
              <a:rPr lang="en-US" altLang="ja-JP" dirty="0" err="1"/>
              <a:t>Soleat</a:t>
            </a:r>
            <a:r>
              <a:rPr lang="en-US" altLang="ja-JP" dirty="0"/>
              <a:t> </a:t>
            </a:r>
            <a:r>
              <a:rPr lang="en-US" altLang="ja-JP" dirty="0" err="1"/>
              <a:t>ancillae</a:t>
            </a:r>
            <a:r>
              <a:rPr lang="en-US" altLang="ja-JP" dirty="0"/>
              <a:t> </a:t>
            </a:r>
            <a:r>
              <a:rPr lang="en-US" altLang="ja-JP" dirty="0" err="1"/>
              <a:t>repudiandae</a:t>
            </a:r>
            <a:r>
              <a:rPr lang="en-US" altLang="ja-JP" dirty="0"/>
              <a:t> qui id, </a:t>
            </a:r>
            <a:r>
              <a:rPr lang="en-US" altLang="ja-JP" dirty="0" err="1"/>
              <a:t>probatus</a:t>
            </a:r>
            <a:r>
              <a:rPr lang="en-US" altLang="ja-JP" dirty="0"/>
              <a:t> </a:t>
            </a:r>
            <a:r>
              <a:rPr lang="en-US" altLang="ja-JP" dirty="0" err="1"/>
              <a:t>explicari</a:t>
            </a:r>
            <a:r>
              <a:rPr lang="en-US" altLang="ja-JP" dirty="0"/>
              <a:t> </a:t>
            </a:r>
            <a:r>
              <a:rPr lang="en-US" altLang="ja-JP" dirty="0" err="1"/>
              <a:t>nec</a:t>
            </a:r>
            <a:r>
              <a:rPr lang="en-US" altLang="ja-JP" dirty="0"/>
              <a:t> ad. Per facer </a:t>
            </a:r>
            <a:r>
              <a:rPr lang="en-US" altLang="ja-JP" dirty="0" err="1"/>
              <a:t>everti</a:t>
            </a:r>
            <a:r>
              <a:rPr lang="en-US" altLang="ja-JP" dirty="0"/>
              <a:t> </a:t>
            </a:r>
            <a:r>
              <a:rPr lang="en-US" altLang="ja-JP" dirty="0" err="1"/>
              <a:t>scripserit</a:t>
            </a:r>
            <a:r>
              <a:rPr lang="en-US" altLang="ja-JP" dirty="0"/>
              <a:t> </a:t>
            </a:r>
            <a:r>
              <a:rPr lang="en-US" altLang="ja-JP" dirty="0" err="1"/>
              <a:t>eu</a:t>
            </a:r>
            <a:r>
              <a:rPr lang="en-US" altLang="ja-JP" dirty="0"/>
              <a:t>.</a:t>
            </a:r>
          </a:p>
          <a:p>
            <a:r>
              <a:rPr lang="en-US" altLang="ja-JP" dirty="0"/>
              <a:t>Sit fugit </a:t>
            </a:r>
            <a:r>
              <a:rPr lang="en-US" altLang="ja-JP" dirty="0" err="1"/>
              <a:t>ignota</a:t>
            </a:r>
            <a:r>
              <a:rPr lang="en-US" altLang="ja-JP" dirty="0"/>
              <a:t> an, </a:t>
            </a:r>
            <a:r>
              <a:rPr lang="en-US" altLang="ja-JP" dirty="0" err="1"/>
              <a:t>usu</a:t>
            </a:r>
            <a:r>
              <a:rPr lang="en-US" altLang="ja-JP" dirty="0"/>
              <a:t> </a:t>
            </a:r>
            <a:r>
              <a:rPr lang="en-US" altLang="ja-JP" dirty="0" err="1"/>
              <a:t>zril</a:t>
            </a:r>
            <a:r>
              <a:rPr lang="en-US" altLang="ja-JP" dirty="0"/>
              <a:t> </a:t>
            </a:r>
            <a:r>
              <a:rPr lang="en-US" altLang="ja-JP" dirty="0" err="1"/>
              <a:t>dicam</a:t>
            </a:r>
            <a:r>
              <a:rPr lang="en-US" altLang="ja-JP" dirty="0"/>
              <a:t> no. Et </a:t>
            </a:r>
            <a:r>
              <a:rPr lang="en-US" altLang="ja-JP" dirty="0" err="1"/>
              <a:t>omnes</a:t>
            </a:r>
            <a:r>
              <a:rPr lang="en-US" altLang="ja-JP" dirty="0"/>
              <a:t> </a:t>
            </a:r>
            <a:r>
              <a:rPr lang="en-US" altLang="ja-JP" dirty="0" err="1"/>
              <a:t>volumus</a:t>
            </a:r>
            <a:r>
              <a:rPr lang="en-US" altLang="ja-JP" dirty="0"/>
              <a:t> </a:t>
            </a:r>
            <a:r>
              <a:rPr lang="en-US" altLang="ja-JP" dirty="0" err="1"/>
              <a:t>abhorreant</a:t>
            </a:r>
            <a:r>
              <a:rPr lang="en-US" altLang="ja-JP" dirty="0"/>
              <a:t> </a:t>
            </a:r>
            <a:r>
              <a:rPr lang="en-US" altLang="ja-JP" dirty="0" err="1"/>
              <a:t>ius</a:t>
            </a:r>
            <a:r>
              <a:rPr lang="en-US" altLang="ja-JP" dirty="0"/>
              <a:t>. </a:t>
            </a:r>
            <a:r>
              <a:rPr lang="en-US" altLang="ja-JP" dirty="0" err="1"/>
              <a:t>Ullum</a:t>
            </a:r>
            <a:r>
              <a:rPr lang="en-US" altLang="ja-JP" dirty="0"/>
              <a:t> </a:t>
            </a:r>
            <a:r>
              <a:rPr lang="en-US" altLang="ja-JP" dirty="0" err="1"/>
              <a:t>nullam</a:t>
            </a:r>
            <a:r>
              <a:rPr lang="en-US" altLang="ja-JP" dirty="0"/>
              <a:t> </a:t>
            </a:r>
            <a:r>
              <a:rPr lang="en-US" altLang="ja-JP" dirty="0" err="1"/>
              <a:t>omittam</a:t>
            </a:r>
            <a:r>
              <a:rPr lang="en-US" altLang="ja-JP" dirty="0"/>
              <a:t> qui ad, </a:t>
            </a:r>
            <a:r>
              <a:rPr lang="en-US" altLang="ja-JP" dirty="0" err="1"/>
              <a:t>eum</a:t>
            </a:r>
            <a:r>
              <a:rPr lang="en-US" altLang="ja-JP" dirty="0"/>
              <a:t> </a:t>
            </a:r>
            <a:r>
              <a:rPr lang="en-US" altLang="ja-JP" dirty="0" err="1"/>
              <a:t>ut</a:t>
            </a:r>
            <a:r>
              <a:rPr lang="en-US" altLang="ja-JP" dirty="0"/>
              <a:t> </a:t>
            </a:r>
            <a:r>
              <a:rPr lang="en-US" altLang="ja-JP" dirty="0" err="1"/>
              <a:t>iudico</a:t>
            </a:r>
            <a:r>
              <a:rPr lang="en-US" altLang="ja-JP" dirty="0"/>
              <a:t> </a:t>
            </a:r>
            <a:r>
              <a:rPr lang="en-US" altLang="ja-JP" dirty="0" err="1"/>
              <a:t>graeco</a:t>
            </a:r>
            <a:r>
              <a:rPr lang="en-US" altLang="ja-JP" dirty="0"/>
              <a:t>. An minim </a:t>
            </a:r>
            <a:r>
              <a:rPr lang="en-US" altLang="ja-JP" dirty="0" err="1"/>
              <a:t>nullam</a:t>
            </a:r>
            <a:r>
              <a:rPr lang="en-US" altLang="ja-JP" dirty="0"/>
              <a:t> </a:t>
            </a:r>
            <a:r>
              <a:rPr lang="en-US" altLang="ja-JP" dirty="0" err="1"/>
              <a:t>laboramus</a:t>
            </a:r>
            <a:r>
              <a:rPr lang="en-US" altLang="ja-JP" dirty="0"/>
              <a:t> quo</a:t>
            </a:r>
            <a:r>
              <a:rPr lang="en-US" altLang="ja-JP" dirty="0" smtClean="0"/>
              <a:t>.</a:t>
            </a:r>
            <a:endParaRPr lang="en-US" altLang="ja-JP" dirty="0"/>
          </a:p>
        </p:txBody>
      </p:sp>
      <p:sp>
        <p:nvSpPr>
          <p:cNvPr id="24" name="タイトル 23"/>
          <p:cNvSpPr>
            <a:spLocks noGrp="1"/>
          </p:cNvSpPr>
          <p:nvPr>
            <p:ph type="title"/>
          </p:nvPr>
        </p:nvSpPr>
        <p:spPr/>
        <p:txBody>
          <a:bodyPr/>
          <a:lstStyle/>
          <a:p>
            <a:r>
              <a:rPr lang="en-US" altLang="ja-JP" dirty="0" smtClean="0"/>
              <a:t>OUR WORKS</a:t>
            </a:r>
            <a:endParaRPr kumimoji="1" lang="ja-JP" altLang="en-US" dirty="0"/>
          </a:p>
        </p:txBody>
      </p:sp>
      <p:sp>
        <p:nvSpPr>
          <p:cNvPr id="25" name="テキスト プレースホルダー 24"/>
          <p:cNvSpPr>
            <a:spLocks noGrp="1"/>
          </p:cNvSpPr>
          <p:nvPr>
            <p:ph type="body" sz="quarter" idx="12"/>
          </p:nvPr>
        </p:nvSpPr>
        <p:spPr/>
        <p:txBody>
          <a:bodyPr/>
          <a:lstStyle/>
          <a:p>
            <a:r>
              <a:rPr lang="en-US" altLang="ja-JP" dirty="0" smtClean="0"/>
              <a:t>4 Images and Description</a:t>
            </a:r>
            <a:endParaRPr kumimoji="1" lang="ja-JP" altLang="en-US" dirty="0"/>
          </a:p>
        </p:txBody>
      </p:sp>
    </p:spTree>
    <p:extLst>
      <p:ext uri="{BB962C8B-B14F-4D97-AF65-F5344CB8AC3E}">
        <p14:creationId xmlns:p14="http://schemas.microsoft.com/office/powerpoint/2010/main" val="1674940723"/>
      </p:ext>
    </p:extLst>
  </p:cSld>
  <p:clrMapOvr>
    <a:masterClrMapping/>
  </p:clrMapOvr>
  <mc:AlternateContent xmlns:mc="http://schemas.openxmlformats.org/markup-compatibility/2006" xmlns:p14="http://schemas.microsoft.com/office/powerpoint/2010/main">
    <mc:Choice Requires="p14">
      <p:transition spd="slow" p14:dur="1250" advTm="6114">
        <p14:flip dir="r"/>
      </p:transition>
    </mc:Choice>
    <mc:Fallback xmlns="">
      <p:transition spd="slow" advTm="6114">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2 SIDES OF OUR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28</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2 Images and Descriptions</a:t>
            </a:r>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REAL PRODUCTS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Ea has autem sonet labores. Mentitum accusamus ne eos, an eum bonorum probatus, detracto appellantur his id. Sale dolorum argumentum mea no. </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VIRTUAL PRDUCTS</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a:t>His ne iuvaret torquatos elaboraret, integre iuvaret voluptaria no per. Eligendi explicari consequat ius te. Cum utamur fastidii adversarium et. </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1240881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524">
        <p15:prstTrans prst="peelOff"/>
      </p:transition>
    </mc:Choice>
    <mc:Fallback xmlns="">
      <p:transition spd="slow" advTm="10524">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0"/>
          </p:nvPr>
        </p:nvSpPr>
        <p:spPr/>
        <p:txBody>
          <a:bodyPr/>
          <a:lstStyle/>
          <a:p>
            <a:r>
              <a:rPr lang="en-US" altLang="ja-JP" dirty="0"/>
              <a:t>We seem to </a:t>
            </a:r>
            <a:r>
              <a:rPr lang="en-US" altLang="ja-JP" dirty="0" smtClean="0"/>
              <a:t>like</a:t>
            </a:r>
          </a:p>
          <a:p>
            <a:r>
              <a:rPr lang="en-US" altLang="ja-JP" dirty="0" smtClean="0"/>
              <a:t>making </a:t>
            </a:r>
            <a:r>
              <a:rPr lang="en-US" altLang="ja-JP" dirty="0"/>
              <a:t>completely new things</a:t>
            </a:r>
            <a:endParaRPr kumimoji="1" lang="ja-JP" altLang="en-US" dirty="0"/>
          </a:p>
        </p:txBody>
      </p:sp>
      <p:sp>
        <p:nvSpPr>
          <p:cNvPr id="16" name="テキスト プレースホルダー 15"/>
          <p:cNvSpPr>
            <a:spLocks noGrp="1"/>
          </p:cNvSpPr>
          <p:nvPr>
            <p:ph type="body" sz="quarter" idx="21"/>
          </p:nvPr>
        </p:nvSpPr>
        <p:spPr/>
        <p:txBody>
          <a:bodyPr/>
          <a:lstStyle/>
          <a:p>
            <a:r>
              <a:rPr lang="en-US" altLang="ja-JP" dirty="0"/>
              <a:t>Fugit assueverit ei has. Ullum iudicabit vix id, sea ei ancillae mentitum. Ut assum utroque nostrum vis. Eius accusata necessitatibus ut vix, no pro laudem salutatus. Te delenit electram honestatis vis, has id sale solum. Te wisi ornatus nam.</a:t>
            </a:r>
            <a:endParaRPr kumimoji="1"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29</a:t>
            </a:fld>
            <a:endParaRPr lang="ja-JP" altLang="en-US"/>
          </a:p>
        </p:txBody>
      </p:sp>
      <p:sp>
        <p:nvSpPr>
          <p:cNvPr id="12" name="タイトル 11"/>
          <p:cNvSpPr>
            <a:spLocks noGrp="1"/>
          </p:cNvSpPr>
          <p:nvPr>
            <p:ph type="title"/>
          </p:nvPr>
        </p:nvSpPr>
        <p:spPr/>
        <p:txBody>
          <a:bodyPr/>
          <a:lstStyle/>
          <a:p>
            <a:r>
              <a:rPr kumimoji="1" lang="en-US" altLang="ja-JP" dirty="0" smtClean="0"/>
              <a:t>OUR WORKS</a:t>
            </a:r>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A Big Image on The Left Side </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000985178"/>
      </p:ext>
    </p:extLst>
  </p:cSld>
  <p:clrMapOvr>
    <a:masterClrMapping/>
  </p:clrMapOvr>
  <mc:AlternateContent xmlns:mc="http://schemas.openxmlformats.org/markup-compatibility/2006" xmlns:p14="http://schemas.microsoft.com/office/powerpoint/2010/main">
    <mc:Choice Requires="p14">
      <p:transition spd="slow" p14:dur="900" advTm="6904">
        <p14:warp dir="in"/>
      </p:transition>
    </mc:Choice>
    <mc:Fallback xmlns="">
      <p:transition spd="slow" advTm="6904">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WELCOME!</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A Simple &amp; Single Column</a:t>
            </a:r>
            <a:endParaRPr kumimoji="1" lang="ja-JP" altLang="en-US" dirty="0"/>
          </a:p>
        </p:txBody>
      </p:sp>
      <p:sp>
        <p:nvSpPr>
          <p:cNvPr id="7" name="テキスト プレースホルダー 6"/>
          <p:cNvSpPr>
            <a:spLocks noGrp="1"/>
          </p:cNvSpPr>
          <p:nvPr>
            <p:ph type="body" sz="quarter" idx="13"/>
          </p:nvPr>
        </p:nvSpPr>
        <p:spPr/>
        <p:txBody>
          <a:bodyPr/>
          <a:lstStyle/>
          <a:p>
            <a:r>
              <a:rPr lang="en-US" altLang="ja-JP" dirty="0" smtClean="0"/>
              <a:t>LET’S BEGIN NOW</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Lorem ipsum dolor sit amet, ei mea unum suscipit, eu pro omnis aliquid accumsan. Sit ut sint tractatos. Nonumy commodo quaestio ad has, mucius adolescens id has. Vix ubique mnesarchum te. No mea habeo decore, aeterno luptatum dissentias cu nec</a:t>
            </a:r>
            <a:r>
              <a:rPr lang="en-US" altLang="ja-JP" dirty="0" smtClean="0"/>
              <a:t>.</a:t>
            </a:r>
            <a:endParaRPr lang="en-US" altLang="ja-JP" dirty="0"/>
          </a:p>
          <a:p>
            <a:r>
              <a:rPr lang="en-US" altLang="ja-JP" dirty="0"/>
              <a:t>Ut vix audiam alterum mandamus, doctus lobortis voluptatum sea no, mei animal epicurei ne. Eam cu falli euismod, idque nullam eripuit cum at. Tation sententiae vix in, graece similique interesset est id. Tamquam definitionem usu ne.</a:t>
            </a:r>
            <a:endParaRPr kumimoji="1" lang="ja-JP" altLang="en-US" dirty="0"/>
          </a:p>
        </p:txBody>
      </p:sp>
    </p:spTree>
    <p:extLst>
      <p:ext uri="{BB962C8B-B14F-4D97-AF65-F5344CB8AC3E}">
        <p14:creationId xmlns:p14="http://schemas.microsoft.com/office/powerpoint/2010/main" val="24826777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701">
        <p15:prstTrans prst="prestige"/>
      </p:transition>
    </mc:Choice>
    <mc:Fallback xmlns="">
      <p:transition spd="slow" advTm="4701">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20"/>
          </p:nvPr>
        </p:nvSpPr>
        <p:spPr/>
        <p:txBody>
          <a:bodyPr/>
          <a:lstStyle/>
          <a:p>
            <a:r>
              <a:rPr lang="en-US" altLang="ja-JP" dirty="0" smtClean="0"/>
              <a:t>WE MUST CREATE THINGS</a:t>
            </a:r>
            <a:br>
              <a:rPr lang="en-US" altLang="ja-JP" dirty="0" smtClean="0"/>
            </a:br>
            <a:r>
              <a:rPr kumimoji="1" lang="en-US" altLang="ja-JP" dirty="0" smtClean="0"/>
              <a:t>PEOPLE really wANT</a:t>
            </a:r>
          </a:p>
        </p:txBody>
      </p:sp>
      <p:sp>
        <p:nvSpPr>
          <p:cNvPr id="13" name="テキスト プレースホルダー 12"/>
          <p:cNvSpPr>
            <a:spLocks noGrp="1"/>
          </p:cNvSpPr>
          <p:nvPr>
            <p:ph type="body" sz="quarter" idx="21"/>
          </p:nvPr>
        </p:nvSpPr>
        <p:spPr/>
        <p:txBody>
          <a:bodyPr/>
          <a:lstStyle/>
          <a:p>
            <a:r>
              <a:rPr lang="en-US" altLang="ja-JP" dirty="0"/>
              <a:t>Impedit deseruisse referrentur ius ex. Cum at dolore pericula referrentur. Ea numquam legimus consequuntur usu, id vocibus fuisset tibique pro. Omnis nulla mnesarchum ea sed, homero iriure ad eum, qui eleifend definitiones ne.</a:t>
            </a:r>
            <a:endParaRPr kumimoji="1" lang="ja-JP" altLang="en-US" dirty="0"/>
          </a:p>
        </p:txBody>
      </p:sp>
      <p:sp>
        <p:nvSpPr>
          <p:cNvPr id="8" name="タイトル 7"/>
          <p:cNvSpPr>
            <a:spLocks noGrp="1"/>
          </p:cNvSpPr>
          <p:nvPr>
            <p:ph type="title"/>
          </p:nvPr>
        </p:nvSpPr>
        <p:spPr/>
        <p:txBody>
          <a:bodyPr/>
          <a:lstStyle/>
          <a:p>
            <a:r>
              <a:rPr kumimoji="1" lang="en-US" altLang="ja-JP" dirty="0" smtClean="0"/>
              <a:t>OUR WORKS</a:t>
            </a:r>
            <a:endParaRPr kumimoji="1" lang="ja-JP" altLang="en-US" dirty="0"/>
          </a:p>
        </p:txBody>
      </p:sp>
      <p:sp>
        <p:nvSpPr>
          <p:cNvPr id="14" name="テキスト プレースホルダー 13"/>
          <p:cNvSpPr>
            <a:spLocks noGrp="1"/>
          </p:cNvSpPr>
          <p:nvPr>
            <p:ph type="body" sz="quarter" idx="22"/>
          </p:nvPr>
        </p:nvSpPr>
        <p:spPr/>
        <p:txBody>
          <a:bodyPr/>
          <a:lstStyle/>
          <a:p>
            <a:r>
              <a:rPr lang="en-US" altLang="ja-JP" dirty="0"/>
              <a:t>A Big Image on The </a:t>
            </a:r>
            <a:r>
              <a:rPr lang="en-US" altLang="ja-JP" dirty="0" smtClean="0"/>
              <a:t>Right Side</a:t>
            </a:r>
            <a:endParaRPr lang="ja-JP" altLang="en-US" dirty="0"/>
          </a:p>
        </p:txBody>
      </p:sp>
      <p:sp>
        <p:nvSpPr>
          <p:cNvPr id="10" name="テキスト プレースホルダー 9"/>
          <p:cNvSpPr>
            <a:spLocks noGrp="1"/>
          </p:cNvSpPr>
          <p:nvPr>
            <p:ph type="body" sz="quarter" idx="13"/>
          </p:nvPr>
        </p:nvSpPr>
        <p:spPr/>
        <p:txBody>
          <a:bodyPr/>
          <a:lstStyle/>
          <a:p>
            <a:endParaRPr kumimoji="1" lang="ja-JP" altLang="en-US"/>
          </a:p>
        </p:txBody>
      </p:sp>
      <p:pic>
        <p:nvPicPr>
          <p:cNvPr id="21" name="図プレースホルダー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018573851"/>
      </p:ext>
    </p:extLst>
  </p:cSld>
  <p:clrMapOvr>
    <a:masterClrMapping/>
  </p:clrMapOvr>
  <mc:AlternateContent xmlns:mc="http://schemas.openxmlformats.org/markup-compatibility/2006" xmlns:p14="http://schemas.microsoft.com/office/powerpoint/2010/main">
    <mc:Choice Requires="p14">
      <p:transition spd="slow" p14:dur="900" advTm="7179">
        <p14:warp dir="in"/>
      </p:transition>
    </mc:Choice>
    <mc:Fallback xmlns="">
      <p:transition spd="slow" advTm="7179">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31</a:t>
            </a:fld>
            <a:endParaRPr lang="ja-JP" altLang="en-US"/>
          </a:p>
        </p:txBody>
      </p:sp>
      <p:sp>
        <p:nvSpPr>
          <p:cNvPr id="10" name="図プレースホルダー 9"/>
          <p:cNvSpPr>
            <a:spLocks noGrp="1"/>
          </p:cNvSpPr>
          <p:nvPr>
            <p:ph type="pic" sz="quarter" idx="15"/>
          </p:nvPr>
        </p:nvSpPr>
        <p:spPr/>
      </p:sp>
      <p:sp>
        <p:nvSpPr>
          <p:cNvPr id="13" name="テキスト プレースホルダー 12"/>
          <p:cNvSpPr>
            <a:spLocks noGrp="1"/>
          </p:cNvSpPr>
          <p:nvPr>
            <p:ph type="body" sz="quarter" idx="16"/>
          </p:nvPr>
        </p:nvSpPr>
        <p:spPr/>
        <p:txBody>
          <a:bodyPr/>
          <a:lstStyle/>
          <a:p>
            <a:r>
              <a:rPr kumimoji="1" lang="en-US" altLang="ja-JP" dirty="0" smtClean="0"/>
              <a:t>PROJECT 1</a:t>
            </a:r>
            <a:endParaRPr kumimoji="1" lang="ja-JP" altLang="en-US" dirty="0"/>
          </a:p>
        </p:txBody>
      </p:sp>
      <p:sp>
        <p:nvSpPr>
          <p:cNvPr id="11" name="図プレースホルダー 10"/>
          <p:cNvSpPr>
            <a:spLocks noGrp="1"/>
          </p:cNvSpPr>
          <p:nvPr>
            <p:ph type="pic" sz="quarter" idx="17"/>
          </p:nvPr>
        </p:nvSpPr>
        <p:spPr/>
      </p:sp>
      <p:sp>
        <p:nvSpPr>
          <p:cNvPr id="15" name="テキスト プレースホルダー 14"/>
          <p:cNvSpPr>
            <a:spLocks noGrp="1"/>
          </p:cNvSpPr>
          <p:nvPr>
            <p:ph type="body" sz="quarter" idx="18"/>
          </p:nvPr>
        </p:nvSpPr>
        <p:spPr/>
        <p:txBody>
          <a:bodyPr/>
          <a:lstStyle/>
          <a:p>
            <a:r>
              <a:rPr lang="en-US" altLang="ja-JP" dirty="0"/>
              <a:t>PROJECT 2</a:t>
            </a:r>
            <a:endParaRPr lang="ja-JP" altLang="en-US" dirty="0"/>
          </a:p>
        </p:txBody>
      </p:sp>
      <p:sp>
        <p:nvSpPr>
          <p:cNvPr id="12" name="図プレースホルダー 11"/>
          <p:cNvSpPr>
            <a:spLocks noGrp="1"/>
          </p:cNvSpPr>
          <p:nvPr>
            <p:ph type="pic" sz="quarter" idx="19"/>
          </p:nvPr>
        </p:nvSpPr>
        <p:spPr/>
      </p:sp>
      <p:sp>
        <p:nvSpPr>
          <p:cNvPr id="17" name="テキスト プレースホルダー 16"/>
          <p:cNvSpPr>
            <a:spLocks noGrp="1"/>
          </p:cNvSpPr>
          <p:nvPr>
            <p:ph type="body" sz="quarter" idx="20"/>
          </p:nvPr>
        </p:nvSpPr>
        <p:spPr/>
        <p:txBody>
          <a:bodyPr/>
          <a:lstStyle/>
          <a:p>
            <a:r>
              <a:rPr lang="en-US" altLang="ja-JP" dirty="0"/>
              <a:t>PROJECT </a:t>
            </a:r>
            <a:r>
              <a:rPr lang="en-US" altLang="ja-JP" dirty="0" smtClean="0"/>
              <a:t>3</a:t>
            </a:r>
            <a:endParaRPr kumimoji="1" lang="ja-JP" altLang="en-US" dirty="0"/>
          </a:p>
        </p:txBody>
      </p:sp>
      <p:sp>
        <p:nvSpPr>
          <p:cNvPr id="14" name="図プレースホルダー 13"/>
          <p:cNvSpPr>
            <a:spLocks noGrp="1"/>
          </p:cNvSpPr>
          <p:nvPr>
            <p:ph type="pic" sz="quarter" idx="21"/>
          </p:nvPr>
        </p:nvSpPr>
        <p:spPr/>
      </p:sp>
      <p:sp>
        <p:nvSpPr>
          <p:cNvPr id="19" name="テキスト プレースホルダー 18"/>
          <p:cNvSpPr>
            <a:spLocks noGrp="1"/>
          </p:cNvSpPr>
          <p:nvPr>
            <p:ph type="body" sz="quarter" idx="22"/>
          </p:nvPr>
        </p:nvSpPr>
        <p:spPr/>
        <p:txBody>
          <a:bodyPr/>
          <a:lstStyle/>
          <a:p>
            <a:r>
              <a:rPr lang="en-US" altLang="ja-JP" dirty="0"/>
              <a:t>PROJECT </a:t>
            </a:r>
            <a:r>
              <a:rPr lang="en-US" altLang="ja-JP" dirty="0" smtClean="0"/>
              <a:t>4</a:t>
            </a:r>
            <a:endParaRPr kumimoji="1" lang="ja-JP" altLang="en-US" dirty="0"/>
          </a:p>
        </p:txBody>
      </p:sp>
      <p:sp>
        <p:nvSpPr>
          <p:cNvPr id="16" name="図プレースホルダー 15"/>
          <p:cNvSpPr>
            <a:spLocks noGrp="1"/>
          </p:cNvSpPr>
          <p:nvPr>
            <p:ph type="pic" sz="quarter" idx="23"/>
          </p:nvPr>
        </p:nvSpPr>
        <p:spPr/>
      </p:sp>
      <p:sp>
        <p:nvSpPr>
          <p:cNvPr id="21" name="テキスト プレースホルダー 20"/>
          <p:cNvSpPr>
            <a:spLocks noGrp="1"/>
          </p:cNvSpPr>
          <p:nvPr>
            <p:ph type="body" sz="quarter" idx="24"/>
          </p:nvPr>
        </p:nvSpPr>
        <p:spPr/>
        <p:txBody>
          <a:bodyPr/>
          <a:lstStyle/>
          <a:p>
            <a:r>
              <a:rPr lang="en-US" altLang="ja-JP" dirty="0"/>
              <a:t>PROJECT </a:t>
            </a:r>
            <a:r>
              <a:rPr lang="en-US" altLang="ja-JP" dirty="0" smtClean="0"/>
              <a:t>5</a:t>
            </a:r>
            <a:endParaRPr kumimoji="1" lang="ja-JP" altLang="en-US" dirty="0"/>
          </a:p>
        </p:txBody>
      </p:sp>
      <p:sp>
        <p:nvSpPr>
          <p:cNvPr id="18" name="図プレースホルダー 17"/>
          <p:cNvSpPr>
            <a:spLocks noGrp="1"/>
          </p:cNvSpPr>
          <p:nvPr>
            <p:ph type="pic" sz="quarter" idx="25"/>
          </p:nvPr>
        </p:nvSpPr>
        <p:spPr/>
      </p:sp>
      <p:sp>
        <p:nvSpPr>
          <p:cNvPr id="23" name="テキスト プレースホルダー 22"/>
          <p:cNvSpPr>
            <a:spLocks noGrp="1"/>
          </p:cNvSpPr>
          <p:nvPr>
            <p:ph type="body" sz="quarter" idx="26"/>
          </p:nvPr>
        </p:nvSpPr>
        <p:spPr/>
        <p:txBody>
          <a:bodyPr/>
          <a:lstStyle/>
          <a:p>
            <a:r>
              <a:rPr lang="en-US" altLang="ja-JP" dirty="0"/>
              <a:t>PROJECT </a:t>
            </a:r>
            <a:r>
              <a:rPr lang="en-US" altLang="ja-JP" dirty="0" smtClean="0"/>
              <a:t>6</a:t>
            </a:r>
            <a:endParaRPr kumimoji="1" lang="ja-JP" altLang="en-US" dirty="0"/>
          </a:p>
        </p:txBody>
      </p:sp>
      <p:sp>
        <p:nvSpPr>
          <p:cNvPr id="24" name="テキスト プレースホルダー 23"/>
          <p:cNvSpPr>
            <a:spLocks noGrp="1"/>
          </p:cNvSpPr>
          <p:nvPr>
            <p:ph type="body" sz="quarter" idx="27"/>
          </p:nvPr>
        </p:nvSpPr>
        <p:spPr/>
        <p:txBody>
          <a:bodyPr/>
          <a:lstStyle/>
          <a:p>
            <a:r>
              <a:rPr lang="en-US" altLang="ja-JP" dirty="0"/>
              <a:t>Aliquip mentitum est id, vis nostro democritum ea. </a:t>
            </a:r>
            <a:r>
              <a:rPr lang="en-US" altLang="ja-JP" dirty="0" smtClean="0"/>
              <a:t/>
            </a:r>
            <a:br>
              <a:rPr lang="en-US" altLang="ja-JP" dirty="0" smtClean="0"/>
            </a:br>
            <a:r>
              <a:rPr lang="en-US" altLang="ja-JP" dirty="0" smtClean="0"/>
              <a:t>Ea </a:t>
            </a:r>
            <a:r>
              <a:rPr lang="en-US" altLang="ja-JP" dirty="0"/>
              <a:t>ornatus efficiendi eos, his erant conclusionemque cu. Id qui viris contentiones, mea dicam percipit no. </a:t>
            </a:r>
            <a:endParaRPr kumimoji="1" lang="ja-JP" altLang="en-US" dirty="0"/>
          </a:p>
        </p:txBody>
      </p:sp>
    </p:spTree>
    <p:extLst>
      <p:ext uri="{BB962C8B-B14F-4D97-AF65-F5344CB8AC3E}">
        <p14:creationId xmlns:p14="http://schemas.microsoft.com/office/powerpoint/2010/main" val="1102637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380">
        <p15:prstTrans prst="peelOff"/>
      </p:transition>
    </mc:Choice>
    <mc:Fallback xmlns="">
      <p:transition spd="slow" advTm="1138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MOBILE PROJECT</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32</a:t>
            </a:fld>
            <a:endParaRPr lang="ja-JP" altLang="en-US"/>
          </a:p>
        </p:txBody>
      </p:sp>
      <p:sp>
        <p:nvSpPr>
          <p:cNvPr id="18" name="テキスト プレースホルダー 17"/>
          <p:cNvSpPr>
            <a:spLocks noGrp="1"/>
          </p:cNvSpPr>
          <p:nvPr>
            <p:ph type="body" sz="quarter" idx="12"/>
          </p:nvPr>
        </p:nvSpPr>
        <p:spPr/>
        <p:txBody>
          <a:bodyPr/>
          <a:lstStyle/>
          <a:p>
            <a:r>
              <a:rPr lang="en-US" altLang="ja-JP" dirty="0" smtClean="0"/>
              <a:t>Mobile Mockup and Description</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smtClean="0"/>
              <a:t>Our Digital Works</a:t>
            </a:r>
            <a:endParaRPr kumimoji="1" lang="ja-JP" altLang="en-US" dirty="0"/>
          </a:p>
        </p:txBody>
      </p:sp>
      <p:sp>
        <p:nvSpPr>
          <p:cNvPr id="21" name="テキスト プレースホルダー 20"/>
          <p:cNvSpPr>
            <a:spLocks noGrp="1"/>
          </p:cNvSpPr>
          <p:nvPr>
            <p:ph type="body" sz="quarter" idx="15"/>
          </p:nvPr>
        </p:nvSpPr>
        <p:spPr/>
        <p:txBody>
          <a:bodyPr/>
          <a:lstStyle/>
          <a:p>
            <a:r>
              <a:rPr lang="en-US" altLang="ja-JP" dirty="0"/>
              <a:t>Impedit deseruisse referrentur ius ex. Cum at dolore pericula referrentur. Ea numquam legimus consequuntur usu, id vocibus fuisset tibique pro. Omnis nulla mnesarchum ea sed, homero iriure ad eum, qui eleifend definitiones ne. Odio primis utamur ad pro, sed justo delectus an, malis aperiri eos cu.</a:t>
            </a:r>
            <a:endParaRPr kumimoji="1" lang="ja-JP" altLang="en-US" dirty="0"/>
          </a:p>
        </p:txBody>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15874804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810">
        <p15:prstTrans prst="peelOff"/>
      </p:transition>
    </mc:Choice>
    <mc:Fallback xmlns="">
      <p:transition spd="slow" advTm="681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a:t>MOBILE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33</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Phone, Tablet and Description</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smtClean="0"/>
              <a:t>Responsive Design</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 legere putant pericula vix, mollis tincidunt percipitur vim id. Ius libris facilisis ne, unum causae disputationi et has. Te nec summo epicuri mentitum, diam ignota prodesset vix ut. Tollit tritani vituperatoribus at ius. Ius no causae timeam instructior. Reprimique concludaturque his </a:t>
            </a:r>
            <a:r>
              <a:rPr lang="en-US" altLang="ja-JP" dirty="0" smtClean="0"/>
              <a:t>ne.</a:t>
            </a:r>
            <a:endParaRPr kumimoji="1" lang="ja-JP" altLang="en-US" dirty="0"/>
          </a:p>
        </p:txBody>
      </p:sp>
      <p:sp>
        <p:nvSpPr>
          <p:cNvPr id="2" name="図プレースホルダー 1"/>
          <p:cNvSpPr>
            <a:spLocks noGrp="1"/>
          </p:cNvSpPr>
          <p:nvPr>
            <p:ph type="pic" sz="quarter" idx="13"/>
          </p:nvPr>
        </p:nvSpPr>
        <p:spPr/>
      </p:sp>
      <p:sp>
        <p:nvSpPr>
          <p:cNvPr id="5" name="図プレースホルダー 4"/>
          <p:cNvSpPr>
            <a:spLocks noGrp="1"/>
          </p:cNvSpPr>
          <p:nvPr>
            <p:ph type="pic" sz="quarter" idx="14"/>
          </p:nvPr>
        </p:nvSpPr>
        <p:spPr/>
      </p:sp>
    </p:spTree>
    <p:extLst>
      <p:ext uri="{BB962C8B-B14F-4D97-AF65-F5344CB8AC3E}">
        <p14:creationId xmlns:p14="http://schemas.microsoft.com/office/powerpoint/2010/main" val="1731682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807">
        <p15:prstTrans prst="peelOff"/>
      </p:transition>
    </mc:Choice>
    <mc:Fallback xmlns="">
      <p:transition spd="slow" advTm="6807">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a:t>MOBILE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34</a:t>
            </a:fld>
            <a:endParaRPr lang="ja-JP" altLang="en-US"/>
          </a:p>
        </p:txBody>
      </p:sp>
      <p:sp>
        <p:nvSpPr>
          <p:cNvPr id="19" name="テキスト プレースホルダー 18"/>
          <p:cNvSpPr>
            <a:spLocks noGrp="1"/>
          </p:cNvSpPr>
          <p:nvPr>
            <p:ph type="body" sz="quarter" idx="12"/>
          </p:nvPr>
        </p:nvSpPr>
        <p:spPr/>
        <p:txBody>
          <a:bodyPr/>
          <a:lstStyle/>
          <a:p>
            <a:r>
              <a:rPr lang="en-US" altLang="ja-JP" dirty="0"/>
              <a:t>Phone, Tablet and </a:t>
            </a:r>
            <a:r>
              <a:rPr lang="en-US" altLang="ja-JP" dirty="0" smtClean="0"/>
              <a:t>Iconic List</a:t>
            </a:r>
            <a:endParaRPr lang="ja-JP" altLang="en-US" dirty="0"/>
          </a:p>
        </p:txBody>
      </p:sp>
      <p:pic>
        <p:nvPicPr>
          <p:cNvPr id="33" name="図プレースホルダー 32"/>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139" r="16139"/>
          <a:stretch>
            <a:fillRect/>
          </a:stretch>
        </p:blipFill>
        <p:spPr/>
      </p:pic>
      <p:sp>
        <p:nvSpPr>
          <p:cNvPr id="22" name="テキスト プレースホルダー 21"/>
          <p:cNvSpPr>
            <a:spLocks noGrp="1"/>
          </p:cNvSpPr>
          <p:nvPr>
            <p:ph type="body" sz="quarter" idx="15"/>
          </p:nvPr>
        </p:nvSpPr>
        <p:spPr/>
        <p:txBody>
          <a:bodyPr/>
          <a:lstStyle/>
          <a:p>
            <a:r>
              <a:rPr lang="en-US" altLang="ja-JP" dirty="0" smtClean="0"/>
              <a:t>Save Your Time</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Ei his nisl graece latine. Posse pericula philosophia usu ne. Te sint diceret maiorum nec. In vis dicta tation, nam esse veri ad.</a:t>
            </a:r>
            <a:endParaRPr kumimoji="1" lang="ja-JP" altLang="en-US" dirty="0"/>
          </a:p>
        </p:txBody>
      </p:sp>
      <p:pic>
        <p:nvPicPr>
          <p:cNvPr id="34" name="図プレースホルダー 33"/>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139" r="16139"/>
          <a:stretch>
            <a:fillRect/>
          </a:stretch>
        </p:blipFill>
        <p:spPr/>
      </p:pic>
      <p:sp>
        <p:nvSpPr>
          <p:cNvPr id="26" name="テキスト プレースホルダー 25"/>
          <p:cNvSpPr>
            <a:spLocks noGrp="1"/>
          </p:cNvSpPr>
          <p:nvPr>
            <p:ph type="body" sz="quarter" idx="44"/>
          </p:nvPr>
        </p:nvSpPr>
        <p:spPr/>
        <p:txBody>
          <a:bodyPr/>
          <a:lstStyle/>
          <a:p>
            <a:r>
              <a:rPr kumimoji="1" lang="en-US" altLang="ja-JP" dirty="0" smtClean="0"/>
              <a:t>Anywhere You Want</a:t>
            </a:r>
            <a:endParaRPr kumimoji="1" lang="ja-JP" altLang="en-US" dirty="0"/>
          </a:p>
        </p:txBody>
      </p:sp>
      <p:sp>
        <p:nvSpPr>
          <p:cNvPr id="27" name="テキスト プレースホルダー 26"/>
          <p:cNvSpPr>
            <a:spLocks noGrp="1"/>
          </p:cNvSpPr>
          <p:nvPr>
            <p:ph type="body" sz="quarter" idx="45"/>
          </p:nvPr>
        </p:nvSpPr>
        <p:spPr/>
        <p:txBody>
          <a:bodyPr/>
          <a:lstStyle/>
          <a:p>
            <a:r>
              <a:rPr lang="en-US" altLang="ja-JP" dirty="0"/>
              <a:t>Libris repudiandae eu cum. Sonet dissentias cu mea. Id est aperiri placerat suavitate, sale recusabo persecuti per ex.</a:t>
            </a:r>
            <a:endParaRPr kumimoji="1" lang="ja-JP" altLang="en-US" dirty="0"/>
          </a:p>
        </p:txBody>
      </p:sp>
      <p:sp>
        <p:nvSpPr>
          <p:cNvPr id="29" name="テキスト プレースホルダー 28"/>
          <p:cNvSpPr>
            <a:spLocks noGrp="1"/>
          </p:cNvSpPr>
          <p:nvPr>
            <p:ph type="body" sz="quarter" idx="47"/>
          </p:nvPr>
        </p:nvSpPr>
        <p:spPr/>
        <p:txBody>
          <a:bodyPr/>
          <a:lstStyle/>
          <a:p>
            <a:r>
              <a:rPr lang="en-US" altLang="ja-JP" dirty="0" smtClean="0"/>
              <a:t>Get Benefit</a:t>
            </a:r>
            <a:endParaRPr kumimoji="1" lang="ja-JP" altLang="en-US" dirty="0"/>
          </a:p>
        </p:txBody>
      </p:sp>
      <p:sp>
        <p:nvSpPr>
          <p:cNvPr id="30" name="テキスト プレースホルダー 29"/>
          <p:cNvSpPr>
            <a:spLocks noGrp="1"/>
          </p:cNvSpPr>
          <p:nvPr>
            <p:ph type="body" sz="quarter" idx="48"/>
          </p:nvPr>
        </p:nvSpPr>
        <p:spPr/>
        <p:txBody>
          <a:bodyPr/>
          <a:lstStyle/>
          <a:p>
            <a:r>
              <a:rPr lang="en-US" altLang="ja-JP" dirty="0"/>
              <a:t>Nam atqui expetenda cu, id usu ubique noluisse evertitur. Sit ex mutat zril rationibus, tritani accusata ex sed. Id vim dicta utinam </a:t>
            </a:r>
            <a:r>
              <a:rPr lang="en-US" altLang="ja-JP" dirty="0" smtClean="0"/>
              <a:t>prompta.</a:t>
            </a:r>
            <a:endParaRPr kumimoji="1" lang="ja-JP" altLang="en-US" dirty="0"/>
          </a:p>
        </p:txBody>
      </p:sp>
      <p:pic>
        <p:nvPicPr>
          <p:cNvPr id="37" name="図プレースホルダー 36"/>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139" r="16139"/>
          <a:stretch>
            <a:fillRect/>
          </a:stretch>
        </p:blipFill>
        <p:spPr/>
      </p:pic>
      <p:sp>
        <p:nvSpPr>
          <p:cNvPr id="2" name="図プレースホルダー 1"/>
          <p:cNvSpPr>
            <a:spLocks noGrp="1"/>
          </p:cNvSpPr>
          <p:nvPr>
            <p:ph type="pic" sz="quarter" idx="13"/>
          </p:nvPr>
        </p:nvSpPr>
        <p:spPr/>
      </p:sp>
      <p:sp>
        <p:nvSpPr>
          <p:cNvPr id="5" name="図プレースホルダー 4"/>
          <p:cNvSpPr>
            <a:spLocks noGrp="1"/>
          </p:cNvSpPr>
          <p:nvPr>
            <p:ph type="pic" sz="quarter" idx="14"/>
          </p:nvPr>
        </p:nvSpPr>
        <p:spPr/>
      </p:sp>
    </p:spTree>
    <p:extLst>
      <p:ext uri="{BB962C8B-B14F-4D97-AF65-F5344CB8AC3E}">
        <p14:creationId xmlns:p14="http://schemas.microsoft.com/office/powerpoint/2010/main" val="54586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8">
        <p15:prstTrans prst="peelOff"/>
      </p:transition>
    </mc:Choice>
    <mc:Fallback xmlns="">
      <p:transition spd="slow" advTm="9488">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22"/>
          </p:nvPr>
        </p:nvSpPr>
        <p:spPr/>
      </p:sp>
      <p:sp>
        <p:nvSpPr>
          <p:cNvPr id="10" name="タイトル 9"/>
          <p:cNvSpPr>
            <a:spLocks noGrp="1"/>
          </p:cNvSpPr>
          <p:nvPr>
            <p:ph type="title"/>
          </p:nvPr>
        </p:nvSpPr>
        <p:spPr/>
        <p:txBody>
          <a:bodyPr/>
          <a:lstStyle/>
          <a:p>
            <a:r>
              <a:rPr kumimoji="1" lang="en-US" altLang="ja-JP" dirty="0" smtClean="0"/>
              <a:t>ANY DEVICE, AnYWherE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35</a:t>
            </a:fld>
            <a:endParaRPr lang="ja-JP" altLang="en-US"/>
          </a:p>
        </p:txBody>
      </p:sp>
      <p:sp>
        <p:nvSpPr>
          <p:cNvPr id="11" name="テキスト プレースホルダー 10"/>
          <p:cNvSpPr>
            <a:spLocks noGrp="1"/>
          </p:cNvSpPr>
          <p:nvPr>
            <p:ph type="body" sz="quarter" idx="12"/>
          </p:nvPr>
        </p:nvSpPr>
        <p:spPr/>
        <p:txBody>
          <a:bodyPr/>
          <a:lstStyle/>
          <a:p>
            <a:r>
              <a:rPr lang="en-US" altLang="ja-JP" dirty="0" smtClean="0"/>
              <a:t>Mobile, PC Mockup and Description</a:t>
            </a:r>
            <a:endParaRPr kumimoji="1" lang="ja-JP" altLang="en-US" dirty="0"/>
          </a:p>
        </p:txBody>
      </p:sp>
      <p:sp>
        <p:nvSpPr>
          <p:cNvPr id="16" name="テキスト プレースホルダー 15"/>
          <p:cNvSpPr>
            <a:spLocks noGrp="1"/>
          </p:cNvSpPr>
          <p:nvPr>
            <p:ph type="body" sz="quarter" idx="23"/>
          </p:nvPr>
        </p:nvSpPr>
        <p:spPr/>
        <p:txBody>
          <a:bodyPr/>
          <a:lstStyle/>
          <a:p>
            <a:endParaRPr kumimoji="1" lang="ja-JP" altLang="en-US"/>
          </a:p>
        </p:txBody>
      </p:sp>
      <p:sp>
        <p:nvSpPr>
          <p:cNvPr id="17" name="テキスト プレースホルダー 16"/>
          <p:cNvSpPr>
            <a:spLocks noGrp="1"/>
          </p:cNvSpPr>
          <p:nvPr>
            <p:ph type="body" sz="quarter" idx="24"/>
          </p:nvPr>
        </p:nvSpPr>
        <p:spPr/>
        <p:txBody>
          <a:bodyPr/>
          <a:lstStyle/>
          <a:p>
            <a:endParaRPr kumimoji="1" lang="ja-JP" altLang="en-US"/>
          </a:p>
        </p:txBody>
      </p:sp>
      <p:sp>
        <p:nvSpPr>
          <p:cNvPr id="14" name="テキスト プレースホルダー 13"/>
          <p:cNvSpPr>
            <a:spLocks noGrp="1"/>
          </p:cNvSpPr>
          <p:nvPr>
            <p:ph type="body" sz="quarter" idx="15"/>
          </p:nvPr>
        </p:nvSpPr>
        <p:spPr/>
        <p:txBody>
          <a:bodyPr/>
          <a:lstStyle/>
          <a:p>
            <a:r>
              <a:rPr kumimoji="1" lang="en-US" altLang="ja-JP" dirty="0" smtClean="0"/>
              <a:t>Easy to use</a:t>
            </a:r>
            <a:endParaRPr kumimoji="1" lang="ja-JP" altLang="en-US" dirty="0"/>
          </a:p>
        </p:txBody>
      </p:sp>
      <p:sp>
        <p:nvSpPr>
          <p:cNvPr id="18" name="テキスト プレースホルダー 17"/>
          <p:cNvSpPr>
            <a:spLocks noGrp="1"/>
          </p:cNvSpPr>
          <p:nvPr>
            <p:ph type="body" sz="quarter" idx="49"/>
          </p:nvPr>
        </p:nvSpPr>
        <p:spPr/>
        <p:txBody>
          <a:bodyPr/>
          <a:lstStyle/>
          <a:p>
            <a:r>
              <a:rPr lang="en-US" altLang="ja-JP" dirty="0"/>
              <a:t>Sit ea eligendi suscipit. Melius iriure an pri. Natum officiis periculis id eam, nonumy abhorreant est in, at vis tamquam integre. Eum debet ponderum no, no per tation bonorum. Ne pri tation ignota sensibus, eum ea oratio dicant. Eam eu quis elitr feugait.</a:t>
            </a:r>
          </a:p>
          <a:p>
            <a:endParaRPr kumimoji="1" lang="ja-JP" altLang="en-US" dirty="0"/>
          </a:p>
        </p:txBody>
      </p:sp>
      <p:sp>
        <p:nvSpPr>
          <p:cNvPr id="2" name="図プレースホルダー 1"/>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491207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815">
        <p15:prstTrans prst="peelOff"/>
      </p:transition>
    </mc:Choice>
    <mc:Fallback xmlns="">
      <p:transition spd="slow" advTm="7815">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36</a:t>
            </a:fld>
            <a:endParaRPr lang="ja-JP" altLang="en-US"/>
          </a:p>
        </p:txBody>
      </p:sp>
      <p:sp>
        <p:nvSpPr>
          <p:cNvPr id="13" name="テキスト プレースホルダー 12"/>
          <p:cNvSpPr>
            <a:spLocks noGrp="1"/>
          </p:cNvSpPr>
          <p:nvPr>
            <p:ph type="body" sz="quarter" idx="21"/>
          </p:nvPr>
        </p:nvSpPr>
        <p:spPr/>
        <p:txBody>
          <a:bodyPr/>
          <a:lstStyle/>
          <a:p>
            <a:r>
              <a:rPr lang="en-US" altLang="ja-JP" dirty="0"/>
              <a:t>Vel magna civibus comprehensam no. Eu modo detracto sit, nec iisque hendrerit reprehendunt ea. Mei cu sanctus evertitur, elit graecis rationibus vim at. Timeam omittantur vis ex. In sea latine oporteat reformidans, quando vocibus no eos</a:t>
            </a:r>
            <a:r>
              <a:rPr lang="en-US" altLang="ja-JP" dirty="0" smtClean="0"/>
              <a:t>.</a:t>
            </a:r>
            <a:endParaRPr lang="ja-JP" altLang="en-US" dirty="0"/>
          </a:p>
        </p:txBody>
      </p:sp>
      <p:sp>
        <p:nvSpPr>
          <p:cNvPr id="10" name="タイトル 9"/>
          <p:cNvSpPr>
            <a:spLocks noGrp="1"/>
          </p:cNvSpPr>
          <p:nvPr>
            <p:ph type="title"/>
          </p:nvPr>
        </p:nvSpPr>
        <p:spPr/>
        <p:txBody>
          <a:bodyPr/>
          <a:lstStyle/>
          <a:p>
            <a:r>
              <a:rPr kumimoji="1" lang="en-US" altLang="ja-JP" dirty="0" smtClean="0"/>
              <a:t>DIGITAL WORKS</a:t>
            </a:r>
            <a:endParaRPr kumimoji="1" lang="ja-JP" altLang="en-US" dirty="0"/>
          </a:p>
        </p:txBody>
      </p:sp>
      <p:sp>
        <p:nvSpPr>
          <p:cNvPr id="15" name="テキスト プレースホルダー 14"/>
          <p:cNvSpPr>
            <a:spLocks noGrp="1"/>
          </p:cNvSpPr>
          <p:nvPr>
            <p:ph type="body" sz="quarter" idx="23"/>
          </p:nvPr>
        </p:nvSpPr>
        <p:spPr/>
        <p:txBody>
          <a:bodyPr/>
          <a:lstStyle/>
          <a:p>
            <a:r>
              <a:rPr lang="en-US" altLang="ja-JP" dirty="0"/>
              <a:t>Mobile, PC Mockup and Description</a:t>
            </a:r>
            <a:endParaRPr lang="ja-JP" altLang="en-US" dirty="0"/>
          </a:p>
        </p:txBody>
      </p:sp>
      <p:sp>
        <p:nvSpPr>
          <p:cNvPr id="2" name="図プレースホルダー 1"/>
          <p:cNvSpPr>
            <a:spLocks noGrp="1"/>
          </p:cNvSpPr>
          <p:nvPr>
            <p:ph type="pic" sz="quarter" idx="13"/>
          </p:nvPr>
        </p:nvSpPr>
        <p:spPr/>
      </p:sp>
      <p:sp>
        <p:nvSpPr>
          <p:cNvPr id="5" name="図プレースホルダー 4"/>
          <p:cNvSpPr>
            <a:spLocks noGrp="1"/>
          </p:cNvSpPr>
          <p:nvPr>
            <p:ph type="pic" sz="quarter" idx="22"/>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923809515"/>
      </p:ext>
    </p:extLst>
  </p:cSld>
  <p:clrMapOvr>
    <a:masterClrMapping/>
  </p:clrMapOvr>
  <mc:AlternateContent xmlns:mc="http://schemas.openxmlformats.org/markup-compatibility/2006" xmlns:p14="http://schemas.microsoft.com/office/powerpoint/2010/main">
    <mc:Choice Requires="p14">
      <p:transition spd="slow" p14:dur="900" advTm="6229">
        <p14:warp dir="in"/>
      </p:transition>
    </mc:Choice>
    <mc:Fallback xmlns="">
      <p:transition spd="slow" advTm="6229">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NEW PROPOSAL</a:t>
            </a:r>
            <a:endParaRPr kumimoji="1" lang="ja-JP" altLang="en-US" dirty="0"/>
          </a:p>
        </p:txBody>
      </p:sp>
      <p:sp>
        <p:nvSpPr>
          <p:cNvPr id="13" name="テキスト プレースホルダー 12"/>
          <p:cNvSpPr>
            <a:spLocks noGrp="1"/>
          </p:cNvSpPr>
          <p:nvPr>
            <p:ph type="body" sz="quarter" idx="13"/>
          </p:nvPr>
        </p:nvSpPr>
        <p:spPr/>
        <p:txBody>
          <a:bodyPr/>
          <a:lstStyle/>
          <a:p>
            <a:r>
              <a:rPr lang="en-US" altLang="ja-JP" dirty="0" smtClean="0"/>
              <a:t>Always </a:t>
            </a:r>
            <a:r>
              <a:rPr lang="en-US" altLang="ja-JP" dirty="0"/>
              <a:t>Thinking Different Ideas</a:t>
            </a:r>
            <a:endParaRPr lang="ja-JP" altLang="en-US" dirty="0"/>
          </a:p>
          <a:p>
            <a:endParaRPr kumimoji="1" lang="ja-JP" altLang="en-US" dirty="0"/>
          </a:p>
        </p:txBody>
      </p:sp>
    </p:spTree>
    <p:extLst>
      <p:ext uri="{BB962C8B-B14F-4D97-AF65-F5344CB8AC3E}">
        <p14:creationId xmlns:p14="http://schemas.microsoft.com/office/powerpoint/2010/main" val="1715750636"/>
      </p:ext>
    </p:extLst>
  </p:cSld>
  <p:clrMapOvr>
    <a:masterClrMapping/>
  </p:clrMapOvr>
  <mc:AlternateContent xmlns:mc="http://schemas.openxmlformats.org/markup-compatibility/2006" xmlns:p14="http://schemas.microsoft.com/office/powerpoint/2010/main">
    <mc:Choice Requires="p14">
      <p:transition spd="slow" p14:dur="1250" advTm="4888">
        <p14:flip dir="r"/>
      </p:transition>
    </mc:Choice>
    <mc:Fallback xmlns="">
      <p:transition spd="slow" advTm="4888">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UNIQUE 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38</a:t>
            </a:fld>
            <a:endParaRPr lang="ja-JP" altLang="en-US"/>
          </a:p>
        </p:txBody>
      </p:sp>
      <p:sp>
        <p:nvSpPr>
          <p:cNvPr id="19" name="テキスト プレースホルダー 18"/>
          <p:cNvSpPr>
            <a:spLocks noGrp="1"/>
          </p:cNvSpPr>
          <p:nvPr>
            <p:ph type="body" sz="quarter" idx="12"/>
          </p:nvPr>
        </p:nvSpPr>
        <p:spPr/>
        <p:txBody>
          <a:bodyPr/>
          <a:lstStyle/>
          <a:p>
            <a:r>
              <a:rPr lang="en-US" altLang="ja-JP" dirty="0" smtClean="0"/>
              <a:t>Wide Image and Description</a:t>
            </a:r>
            <a:endParaRPr kumimoji="1" lang="ja-JP" altLang="en-US" dirty="0"/>
          </a:p>
        </p:txBody>
      </p:sp>
      <p:sp>
        <p:nvSpPr>
          <p:cNvPr id="20" name="テキスト プレースホルダー 19"/>
          <p:cNvSpPr>
            <a:spLocks noGrp="1"/>
          </p:cNvSpPr>
          <p:nvPr>
            <p:ph type="body" sz="quarter" idx="13"/>
          </p:nvPr>
        </p:nvSpPr>
        <p:spPr/>
        <p:txBody>
          <a:bodyPr/>
          <a:lstStyle/>
          <a:p>
            <a:r>
              <a:rPr lang="en-US" altLang="ja-JP" dirty="0" smtClean="0"/>
              <a:t>FIND ANOTHER YOURSELF</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Aliquip mentitum est id, vis nostro democritum ea. Ea ornatus efficiendi eos, his erant conclusionemque cu. Id qui viris contentiones, mea dicam percipit no. Oblique efficiendi sed ex, vim dolorem erroribus ad, te veri lucilius mel. Quidam eruditi ea vis. Ius ea menandri dignissim contentiones, eos ea quod harum </a:t>
            </a:r>
            <a:r>
              <a:rPr lang="en-US" altLang="ja-JP" dirty="0" smtClean="0"/>
              <a:t>placerat.</a:t>
            </a:r>
            <a:endParaRPr lang="en-US" altLang="ja-JP" dirty="0"/>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1393716517"/>
      </p:ext>
    </p:extLst>
  </p:cSld>
  <p:clrMapOvr>
    <a:masterClrMapping/>
  </p:clrMapOvr>
  <mc:AlternateContent xmlns:mc="http://schemas.openxmlformats.org/markup-compatibility/2006" xmlns:p14="http://schemas.microsoft.com/office/powerpoint/2010/main">
    <mc:Choice Requires="p14">
      <p:transition spd="slow" p14:dur="1250" advTm="7282">
        <p14:flip dir="r"/>
      </p:transition>
    </mc:Choice>
    <mc:Fallback xmlns="">
      <p:transition spd="slow" advTm="7282">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3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39</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smtClean="0"/>
              <a:t>3 Points and Description</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VISION</a:t>
            </a:r>
            <a:endParaRPr kumimoji="1" lang="ja-JP" altLang="en-US" dirty="0"/>
          </a:p>
        </p:txBody>
      </p:sp>
      <p:sp>
        <p:nvSpPr>
          <p:cNvPr id="13" name="テキスト プレースホルダー 12"/>
          <p:cNvSpPr>
            <a:spLocks noGrp="1"/>
          </p:cNvSpPr>
          <p:nvPr>
            <p:ph type="body" sz="quarter" idx="21"/>
          </p:nvPr>
        </p:nvSpPr>
        <p:spPr/>
        <p:txBody>
          <a:bodyPr/>
          <a:lstStyle/>
          <a:p>
            <a:r>
              <a:rPr lang="en-US" altLang="ja-JP" dirty="0"/>
              <a:t>Labore iuvaret probatus eam te. Enim concludaturque no quo. Latine nostrud per ad. Vix ei quem </a:t>
            </a:r>
            <a:r>
              <a:rPr lang="en-US" altLang="ja-JP" dirty="0" smtClean="0"/>
              <a:t>labores.</a:t>
            </a:r>
            <a:endParaRPr kumimoji="1" lang="ja-JP" altLang="en-US" dirty="0"/>
          </a:p>
        </p:txBody>
      </p:sp>
      <p:sp>
        <p:nvSpPr>
          <p:cNvPr id="14" name="テキスト プレースホルダー 13"/>
          <p:cNvSpPr>
            <a:spLocks noGrp="1"/>
          </p:cNvSpPr>
          <p:nvPr>
            <p:ph type="body" sz="quarter" idx="22"/>
          </p:nvPr>
        </p:nvSpPr>
        <p:spPr/>
        <p:txBody>
          <a:bodyPr/>
          <a:lstStyle/>
          <a:p>
            <a:r>
              <a:rPr kumimoji="1" lang="en-US" altLang="ja-JP" dirty="0" smtClean="0"/>
              <a:t>TARGET</a:t>
            </a:r>
            <a:endParaRPr kumimoji="1" lang="ja-JP" altLang="en-US" dirty="0"/>
          </a:p>
        </p:txBody>
      </p:sp>
      <p:sp>
        <p:nvSpPr>
          <p:cNvPr id="15" name="テキスト プレースホルダー 14"/>
          <p:cNvSpPr>
            <a:spLocks noGrp="1"/>
          </p:cNvSpPr>
          <p:nvPr>
            <p:ph type="body" sz="quarter" idx="23"/>
          </p:nvPr>
        </p:nvSpPr>
        <p:spPr/>
        <p:txBody>
          <a:bodyPr/>
          <a:lstStyle/>
          <a:p>
            <a:r>
              <a:rPr lang="en-US" altLang="ja-JP" dirty="0"/>
              <a:t>No error vocibus fabellas sea. Vel id gubergren maiestatis dissentiet. Ius ei oratio platonem, ex usu modus dicit deseruisse.</a:t>
            </a:r>
            <a:endParaRPr kumimoji="1" lang="ja-JP" altLang="en-US" dirty="0"/>
          </a:p>
        </p:txBody>
      </p:sp>
      <p:sp>
        <p:nvSpPr>
          <p:cNvPr id="16" name="テキスト プレースホルダー 15"/>
          <p:cNvSpPr>
            <a:spLocks noGrp="1"/>
          </p:cNvSpPr>
          <p:nvPr>
            <p:ph type="body" sz="quarter" idx="24"/>
          </p:nvPr>
        </p:nvSpPr>
        <p:spPr/>
        <p:txBody>
          <a:bodyPr/>
          <a:lstStyle/>
          <a:p>
            <a:r>
              <a:rPr lang="en-US" altLang="ja-JP" dirty="0" smtClean="0"/>
              <a:t>PASSION</a:t>
            </a:r>
            <a:endParaRPr kumimoji="1" lang="ja-JP" altLang="en-US" dirty="0"/>
          </a:p>
        </p:txBody>
      </p:sp>
      <p:sp>
        <p:nvSpPr>
          <p:cNvPr id="17" name="テキスト プレースホルダー 16"/>
          <p:cNvSpPr>
            <a:spLocks noGrp="1"/>
          </p:cNvSpPr>
          <p:nvPr>
            <p:ph type="body" sz="quarter" idx="25"/>
          </p:nvPr>
        </p:nvSpPr>
        <p:spPr/>
        <p:txBody>
          <a:bodyPr/>
          <a:lstStyle/>
          <a:p>
            <a:r>
              <a:rPr lang="en-US" altLang="ja-JP" dirty="0"/>
              <a:t>Labore iuvaret probatus eam te. Enim concludaturque no quo. Latine nostrud per ad. Vix ei quem labores, in sed convenire facilisis.</a:t>
            </a:r>
            <a:endParaRPr kumimoji="1" lang="ja-JP" altLang="en-US" dirty="0"/>
          </a:p>
        </p:txBody>
      </p:sp>
      <p:sp>
        <p:nvSpPr>
          <p:cNvPr id="12" name="テキスト プレースホルダー 11"/>
          <p:cNvSpPr>
            <a:spLocks noGrp="1"/>
          </p:cNvSpPr>
          <p:nvPr>
            <p:ph type="body" sz="quarter" idx="20"/>
          </p:nvPr>
        </p:nvSpPr>
        <p:spPr/>
        <p:txBody>
          <a:bodyPr/>
          <a:lstStyle/>
          <a:p>
            <a:r>
              <a:rPr lang="en-US" altLang="ja-JP" dirty="0"/>
              <a:t>Aliquip mentitum est id, vis nostro democritum ea. Ea ornatus efficiendi eos, his erant conclusionemque cu. Id qui viris contentiones, mea dicam percipit no. </a:t>
            </a:r>
            <a:r>
              <a:rPr lang="en-US" altLang="ja-JP" dirty="0" smtClean="0"/>
              <a:t/>
            </a:r>
            <a:br>
              <a:rPr lang="en-US" altLang="ja-JP" dirty="0" smtClean="0"/>
            </a:br>
            <a:r>
              <a:rPr lang="en-US" altLang="ja-JP" dirty="0" smtClean="0"/>
              <a:t>Oblique </a:t>
            </a:r>
            <a:r>
              <a:rPr lang="en-US" altLang="ja-JP" dirty="0"/>
              <a:t>efficiendi sed ex, vim dolorem erroribus ad, te veri lucilius mel.</a:t>
            </a:r>
            <a:endParaRPr kumimoji="1" lang="ja-JP" altLang="en-US" dirty="0"/>
          </a:p>
        </p:txBody>
      </p:sp>
    </p:spTree>
    <p:extLst>
      <p:ext uri="{BB962C8B-B14F-4D97-AF65-F5344CB8AC3E}">
        <p14:creationId xmlns:p14="http://schemas.microsoft.com/office/powerpoint/2010/main" val="4205132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204">
        <p15:prstTrans prst="peelOff"/>
      </p:transition>
    </mc:Choice>
    <mc:Fallback xmlns="">
      <p:transition spd="slow" advTm="10204">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6" name="テキスト プレースホルダー 15"/>
          <p:cNvSpPr>
            <a:spLocks noGrp="1"/>
          </p:cNvSpPr>
          <p:nvPr>
            <p:ph type="body" sz="quarter" idx="12"/>
          </p:nvPr>
        </p:nvSpPr>
        <p:spPr/>
        <p:txBody>
          <a:bodyPr/>
          <a:lstStyle/>
          <a:p>
            <a:r>
              <a:rPr lang="en-US" dirty="0" smtClean="0"/>
              <a:t> </a:t>
            </a:r>
            <a:endParaRPr lang="en-US" dirty="0"/>
          </a:p>
        </p:txBody>
      </p:sp>
      <p:sp>
        <p:nvSpPr>
          <p:cNvPr id="8" name="テキスト プレースホルダー 7"/>
          <p:cNvSpPr>
            <a:spLocks noGrp="1"/>
          </p:cNvSpPr>
          <p:nvPr>
            <p:ph type="body" sz="quarter" idx="11"/>
          </p:nvPr>
        </p:nvSpPr>
        <p:spPr/>
        <p:txBody>
          <a:bodyPr/>
          <a:lstStyle/>
          <a:p>
            <a:r>
              <a:rPr lang="en-US" altLang="ja-JP" dirty="0" smtClean="0"/>
              <a:t> </a:t>
            </a:r>
            <a:endParaRPr lang="ja-JP" altLang="en-US" dirty="0"/>
          </a:p>
        </p:txBody>
      </p:sp>
      <p:sp>
        <p:nvSpPr>
          <p:cNvPr id="4" name="タイトル 3"/>
          <p:cNvSpPr>
            <a:spLocks noGrp="1"/>
          </p:cNvSpPr>
          <p:nvPr>
            <p:ph type="title"/>
          </p:nvPr>
        </p:nvSpPr>
        <p:spPr/>
        <p:txBody>
          <a:bodyPr/>
          <a:lstStyle/>
          <a:p>
            <a:r>
              <a:rPr kumimoji="1" lang="en-US" altLang="ja-JP" dirty="0" smtClean="0"/>
              <a:t>INTRODUCTION</a:t>
            </a:r>
            <a:endParaRPr kumimoji="1" lang="ja-JP" altLang="en-US" dirty="0"/>
          </a:p>
        </p:txBody>
      </p:sp>
      <p:sp>
        <p:nvSpPr>
          <p:cNvPr id="2" name="テキスト プレースホルダー 1"/>
          <p:cNvSpPr>
            <a:spLocks noGrp="1"/>
          </p:cNvSpPr>
          <p:nvPr>
            <p:ph type="body" sz="quarter" idx="13"/>
          </p:nvPr>
        </p:nvSpPr>
        <p:spPr/>
        <p:txBody>
          <a:bodyPr/>
          <a:lstStyle/>
          <a:p>
            <a:r>
              <a:rPr lang="en-US" altLang="ja-JP" dirty="0"/>
              <a:t>Before Starting My </a:t>
            </a:r>
            <a:r>
              <a:rPr lang="en-US" altLang="ja-JP" dirty="0" smtClean="0"/>
              <a:t>Presentation</a:t>
            </a:r>
            <a:endParaRPr lang="ja-JP" altLang="en-US" dirty="0"/>
          </a:p>
        </p:txBody>
      </p:sp>
    </p:spTree>
    <p:extLst>
      <p:ext uri="{BB962C8B-B14F-4D97-AF65-F5344CB8AC3E}">
        <p14:creationId xmlns:p14="http://schemas.microsoft.com/office/powerpoint/2010/main" val="3270595509"/>
      </p:ext>
    </p:extLst>
  </p:cSld>
  <p:clrMapOvr>
    <a:masterClrMapping/>
  </p:clrMapOvr>
  <mc:AlternateContent xmlns:mc="http://schemas.openxmlformats.org/markup-compatibility/2006" xmlns:p14="http://schemas.microsoft.com/office/powerpoint/2010/main">
    <mc:Choice Requires="p14">
      <p:transition spd="slow" p14:dur="1250" advTm="3960">
        <p14:flip dir="r"/>
      </p:transition>
    </mc:Choice>
    <mc:Fallback xmlns="">
      <p:transition spd="slow" advTm="396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3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40</a:t>
            </a:fld>
            <a:endParaRPr lang="ja-JP" altLang="en-US"/>
          </a:p>
        </p:txBody>
      </p:sp>
      <p:sp>
        <p:nvSpPr>
          <p:cNvPr id="5" name="テキスト プレースホルダー 4"/>
          <p:cNvSpPr>
            <a:spLocks noGrp="1"/>
          </p:cNvSpPr>
          <p:nvPr>
            <p:ph type="body" sz="quarter" idx="12"/>
          </p:nvPr>
        </p:nvSpPr>
        <p:spPr/>
        <p:txBody>
          <a:bodyPr/>
          <a:lstStyle/>
          <a:p>
            <a:r>
              <a:rPr lang="en-US" altLang="ja-JP" dirty="0"/>
              <a:t>3 </a:t>
            </a:r>
            <a:r>
              <a:rPr lang="en-US" altLang="ja-JP" dirty="0" smtClean="0"/>
              <a:t>Points with Icon </a:t>
            </a:r>
            <a:r>
              <a:rPr lang="en-US" altLang="ja-JP" dirty="0"/>
              <a:t>and Description</a:t>
            </a:r>
            <a:endParaRPr lang="ja-JP" altLang="en-US" dirty="0"/>
          </a:p>
        </p:txBody>
      </p:sp>
      <p:pic>
        <p:nvPicPr>
          <p:cNvPr id="24" name="図プレースホルダー 23"/>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139" r="16139"/>
          <a:stretch>
            <a:fillRect/>
          </a:stretch>
        </p:blipFill>
        <p:spPr/>
      </p:pic>
      <p:sp>
        <p:nvSpPr>
          <p:cNvPr id="14" name="テキスト プレースホルダー 13"/>
          <p:cNvSpPr>
            <a:spLocks noGrp="1"/>
          </p:cNvSpPr>
          <p:nvPr>
            <p:ph type="body" sz="quarter" idx="21"/>
          </p:nvPr>
        </p:nvSpPr>
        <p:spPr/>
        <p:txBody>
          <a:bodyPr/>
          <a:lstStyle/>
          <a:p>
            <a:r>
              <a:rPr kumimoji="1" lang="en-US" altLang="ja-JP" dirty="0" smtClean="0"/>
              <a:t>VISION</a:t>
            </a:r>
            <a:endParaRPr kumimoji="1" lang="ja-JP" altLang="en-US" dirty="0"/>
          </a:p>
        </p:txBody>
      </p:sp>
      <p:pic>
        <p:nvPicPr>
          <p:cNvPr id="26" name="図プレースホルダー 25"/>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7" name="テキスト プレースホルダー 16"/>
          <p:cNvSpPr>
            <a:spLocks noGrp="1"/>
          </p:cNvSpPr>
          <p:nvPr>
            <p:ph type="body" sz="quarter" idx="44"/>
          </p:nvPr>
        </p:nvSpPr>
        <p:spPr/>
        <p:txBody>
          <a:bodyPr/>
          <a:lstStyle/>
          <a:p>
            <a:r>
              <a:rPr kumimoji="1" lang="en-US" altLang="ja-JP" dirty="0" smtClean="0"/>
              <a:t>TARGET</a:t>
            </a:r>
            <a:endParaRPr kumimoji="1" lang="ja-JP" altLang="en-US" dirty="0"/>
          </a:p>
        </p:txBody>
      </p:sp>
      <p:sp>
        <p:nvSpPr>
          <p:cNvPr id="19" name="テキスト プレースホルダー 18"/>
          <p:cNvSpPr>
            <a:spLocks noGrp="1"/>
          </p:cNvSpPr>
          <p:nvPr>
            <p:ph type="body" sz="quarter" idx="46"/>
          </p:nvPr>
        </p:nvSpPr>
        <p:spPr/>
        <p:txBody>
          <a:bodyPr/>
          <a:lstStyle/>
          <a:p>
            <a:r>
              <a:rPr kumimoji="1" lang="en-US" altLang="ja-JP" dirty="0" smtClean="0"/>
              <a:t>PASSION</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Usu eu vitae honestatis quaerendum. Nostrud invenire splendide cu est. Persius reformidans sea </a:t>
            </a:r>
            <a:r>
              <a:rPr lang="en-US" altLang="ja-JP" dirty="0" smtClean="0"/>
              <a:t>te.</a:t>
            </a:r>
            <a:endParaRPr kumimoji="1" lang="ja-JP" altLang="en-US" dirty="0"/>
          </a:p>
        </p:txBody>
      </p:sp>
      <p:sp>
        <p:nvSpPr>
          <p:cNvPr id="20" name="テキスト プレースホルダー 19"/>
          <p:cNvSpPr>
            <a:spLocks noGrp="1"/>
          </p:cNvSpPr>
          <p:nvPr>
            <p:ph type="body" sz="quarter" idx="47"/>
          </p:nvPr>
        </p:nvSpPr>
        <p:spPr/>
        <p:txBody>
          <a:bodyPr/>
          <a:lstStyle/>
          <a:p>
            <a:r>
              <a:rPr lang="en-US" altLang="ja-JP" dirty="0"/>
              <a:t>Mundi utamur impedit ut vel, nullam accusam nec ex. Lobortis vulputate te vim, pro ad homero iudicabit.</a:t>
            </a:r>
            <a:endParaRPr kumimoji="1" lang="ja-JP" altLang="en-US" dirty="0"/>
          </a:p>
        </p:txBody>
      </p:sp>
      <p:sp>
        <p:nvSpPr>
          <p:cNvPr id="21" name="テキスト プレースホルダー 20"/>
          <p:cNvSpPr>
            <a:spLocks noGrp="1"/>
          </p:cNvSpPr>
          <p:nvPr>
            <p:ph type="body" sz="quarter" idx="48"/>
          </p:nvPr>
        </p:nvSpPr>
        <p:spPr/>
        <p:txBody>
          <a:bodyPr/>
          <a:lstStyle/>
          <a:p>
            <a:r>
              <a:rPr lang="en-US" altLang="ja-JP" dirty="0"/>
              <a:t>Sit sumo everti vidisse cu. Dico rationibus mel cu. Mel ea magna iusto rationibus, eu duo eros consul placerat.</a:t>
            </a:r>
            <a:endParaRPr kumimoji="1" lang="ja-JP" altLang="en-US" dirty="0"/>
          </a:p>
        </p:txBody>
      </p:sp>
      <p:pic>
        <p:nvPicPr>
          <p:cNvPr id="28" name="図プレースホルダー 27"/>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l="16139" r="16139"/>
          <a:stretch>
            <a:fillRect/>
          </a:stretch>
        </p:blipFill>
        <p:spPr/>
      </p:pic>
    </p:spTree>
    <p:extLst>
      <p:ext uri="{BB962C8B-B14F-4D97-AF65-F5344CB8AC3E}">
        <p14:creationId xmlns:p14="http://schemas.microsoft.com/office/powerpoint/2010/main" val="1579027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92">
        <p15:prstTrans prst="peelOff"/>
      </p:transition>
    </mc:Choice>
    <mc:Fallback xmlns="">
      <p:transition spd="slow" advTm="8992">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t>MAIN FEATURES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41</a:t>
            </a:fld>
            <a:endParaRPr lang="ja-JP" altLang="en-US"/>
          </a:p>
        </p:txBody>
      </p:sp>
      <p:sp>
        <p:nvSpPr>
          <p:cNvPr id="14" name="テキスト プレースホルダー 13"/>
          <p:cNvSpPr>
            <a:spLocks noGrp="1"/>
          </p:cNvSpPr>
          <p:nvPr>
            <p:ph type="body" sz="quarter" idx="12"/>
          </p:nvPr>
        </p:nvSpPr>
        <p:spPr/>
        <p:txBody>
          <a:bodyPr/>
          <a:lstStyle/>
          <a:p>
            <a:r>
              <a:rPr kumimoji="1" lang="en-US" altLang="ja-JP" dirty="0" smtClean="0"/>
              <a:t>4 Steps and Description</a:t>
            </a:r>
            <a:endParaRPr kumimoji="1" lang="ja-JP" altLang="en-US" dirty="0"/>
          </a:p>
        </p:txBody>
      </p:sp>
      <p:sp>
        <p:nvSpPr>
          <p:cNvPr id="16" name="テキスト プレースホルダー 15"/>
          <p:cNvSpPr>
            <a:spLocks noGrp="1"/>
          </p:cNvSpPr>
          <p:nvPr>
            <p:ph type="body" sz="quarter" idx="36"/>
          </p:nvPr>
        </p:nvSpPr>
        <p:spPr/>
        <p:txBody>
          <a:bodyPr/>
          <a:lstStyle/>
          <a:p>
            <a:r>
              <a:rPr kumimoji="1" lang="en-US" altLang="ja-JP" dirty="0" smtClean="0"/>
              <a:t>ARCHITECTURE</a:t>
            </a:r>
            <a:endParaRPr kumimoji="1" lang="ja-JP" altLang="en-US" dirty="0"/>
          </a:p>
        </p:txBody>
      </p:sp>
      <p:pic>
        <p:nvPicPr>
          <p:cNvPr id="26" name="図プレースホルダー 25"/>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8" name="テキスト プレースホルダー 17"/>
          <p:cNvSpPr>
            <a:spLocks noGrp="1"/>
          </p:cNvSpPr>
          <p:nvPr>
            <p:ph type="body" sz="quarter" idx="43"/>
          </p:nvPr>
        </p:nvSpPr>
        <p:spPr/>
        <p:txBody>
          <a:bodyPr/>
          <a:lstStyle/>
          <a:p>
            <a:r>
              <a:rPr kumimoji="1" lang="en-US" altLang="ja-JP" dirty="0" smtClean="0"/>
              <a:t> UNIQUE DESIGN</a:t>
            </a:r>
            <a:endParaRPr kumimoji="1" lang="ja-JP" altLang="en-US" dirty="0"/>
          </a:p>
        </p:txBody>
      </p:sp>
      <p:pic>
        <p:nvPicPr>
          <p:cNvPr id="25" name="図プレースホルダー 24"/>
          <p:cNvPicPr>
            <a:picLocks noGrp="1" noChangeAspect="1"/>
          </p:cNvPicPr>
          <p:nvPr>
            <p:ph type="pic" sz="quarter" idx="4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45"/>
          </p:nvPr>
        </p:nvSpPr>
        <p:spPr/>
        <p:txBody>
          <a:bodyPr/>
          <a:lstStyle/>
          <a:p>
            <a:r>
              <a:rPr kumimoji="1" lang="en-US" altLang="ja-JP" dirty="0" smtClean="0"/>
              <a:t>USeR EXPERIENCE</a:t>
            </a:r>
            <a:endParaRPr kumimoji="1" lang="ja-JP" altLang="en-US" dirty="0"/>
          </a:p>
        </p:txBody>
      </p:sp>
      <p:pic>
        <p:nvPicPr>
          <p:cNvPr id="29" name="図プレースホルダー 28"/>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2" name="テキスト プレースホルダー 21"/>
          <p:cNvSpPr>
            <a:spLocks noGrp="1"/>
          </p:cNvSpPr>
          <p:nvPr>
            <p:ph type="body" sz="quarter" idx="47"/>
          </p:nvPr>
        </p:nvSpPr>
        <p:spPr/>
        <p:txBody>
          <a:bodyPr/>
          <a:lstStyle/>
          <a:p>
            <a:r>
              <a:rPr kumimoji="1" lang="en-US" altLang="ja-JP" dirty="0" smtClean="0"/>
              <a:t>OPTIMAzATION</a:t>
            </a:r>
            <a:endParaRPr kumimoji="1" lang="ja-JP" altLang="en-US" dirty="0"/>
          </a:p>
        </p:txBody>
      </p:sp>
      <p:pic>
        <p:nvPicPr>
          <p:cNvPr id="24" name="図プレースホルダー 23"/>
          <p:cNvPicPr>
            <a:picLocks noGrp="1" noChangeAspect="1"/>
          </p:cNvPicPr>
          <p:nvPr>
            <p:ph type="pic" sz="quarter" idx="48"/>
          </p:nvPr>
        </p:nvPicPr>
        <p:blipFill>
          <a:blip r:embed="rId5" cstate="print">
            <a:extLst>
              <a:ext uri="{28A0092B-C50C-407E-A947-70E740481C1C}">
                <a14:useLocalDpi xmlns:a14="http://schemas.microsoft.com/office/drawing/2010/main" val="0"/>
              </a:ext>
            </a:extLst>
          </a:blip>
          <a:srcRect l="16304" r="16304"/>
          <a:stretch>
            <a:fillRect/>
          </a:stretch>
        </p:blipFill>
        <p:spPr/>
      </p:pic>
      <p:sp>
        <p:nvSpPr>
          <p:cNvPr id="15" name="テキスト プレースホルダー 14"/>
          <p:cNvSpPr>
            <a:spLocks noGrp="1"/>
          </p:cNvSpPr>
          <p:nvPr>
            <p:ph type="body" sz="quarter" idx="33"/>
          </p:nvPr>
        </p:nvSpPr>
        <p:spPr/>
        <p:txBody>
          <a:bodyPr/>
          <a:lstStyle/>
          <a:p>
            <a:r>
              <a:rPr lang="en-US" altLang="ja-JP" dirty="0"/>
              <a:t>Eam iuvaret ponderum adversarium id, luptatum nominati iracundia his et. Vim omnesque persecuti intellegam ut, et iudicabit sententiae sea. At eos duis legimus nominati, ne clita saperet splendide eos. Cum iriure fabulas facilisi ea, eum ad vidit denique instructior. Quo eripuit conclusionemque an.</a:t>
            </a:r>
            <a:endParaRPr kumimoji="1" lang="ja-JP" altLang="en-US" dirty="0"/>
          </a:p>
        </p:txBody>
      </p:sp>
    </p:spTree>
    <p:extLst>
      <p:ext uri="{BB962C8B-B14F-4D97-AF65-F5344CB8AC3E}">
        <p14:creationId xmlns:p14="http://schemas.microsoft.com/office/powerpoint/2010/main" val="3059877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493">
        <p15:prstTrans prst="peelOff"/>
      </p:transition>
    </mc:Choice>
    <mc:Fallback xmlns="">
      <p:transition spd="slow" advTm="13493">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42</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6 Steps with Short Description</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PROCESS 1</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Ipsum populo per an, sumo dicant numquam eu eos. Amet modo est ei.</a:t>
            </a:r>
            <a:endParaRPr kumimoji="1" lang="ja-JP" altLang="en-US" dirty="0"/>
          </a:p>
        </p:txBody>
      </p:sp>
      <p:sp>
        <p:nvSpPr>
          <p:cNvPr id="21" name="テキスト プレースホルダー 20"/>
          <p:cNvSpPr>
            <a:spLocks noGrp="1"/>
          </p:cNvSpPr>
          <p:nvPr>
            <p:ph type="body" sz="quarter" idx="23"/>
          </p:nvPr>
        </p:nvSpPr>
        <p:spPr/>
        <p:txBody>
          <a:bodyPr/>
          <a:lstStyle/>
          <a:p>
            <a:r>
              <a:rPr lang="en-US" altLang="ja-JP" dirty="0"/>
              <a:t>PROCESS </a:t>
            </a:r>
            <a:r>
              <a:rPr lang="en-US" altLang="ja-JP" dirty="0" smtClean="0"/>
              <a:t>2</a:t>
            </a:r>
            <a:endParaRPr lang="ja-JP" altLang="en-US" dirty="0"/>
          </a:p>
        </p:txBody>
      </p:sp>
      <p:sp>
        <p:nvSpPr>
          <p:cNvPr id="22" name="テキスト プレースホルダー 21"/>
          <p:cNvSpPr>
            <a:spLocks noGrp="1"/>
          </p:cNvSpPr>
          <p:nvPr>
            <p:ph type="body" sz="quarter" idx="24"/>
          </p:nvPr>
        </p:nvSpPr>
        <p:spPr/>
        <p:txBody>
          <a:bodyPr/>
          <a:lstStyle/>
          <a:p>
            <a:r>
              <a:rPr lang="en-US" altLang="ja-JP" dirty="0"/>
              <a:t>Tantas constituto sadipscing eu eos, in tamquam petentium has. </a:t>
            </a:r>
            <a:endParaRPr kumimoji="1" lang="ja-JP" altLang="en-US" dirty="0"/>
          </a:p>
        </p:txBody>
      </p:sp>
      <p:sp>
        <p:nvSpPr>
          <p:cNvPr id="23" name="テキスト プレースホルダー 22"/>
          <p:cNvSpPr>
            <a:spLocks noGrp="1"/>
          </p:cNvSpPr>
          <p:nvPr>
            <p:ph type="body" sz="quarter" idx="25"/>
          </p:nvPr>
        </p:nvSpPr>
        <p:spPr/>
        <p:txBody>
          <a:bodyPr/>
          <a:lstStyle/>
          <a:p>
            <a:r>
              <a:rPr lang="en-US" altLang="ja-JP" dirty="0"/>
              <a:t>PROCESS 3</a:t>
            </a:r>
            <a:endParaRPr lang="ja-JP" altLang="en-US" dirty="0"/>
          </a:p>
        </p:txBody>
      </p:sp>
      <p:sp>
        <p:nvSpPr>
          <p:cNvPr id="24" name="テキスト プレースホルダー 23"/>
          <p:cNvSpPr>
            <a:spLocks noGrp="1"/>
          </p:cNvSpPr>
          <p:nvPr>
            <p:ph type="body" sz="quarter" idx="26"/>
          </p:nvPr>
        </p:nvSpPr>
        <p:spPr/>
        <p:txBody>
          <a:bodyPr/>
          <a:lstStyle/>
          <a:p>
            <a:r>
              <a:rPr lang="en-US" altLang="ja-JP" dirty="0"/>
              <a:t>Vel ea falli audiam volutpat, id etiam ceteros eam.</a:t>
            </a:r>
            <a:endParaRPr kumimoji="1" lang="ja-JP" altLang="en-US" dirty="0"/>
          </a:p>
        </p:txBody>
      </p:sp>
      <p:sp>
        <p:nvSpPr>
          <p:cNvPr id="25" name="テキスト プレースホルダー 24"/>
          <p:cNvSpPr>
            <a:spLocks noGrp="1"/>
          </p:cNvSpPr>
          <p:nvPr>
            <p:ph type="body" sz="quarter" idx="27"/>
          </p:nvPr>
        </p:nvSpPr>
        <p:spPr/>
        <p:txBody>
          <a:bodyPr/>
          <a:lstStyle/>
          <a:p>
            <a:r>
              <a:rPr lang="en-US" altLang="ja-JP" dirty="0"/>
              <a:t>PROCESS 4</a:t>
            </a:r>
            <a:endParaRPr lang="ja-JP" altLang="en-US" dirty="0"/>
          </a:p>
        </p:txBody>
      </p:sp>
      <p:sp>
        <p:nvSpPr>
          <p:cNvPr id="26" name="テキスト プレースホルダー 25"/>
          <p:cNvSpPr>
            <a:spLocks noGrp="1"/>
          </p:cNvSpPr>
          <p:nvPr>
            <p:ph type="body" sz="quarter" idx="28"/>
          </p:nvPr>
        </p:nvSpPr>
        <p:spPr/>
        <p:txBody>
          <a:bodyPr/>
          <a:lstStyle/>
          <a:p>
            <a:r>
              <a:rPr lang="en-US" altLang="ja-JP" dirty="0"/>
              <a:t>Prodesset neglegentur et per, te alia consulatu qui, pro mollis splendide an. </a:t>
            </a:r>
            <a:endParaRPr kumimoji="1" lang="ja-JP" altLang="en-US" dirty="0"/>
          </a:p>
        </p:txBody>
      </p:sp>
      <p:sp>
        <p:nvSpPr>
          <p:cNvPr id="27" name="テキスト プレースホルダー 26"/>
          <p:cNvSpPr>
            <a:spLocks noGrp="1"/>
          </p:cNvSpPr>
          <p:nvPr>
            <p:ph type="body" sz="quarter" idx="29"/>
          </p:nvPr>
        </p:nvSpPr>
        <p:spPr/>
        <p:txBody>
          <a:bodyPr/>
          <a:lstStyle/>
          <a:p>
            <a:r>
              <a:rPr lang="en-US" altLang="ja-JP" dirty="0"/>
              <a:t>PROCESS 5</a:t>
            </a:r>
            <a:endParaRPr lang="ja-JP" altLang="en-US" dirty="0"/>
          </a:p>
        </p:txBody>
      </p:sp>
      <p:sp>
        <p:nvSpPr>
          <p:cNvPr id="28" name="テキスト プレースホルダー 27"/>
          <p:cNvSpPr>
            <a:spLocks noGrp="1"/>
          </p:cNvSpPr>
          <p:nvPr>
            <p:ph type="body" sz="quarter" idx="30"/>
          </p:nvPr>
        </p:nvSpPr>
        <p:spPr/>
        <p:txBody>
          <a:bodyPr/>
          <a:lstStyle/>
          <a:p>
            <a:r>
              <a:rPr lang="en-US" altLang="ja-JP" dirty="0"/>
              <a:t>Sea eu delectus consetetur, pro intellegebat </a:t>
            </a:r>
            <a:r>
              <a:rPr lang="en-US" altLang="ja-JP" dirty="0" smtClean="0"/>
              <a:t>deterruisset.</a:t>
            </a:r>
            <a:endParaRPr kumimoji="1" lang="ja-JP" altLang="en-US" dirty="0"/>
          </a:p>
        </p:txBody>
      </p:sp>
      <p:sp>
        <p:nvSpPr>
          <p:cNvPr id="29" name="テキスト プレースホルダー 28"/>
          <p:cNvSpPr>
            <a:spLocks noGrp="1"/>
          </p:cNvSpPr>
          <p:nvPr>
            <p:ph type="body" sz="quarter" idx="31"/>
          </p:nvPr>
        </p:nvSpPr>
        <p:spPr/>
        <p:txBody>
          <a:bodyPr/>
          <a:lstStyle/>
          <a:p>
            <a:r>
              <a:rPr lang="en-US" altLang="ja-JP" dirty="0"/>
              <a:t>PROCESS 6</a:t>
            </a:r>
            <a:endParaRPr lang="ja-JP" altLang="en-US" dirty="0"/>
          </a:p>
        </p:txBody>
      </p:sp>
      <p:sp>
        <p:nvSpPr>
          <p:cNvPr id="30" name="テキスト プレースホルダー 29"/>
          <p:cNvSpPr>
            <a:spLocks noGrp="1"/>
          </p:cNvSpPr>
          <p:nvPr>
            <p:ph type="body" sz="quarter" idx="32"/>
          </p:nvPr>
        </p:nvSpPr>
        <p:spPr/>
        <p:txBody>
          <a:bodyPr/>
          <a:lstStyle/>
          <a:p>
            <a:r>
              <a:rPr lang="en-US" altLang="ja-JP" dirty="0"/>
              <a:t>Vix eu latine facilisis. Vis idque altera te, et stet eruditi iracundia per.</a:t>
            </a:r>
            <a:endParaRPr kumimoji="1" lang="ja-JP" altLang="en-US" dirty="0"/>
          </a:p>
        </p:txBody>
      </p:sp>
      <p:pic>
        <p:nvPicPr>
          <p:cNvPr id="35" name="図プレースホルダー 34"/>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403" r="16403"/>
          <a:stretch>
            <a:fillRect/>
          </a:stretch>
        </p:blipFill>
        <p:spPr/>
      </p:pic>
      <p:pic>
        <p:nvPicPr>
          <p:cNvPr id="37" name="図プレースホルダー 36"/>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403" r="16403"/>
          <a:stretch>
            <a:fillRect/>
          </a:stretch>
        </p:blipFill>
        <p:spPr/>
      </p:pic>
    </p:spTree>
    <p:extLst>
      <p:ext uri="{BB962C8B-B14F-4D97-AF65-F5344CB8AC3E}">
        <p14:creationId xmlns:p14="http://schemas.microsoft.com/office/powerpoint/2010/main" val="3373890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168">
        <p15:prstTrans prst="peelOff"/>
      </p:transition>
    </mc:Choice>
    <mc:Fallback xmlns="">
      <p:transition spd="slow" advTm="19168">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BACKGROUND</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43</a:t>
            </a:fld>
            <a:endParaRPr lang="ja-JP" altLang="en-US"/>
          </a:p>
        </p:txBody>
      </p:sp>
      <p:sp>
        <p:nvSpPr>
          <p:cNvPr id="16" name="テキスト プレースホルダー 15"/>
          <p:cNvSpPr>
            <a:spLocks noGrp="1"/>
          </p:cNvSpPr>
          <p:nvPr>
            <p:ph type="body" sz="quarter" idx="12"/>
          </p:nvPr>
        </p:nvSpPr>
        <p:spPr/>
        <p:txBody>
          <a:bodyPr/>
          <a:lstStyle/>
          <a:p>
            <a:r>
              <a:rPr kumimoji="1" lang="en-US" altLang="ja-JP" dirty="0" smtClean="0"/>
              <a:t>7 Gears for Keywords</a:t>
            </a:r>
            <a:endParaRPr kumimoji="1" lang="ja-JP" altLang="en-US" dirty="0"/>
          </a:p>
        </p:txBody>
      </p:sp>
      <p:sp>
        <p:nvSpPr>
          <p:cNvPr id="18" name="テキスト プレースホルダー 17"/>
          <p:cNvSpPr>
            <a:spLocks noGrp="1"/>
          </p:cNvSpPr>
          <p:nvPr>
            <p:ph type="body" sz="quarter" idx="20"/>
          </p:nvPr>
        </p:nvSpPr>
        <p:spPr/>
        <p:txBody>
          <a:bodyPr/>
          <a:lstStyle/>
          <a:p>
            <a:r>
              <a:rPr lang="en-US" altLang="ja-JP" dirty="0"/>
              <a:t>Eam iuvaret ponderum adversarium id, luptatum nominati iracundia his et. Vim omnesque persecuti intellegam ut, et iudicabit sententiae sea. At eos duis legimus nominati, ne clita saperet splendide eos. Cum iriure fabulas facilisi ea, eum ad vidit denique instructior. Quo eripuit conclusionemque an</a:t>
            </a:r>
            <a:r>
              <a:rPr lang="en-US" altLang="ja-JP" dirty="0" smtClean="0"/>
              <a:t>.</a:t>
            </a:r>
            <a:endParaRPr lang="en-US" altLang="ja-JP" dirty="0"/>
          </a:p>
        </p:txBody>
      </p:sp>
      <p:sp>
        <p:nvSpPr>
          <p:cNvPr id="17" name="テキスト プレースホルダー 16"/>
          <p:cNvSpPr>
            <a:spLocks noGrp="1"/>
          </p:cNvSpPr>
          <p:nvPr>
            <p:ph type="body" sz="quarter" idx="13"/>
          </p:nvPr>
        </p:nvSpPr>
        <p:spPr/>
        <p:txBody>
          <a:bodyPr/>
          <a:lstStyle/>
          <a:p>
            <a:r>
              <a:rPr kumimoji="1" lang="en-US" altLang="ja-JP" dirty="0" smtClean="0"/>
              <a:t>SPECIALIST</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TECHNOLOGY</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Passion</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KNOWLEDGE</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smtClean="0"/>
              <a:t>EXPERIENCE</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smtClean="0"/>
              <a:t>ACHIEMENT</a:t>
            </a:r>
            <a:endParaRPr kumimoji="1" lang="ja-JP" altLang="en-US" dirty="0"/>
          </a:p>
        </p:txBody>
      </p:sp>
      <p:sp>
        <p:nvSpPr>
          <p:cNvPr id="24" name="テキスト プレースホルダー 23"/>
          <p:cNvSpPr>
            <a:spLocks noGrp="1"/>
          </p:cNvSpPr>
          <p:nvPr>
            <p:ph type="body" sz="quarter" idx="26"/>
          </p:nvPr>
        </p:nvSpPr>
        <p:spPr/>
        <p:txBody>
          <a:bodyPr/>
          <a:lstStyle/>
          <a:p>
            <a:r>
              <a:rPr kumimoji="1" lang="en-US" altLang="ja-JP" dirty="0" smtClean="0"/>
              <a:t>INTELLIGENCE</a:t>
            </a:r>
            <a:endParaRPr kumimoji="1" lang="ja-JP" altLang="en-US" dirty="0"/>
          </a:p>
        </p:txBody>
      </p:sp>
    </p:spTree>
    <p:extLst>
      <p:ext uri="{BB962C8B-B14F-4D97-AF65-F5344CB8AC3E}">
        <p14:creationId xmlns:p14="http://schemas.microsoft.com/office/powerpoint/2010/main" val="1259728683"/>
      </p:ext>
    </p:extLst>
  </p:cSld>
  <p:clrMapOvr>
    <a:masterClrMapping/>
  </p:clrMapOvr>
  <mc:AlternateContent xmlns:mc="http://schemas.openxmlformats.org/markup-compatibility/2006" xmlns:p14="http://schemas.microsoft.com/office/powerpoint/2010/main">
    <mc:Choice Requires="p14">
      <p:transition spd="slow" p14:dur="800" advTm="10118">
        <p14:flythrough/>
      </p:transition>
    </mc:Choice>
    <mc:Fallback xmlns="">
      <p:transition spd="slow" advTm="10118">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タイトル 31"/>
          <p:cNvSpPr>
            <a:spLocks noGrp="1"/>
          </p:cNvSpPr>
          <p:nvPr>
            <p:ph type="title"/>
          </p:nvPr>
        </p:nvSpPr>
        <p:spPr/>
        <p:txBody>
          <a:bodyPr/>
          <a:lstStyle/>
          <a:p>
            <a:r>
              <a:rPr lang="en-US" altLang="ja-JP" dirty="0"/>
              <a:t>BACKGROUND</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44</a:t>
            </a:fld>
            <a:endParaRPr lang="ja-JP" altLang="en-US"/>
          </a:p>
        </p:txBody>
      </p:sp>
      <p:sp>
        <p:nvSpPr>
          <p:cNvPr id="33" name="テキスト プレースホルダー 32"/>
          <p:cNvSpPr>
            <a:spLocks noGrp="1"/>
          </p:cNvSpPr>
          <p:nvPr>
            <p:ph type="body" sz="quarter" idx="12"/>
          </p:nvPr>
        </p:nvSpPr>
        <p:spPr/>
        <p:txBody>
          <a:bodyPr/>
          <a:lstStyle/>
          <a:p>
            <a:r>
              <a:rPr lang="en-US" altLang="ja-JP" dirty="0" smtClean="0"/>
              <a:t>Simple 2 Columns</a:t>
            </a:r>
            <a:endParaRPr lang="ja-JP" altLang="en-US" dirty="0"/>
          </a:p>
        </p:txBody>
      </p:sp>
      <p:sp>
        <p:nvSpPr>
          <p:cNvPr id="34" name="テキスト プレースホルダー 33"/>
          <p:cNvSpPr>
            <a:spLocks noGrp="1"/>
          </p:cNvSpPr>
          <p:nvPr>
            <p:ph type="body" sz="quarter" idx="13"/>
          </p:nvPr>
        </p:nvSpPr>
        <p:spPr/>
        <p:txBody>
          <a:bodyPr/>
          <a:lstStyle/>
          <a:p>
            <a:r>
              <a:rPr lang="en-US" altLang="ja-JP" dirty="0" smtClean="0"/>
              <a:t>Long Term Experience</a:t>
            </a:r>
            <a:endParaRPr kumimoji="1" lang="ja-JP" altLang="en-US" dirty="0"/>
          </a:p>
        </p:txBody>
      </p:sp>
      <p:sp>
        <p:nvSpPr>
          <p:cNvPr id="35" name="テキスト プレースホルダー 34"/>
          <p:cNvSpPr>
            <a:spLocks noGrp="1"/>
          </p:cNvSpPr>
          <p:nvPr>
            <p:ph type="body" sz="quarter" idx="14"/>
          </p:nvPr>
        </p:nvSpPr>
        <p:spPr/>
        <p:txBody>
          <a:bodyPr/>
          <a:lstStyle/>
          <a:p>
            <a:r>
              <a:rPr lang="en-US" altLang="ja-JP" dirty="0"/>
              <a:t>No interesset temporibus sea, nam labore tacimates argumentum no, mazim saepe impetus sit id. Partem possim vocibus pro ex. Cu evertitur conceptam consetetur eos, eum ignota eripuit ex, at justo pertinacia his. Et verterem singulis est, mei id detracto maiestatis consectetuer. Ut nisl inciderint qui, ea hinc deleniti delectus ius.</a:t>
            </a:r>
            <a:endParaRPr kumimoji="1" lang="ja-JP" altLang="en-US" dirty="0"/>
          </a:p>
        </p:txBody>
      </p:sp>
      <p:sp>
        <p:nvSpPr>
          <p:cNvPr id="36" name="テキスト プレースホルダー 35"/>
          <p:cNvSpPr>
            <a:spLocks noGrp="1"/>
          </p:cNvSpPr>
          <p:nvPr>
            <p:ph type="body" sz="quarter" idx="15"/>
          </p:nvPr>
        </p:nvSpPr>
        <p:spPr/>
        <p:txBody>
          <a:bodyPr/>
          <a:lstStyle/>
          <a:p>
            <a:r>
              <a:rPr lang="en-US" altLang="ja-JP" dirty="0" smtClean="0"/>
              <a:t>Huge Knowledge</a:t>
            </a:r>
            <a:endParaRPr lang="ja-JP" altLang="en-US" dirty="0"/>
          </a:p>
        </p:txBody>
      </p:sp>
      <p:sp>
        <p:nvSpPr>
          <p:cNvPr id="37" name="テキスト プレースホルダー 36"/>
          <p:cNvSpPr>
            <a:spLocks noGrp="1"/>
          </p:cNvSpPr>
          <p:nvPr>
            <p:ph type="body" sz="quarter" idx="16"/>
          </p:nvPr>
        </p:nvSpPr>
        <p:spPr/>
        <p:txBody>
          <a:bodyPr/>
          <a:lstStyle/>
          <a:p>
            <a:r>
              <a:rPr lang="en-US" altLang="ja-JP" dirty="0"/>
              <a:t>An simul albucius appareat vel, his vide vocent salutandi te, vim wisi dicant ex. At illum scripta percipit ius, eos te conceptam temporibus cotidieque. Pri id error vitae, posse ludus sanctus nec ea. Has deserunt adipiscing ad, cum forensibus dissentiet efficiantur at. Regione assentior est cu, mel et possim definiebas. Eam illum patrioque in.</a:t>
            </a:r>
            <a:endParaRPr kumimoji="1" lang="ja-JP" altLang="en-US" dirty="0"/>
          </a:p>
        </p:txBody>
      </p:sp>
    </p:spTree>
    <p:extLst>
      <p:ext uri="{BB962C8B-B14F-4D97-AF65-F5344CB8AC3E}">
        <p14:creationId xmlns:p14="http://schemas.microsoft.com/office/powerpoint/2010/main" val="3449078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301">
        <p15:prstTrans prst="peelOff"/>
      </p:transition>
    </mc:Choice>
    <mc:Fallback xmlns="">
      <p:transition spd="slow" advTm="7301">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altLang="ja-JP" dirty="0" smtClean="0"/>
              <a:t>SOLUTIONS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45</a:t>
            </a:fld>
            <a:endParaRPr lang="ja-JP" altLang="en-US"/>
          </a:p>
        </p:txBody>
      </p:sp>
      <p:sp>
        <p:nvSpPr>
          <p:cNvPr id="14" name="テキスト プレースホルダー 13"/>
          <p:cNvSpPr>
            <a:spLocks noGrp="1"/>
          </p:cNvSpPr>
          <p:nvPr>
            <p:ph type="body" sz="quarter" idx="12"/>
          </p:nvPr>
        </p:nvSpPr>
        <p:spPr/>
        <p:txBody>
          <a:bodyPr/>
          <a:lstStyle/>
          <a:p>
            <a:r>
              <a:rPr lang="en-US" altLang="ja-JP" dirty="0" smtClean="0"/>
              <a:t>Circle Infographic for Looping Flow</a:t>
            </a:r>
            <a:endParaRPr lang="ja-JP" altLang="en-US" dirty="0"/>
          </a:p>
        </p:txBody>
      </p:sp>
      <p:sp>
        <p:nvSpPr>
          <p:cNvPr id="16" name="テキスト プレースホルダー 15"/>
          <p:cNvSpPr>
            <a:spLocks noGrp="1"/>
          </p:cNvSpPr>
          <p:nvPr>
            <p:ph type="body" sz="quarter" idx="31"/>
          </p:nvPr>
        </p:nvSpPr>
        <p:spPr/>
        <p:txBody>
          <a:bodyPr/>
          <a:lstStyle/>
          <a:p>
            <a:r>
              <a:rPr lang="en-US" altLang="ja-JP" dirty="0"/>
              <a:t>Te nec deleniti definiebas. Nobis noster quaeque qui ne, id tollit doming vix. Ut quod vide sed. Ad primis labores eum. At pri augue possim.</a:t>
            </a:r>
            <a:endParaRPr kumimoji="1" lang="ja-JP" altLang="en-US" dirty="0"/>
          </a:p>
        </p:txBody>
      </p:sp>
      <p:sp>
        <p:nvSpPr>
          <p:cNvPr id="17" name="テキスト プレースホルダー 16"/>
          <p:cNvSpPr>
            <a:spLocks noGrp="1"/>
          </p:cNvSpPr>
          <p:nvPr>
            <p:ph type="body" sz="quarter" idx="32"/>
          </p:nvPr>
        </p:nvSpPr>
        <p:spPr/>
        <p:txBody>
          <a:bodyPr/>
          <a:lstStyle/>
          <a:p>
            <a:r>
              <a:rPr lang="en-US" altLang="ja-JP" dirty="0" smtClean="0"/>
              <a:t>RESEARCH &amp; ANALYZE</a:t>
            </a:r>
            <a:endParaRPr kumimoji="1" lang="ja-JP" altLang="en-US" dirty="0"/>
          </a:p>
        </p:txBody>
      </p:sp>
      <p:sp>
        <p:nvSpPr>
          <p:cNvPr id="18" name="テキスト プレースホルダー 17"/>
          <p:cNvSpPr>
            <a:spLocks noGrp="1"/>
          </p:cNvSpPr>
          <p:nvPr>
            <p:ph type="body" sz="quarter" idx="33"/>
          </p:nvPr>
        </p:nvSpPr>
        <p:spPr/>
        <p:txBody>
          <a:bodyPr/>
          <a:lstStyle/>
          <a:p>
            <a:r>
              <a:rPr lang="en-US" altLang="ja-JP" dirty="0"/>
              <a:t>Usu eu vitae honestatis quaerendum. Nostrud invenire splendide cu est. Persius reformidans sea te, utinam fierent usu ne, ut pri facer luptatum neglegentur.</a:t>
            </a:r>
            <a:endParaRPr kumimoji="1" lang="ja-JP" altLang="en-US" dirty="0"/>
          </a:p>
        </p:txBody>
      </p:sp>
      <p:sp>
        <p:nvSpPr>
          <p:cNvPr id="19" name="テキスト プレースホルダー 18"/>
          <p:cNvSpPr>
            <a:spLocks noGrp="1"/>
          </p:cNvSpPr>
          <p:nvPr>
            <p:ph type="body" sz="quarter" idx="34"/>
          </p:nvPr>
        </p:nvSpPr>
        <p:spPr/>
        <p:txBody>
          <a:bodyPr/>
          <a:lstStyle/>
          <a:p>
            <a:r>
              <a:rPr lang="en-US" altLang="ja-JP" dirty="0" smtClean="0"/>
              <a:t>BRAIN STORMING</a:t>
            </a:r>
            <a:endParaRPr kumimoji="1" lang="ja-JP" altLang="en-US" dirty="0"/>
          </a:p>
        </p:txBody>
      </p:sp>
      <p:sp>
        <p:nvSpPr>
          <p:cNvPr id="20" name="テキスト プレースホルダー 19"/>
          <p:cNvSpPr>
            <a:spLocks noGrp="1"/>
          </p:cNvSpPr>
          <p:nvPr>
            <p:ph type="body" sz="quarter" idx="35"/>
          </p:nvPr>
        </p:nvSpPr>
        <p:spPr/>
        <p:txBody>
          <a:bodyPr/>
          <a:lstStyle/>
          <a:p>
            <a:r>
              <a:rPr lang="en-US" altLang="ja-JP" dirty="0"/>
              <a:t>Dico rationibus mel cu. Mel ea magna iusto rationibus, eu duo eros consul placerat. Ut affert legere qui, ut vide alienum ius, ea mei solum delenit offendit.</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smtClean="0"/>
              <a:t>EVALUATE &amp; REVISE</a:t>
            </a:r>
            <a:endParaRPr kumimoji="1" lang="ja-JP" altLang="en-US" dirty="0"/>
          </a:p>
        </p:txBody>
      </p:sp>
      <p:sp>
        <p:nvSpPr>
          <p:cNvPr id="22" name="テキスト プレースホルダー 21"/>
          <p:cNvSpPr>
            <a:spLocks noGrp="1"/>
          </p:cNvSpPr>
          <p:nvPr>
            <p:ph type="body" sz="quarter" idx="37"/>
          </p:nvPr>
        </p:nvSpPr>
        <p:spPr/>
        <p:txBody>
          <a:bodyPr/>
          <a:lstStyle/>
          <a:p>
            <a:r>
              <a:rPr lang="en-US" altLang="ja-JP" dirty="0"/>
              <a:t>Mundi utamur impedit ut vel, nullam accusam nec ex. Lobortis vulputate te vim, pro ad homero iudicabit. Sit sumo everti vidisse cu.</a:t>
            </a:r>
            <a:endParaRPr kumimoji="1" lang="ja-JP" altLang="en-US" dirty="0"/>
          </a:p>
        </p:txBody>
      </p:sp>
      <p:sp>
        <p:nvSpPr>
          <p:cNvPr id="23" name="テキスト プレースホルダー 22"/>
          <p:cNvSpPr>
            <a:spLocks noGrp="1"/>
          </p:cNvSpPr>
          <p:nvPr>
            <p:ph type="body" sz="quarter" idx="38"/>
          </p:nvPr>
        </p:nvSpPr>
        <p:spPr/>
        <p:txBody>
          <a:bodyPr/>
          <a:lstStyle/>
          <a:p>
            <a:r>
              <a:rPr kumimoji="1" lang="en-US" altLang="ja-JP" dirty="0" smtClean="0"/>
              <a:t>DESIGN &amp; CREATE</a:t>
            </a:r>
            <a:endParaRPr kumimoji="1" lang="ja-JP" altLang="en-US" dirty="0"/>
          </a:p>
        </p:txBody>
      </p:sp>
      <p:sp>
        <p:nvSpPr>
          <p:cNvPr id="24" name="テキスト プレースホルダー 23"/>
          <p:cNvSpPr>
            <a:spLocks noGrp="1"/>
          </p:cNvSpPr>
          <p:nvPr>
            <p:ph type="body" sz="quarter" idx="39"/>
          </p:nvPr>
        </p:nvSpPr>
        <p:spPr/>
        <p:txBody>
          <a:bodyPr/>
          <a:lstStyle/>
          <a:p>
            <a:r>
              <a:rPr lang="en-US" altLang="ja-JP" dirty="0" smtClean="0"/>
              <a:t>Loop</a:t>
            </a:r>
            <a:endParaRPr kumimoji="1" lang="ja-JP" altLang="en-US" dirty="0"/>
          </a:p>
        </p:txBody>
      </p:sp>
      <p:pic>
        <p:nvPicPr>
          <p:cNvPr id="32" name="図プレースホルダー 31"/>
          <p:cNvPicPr>
            <a:picLocks noGrp="1" noChangeAspect="1"/>
          </p:cNvPicPr>
          <p:nvPr>
            <p:ph type="pic" sz="quarter" idx="41"/>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5" name="図プレースホルダー 34"/>
          <p:cNvPicPr>
            <a:picLocks noGrp="1" noChangeAspect="1"/>
          </p:cNvPicPr>
          <p:nvPr>
            <p:ph type="pic" sz="quarter" idx="42"/>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0" name="図プレースホルダー 29"/>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6117" r="16117"/>
          <a:stretch>
            <a:fillRect/>
          </a:stretch>
        </p:blipFill>
        <p:spPr/>
      </p:pic>
      <p:pic>
        <p:nvPicPr>
          <p:cNvPr id="34" name="図プレースホルダー 33"/>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40362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6573">
        <p15:prstTrans prst="peelOff"/>
      </p:transition>
    </mc:Choice>
    <mc:Fallback xmlns="">
      <p:transition spd="slow" advTm="16573">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ANALYSIS</a:t>
            </a:r>
            <a:endParaRPr kumimoji="1" lang="ja-JP" altLang="en-US" dirty="0"/>
          </a:p>
        </p:txBody>
      </p:sp>
      <p:sp>
        <p:nvSpPr>
          <p:cNvPr id="13" name="テキスト プレースホルダー 12"/>
          <p:cNvSpPr>
            <a:spLocks noGrp="1"/>
          </p:cNvSpPr>
          <p:nvPr>
            <p:ph type="body" sz="quarter" idx="13"/>
          </p:nvPr>
        </p:nvSpPr>
        <p:spPr/>
        <p:txBody>
          <a:bodyPr/>
          <a:lstStyle/>
          <a:p>
            <a:r>
              <a:rPr lang="en-US" altLang="ja-JP" dirty="0" smtClean="0"/>
              <a:t>Understand Market</a:t>
            </a:r>
            <a:endParaRPr lang="ja-JP" altLang="en-US" dirty="0"/>
          </a:p>
          <a:p>
            <a:endParaRPr kumimoji="1" lang="ja-JP" altLang="en-US" dirty="0"/>
          </a:p>
        </p:txBody>
      </p:sp>
    </p:spTree>
    <p:extLst>
      <p:ext uri="{BB962C8B-B14F-4D97-AF65-F5344CB8AC3E}">
        <p14:creationId xmlns:p14="http://schemas.microsoft.com/office/powerpoint/2010/main" val="2116436559"/>
      </p:ext>
    </p:extLst>
  </p:cSld>
  <p:clrMapOvr>
    <a:masterClrMapping/>
  </p:clrMapOvr>
  <mc:AlternateContent xmlns:mc="http://schemas.openxmlformats.org/markup-compatibility/2006" xmlns:p14="http://schemas.microsoft.com/office/powerpoint/2010/main">
    <mc:Choice Requires="p14">
      <p:transition spd="slow" p14:dur="1250" advTm="4354">
        <p14:flip dir="r"/>
      </p:transition>
    </mc:Choice>
    <mc:Fallback xmlns="">
      <p:transition spd="slow" advTm="4354">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smtClean="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47</a:t>
            </a:fld>
            <a:endParaRPr lang="ja-JP" altLang="en-US"/>
          </a:p>
        </p:txBody>
      </p:sp>
      <p:sp>
        <p:nvSpPr>
          <p:cNvPr id="8" name="テキスト プレースホルダー 7"/>
          <p:cNvSpPr>
            <a:spLocks noGrp="1"/>
          </p:cNvSpPr>
          <p:nvPr>
            <p:ph type="body" sz="quarter" idx="12"/>
          </p:nvPr>
        </p:nvSpPr>
        <p:spPr/>
        <p:txBody>
          <a:bodyPr/>
          <a:lstStyle/>
          <a:p>
            <a:r>
              <a:rPr lang="en-US" altLang="ja-JP" dirty="0" smtClean="0"/>
              <a:t>This Layout Is Not Defined by Slide Master</a:t>
            </a:r>
            <a:endParaRPr kumimoji="1" lang="ja-JP" altLang="en-US" dirty="0"/>
          </a:p>
        </p:txBody>
      </p:sp>
      <p:sp>
        <p:nvSpPr>
          <p:cNvPr id="26" name="円/楕円 25"/>
          <p:cNvSpPr/>
          <p:nvPr/>
        </p:nvSpPr>
        <p:spPr>
          <a:xfrm>
            <a:off x="2983805" y="2811110"/>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441700" y="3556025"/>
            <a:ext cx="4395439"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1958" y="3170890"/>
            <a:ext cx="991562" cy="670079"/>
          </a:xfrm>
          <a:prstGeom prst="rect">
            <a:avLst/>
          </a:prstGeom>
          <a:effectLst>
            <a:innerShdw blurRad="63500" dist="50800">
              <a:prstClr val="black">
                <a:alpha val="50000"/>
              </a:prstClr>
            </a:innerShdw>
          </a:effectLst>
        </p:spPr>
      </p:pic>
      <p:sp>
        <p:nvSpPr>
          <p:cNvPr id="30" name="テキスト ボックス 29"/>
          <p:cNvSpPr txBox="1"/>
          <p:nvPr/>
        </p:nvSpPr>
        <p:spPr>
          <a:xfrm>
            <a:off x="8129471" y="3840969"/>
            <a:ext cx="1396536"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itchFamily="50" charset="0"/>
              </a:rPr>
              <a:t>PUBLISHING</a:t>
            </a:r>
            <a:endParaRPr kumimoji="1" lang="ja-JP" altLang="en-US" sz="2800" dirty="0">
              <a:solidFill>
                <a:schemeClr val="accent2"/>
              </a:solidFill>
              <a:latin typeface="Bebas Neue Regular" pitchFamily="50" charset="0"/>
            </a:endParaRPr>
          </a:p>
        </p:txBody>
      </p:sp>
      <p:sp>
        <p:nvSpPr>
          <p:cNvPr id="31" name="角丸四角形 30"/>
          <p:cNvSpPr/>
          <p:nvPr/>
        </p:nvSpPr>
        <p:spPr>
          <a:xfrm>
            <a:off x="1790005" y="3503989"/>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1907203" y="3493229"/>
            <a:ext cx="845103" cy="584775"/>
          </a:xfrm>
          <a:prstGeom prst="rect">
            <a:avLst/>
          </a:prstGeom>
          <a:noFill/>
        </p:spPr>
        <p:txBody>
          <a:bodyPr wrap="none" rtlCol="0">
            <a:spAutoFit/>
          </a:bodyPr>
          <a:lstStyle/>
          <a:p>
            <a:pPr algn="ctr"/>
            <a:r>
              <a:rPr lang="en-US" altLang="ja-JP" dirty="0" smtClean="0"/>
              <a:t>91%</a:t>
            </a:r>
            <a:endParaRPr kumimoji="1" lang="ja-JP" altLang="en-US" dirty="0"/>
          </a:p>
        </p:txBody>
      </p:sp>
      <p:sp>
        <p:nvSpPr>
          <p:cNvPr id="48" name="円/楕円 25"/>
          <p:cNvSpPr/>
          <p:nvPr/>
        </p:nvSpPr>
        <p:spPr>
          <a:xfrm>
            <a:off x="2983805" y="5170312"/>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角丸四角形 48"/>
          <p:cNvSpPr/>
          <p:nvPr/>
        </p:nvSpPr>
        <p:spPr>
          <a:xfrm>
            <a:off x="3200401" y="5915227"/>
            <a:ext cx="4636738"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0" name="図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31958" y="5530092"/>
            <a:ext cx="991561" cy="670079"/>
          </a:xfrm>
          <a:prstGeom prst="rect">
            <a:avLst/>
          </a:prstGeom>
          <a:effectLst>
            <a:innerShdw blurRad="63500" dist="50800">
              <a:prstClr val="black">
                <a:alpha val="50000"/>
              </a:prstClr>
            </a:innerShdw>
          </a:effectLst>
        </p:spPr>
      </p:pic>
      <p:sp>
        <p:nvSpPr>
          <p:cNvPr id="51" name="テキスト ボックス 50"/>
          <p:cNvSpPr txBox="1"/>
          <p:nvPr/>
        </p:nvSpPr>
        <p:spPr>
          <a:xfrm>
            <a:off x="8127871" y="6200171"/>
            <a:ext cx="1399742"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itchFamily="50" charset="0"/>
              </a:rPr>
              <a:t>PROMOTION</a:t>
            </a:r>
            <a:endParaRPr kumimoji="1" lang="ja-JP" altLang="en-US" sz="2800" dirty="0">
              <a:solidFill>
                <a:schemeClr val="accent2"/>
              </a:solidFill>
              <a:latin typeface="Bebas Neue Regular" pitchFamily="50" charset="0"/>
            </a:endParaRPr>
          </a:p>
        </p:txBody>
      </p:sp>
      <p:sp>
        <p:nvSpPr>
          <p:cNvPr id="52" name="角丸四角形 51"/>
          <p:cNvSpPr/>
          <p:nvPr/>
        </p:nvSpPr>
        <p:spPr>
          <a:xfrm>
            <a:off x="1790005" y="5863191"/>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1907203" y="5852431"/>
            <a:ext cx="845104" cy="584775"/>
          </a:xfrm>
          <a:prstGeom prst="rect">
            <a:avLst/>
          </a:prstGeom>
          <a:noFill/>
        </p:spPr>
        <p:txBody>
          <a:bodyPr wrap="none" rtlCol="0">
            <a:spAutoFit/>
          </a:bodyPr>
          <a:lstStyle/>
          <a:p>
            <a:pPr algn="ctr"/>
            <a:r>
              <a:rPr lang="en-US" altLang="ja-JP" dirty="0" smtClean="0"/>
              <a:t>97%</a:t>
            </a:r>
            <a:endParaRPr kumimoji="1" lang="ja-JP" altLang="en-US" dirty="0"/>
          </a:p>
        </p:txBody>
      </p:sp>
      <p:sp>
        <p:nvSpPr>
          <p:cNvPr id="55" name="円/楕円 25"/>
          <p:cNvSpPr/>
          <p:nvPr/>
        </p:nvSpPr>
        <p:spPr>
          <a:xfrm>
            <a:off x="2983805" y="7529513"/>
            <a:ext cx="6832947" cy="1993900"/>
          </a:xfrm>
          <a:custGeom>
            <a:avLst/>
            <a:gdLst/>
            <a:ahLst/>
            <a:cxnLst/>
            <a:rect l="l" t="t" r="r" b="b"/>
            <a:pathLst>
              <a:path w="6832947" h="1993900">
                <a:moveTo>
                  <a:pt x="5835997" y="0"/>
                </a:moveTo>
                <a:cubicBezTo>
                  <a:pt x="6386597" y="0"/>
                  <a:pt x="6832947" y="446350"/>
                  <a:pt x="6832947" y="996950"/>
                </a:cubicBezTo>
                <a:cubicBezTo>
                  <a:pt x="6832947" y="1547550"/>
                  <a:pt x="6386597" y="1993900"/>
                  <a:pt x="5835997" y="1993900"/>
                </a:cubicBezTo>
                <a:cubicBezTo>
                  <a:pt x="5391749" y="1993900"/>
                  <a:pt x="5015367" y="1703328"/>
                  <a:pt x="4886920" y="1301750"/>
                </a:cubicBezTo>
                <a:lnTo>
                  <a:pt x="304800" y="1301750"/>
                </a:lnTo>
                <a:cubicBezTo>
                  <a:pt x="136464" y="1301750"/>
                  <a:pt x="0" y="1165286"/>
                  <a:pt x="0" y="996950"/>
                </a:cubicBezTo>
                <a:cubicBezTo>
                  <a:pt x="0" y="828614"/>
                  <a:pt x="136464" y="692150"/>
                  <a:pt x="304800" y="692150"/>
                </a:cubicBezTo>
                <a:lnTo>
                  <a:pt x="4886920" y="692150"/>
                </a:lnTo>
                <a:cubicBezTo>
                  <a:pt x="5015367" y="290573"/>
                  <a:pt x="5391749" y="0"/>
                  <a:pt x="5835997" y="0"/>
                </a:cubicBezTo>
                <a:close/>
              </a:path>
            </a:pathLst>
          </a:custGeom>
          <a:gradFill>
            <a:gsLst>
              <a:gs pos="1000">
                <a:schemeClr val="accent1">
                  <a:lumMod val="5000"/>
                  <a:lumOff val="95000"/>
                  <a:alpha val="71000"/>
                </a:schemeClr>
              </a:gs>
              <a:gs pos="63000">
                <a:schemeClr val="tx1">
                  <a:alpha val="7000"/>
                </a:schemeClr>
              </a:gs>
              <a:gs pos="83000">
                <a:schemeClr val="tx1">
                  <a:alpha val="10000"/>
                </a:schemeClr>
              </a:gs>
              <a:gs pos="100000">
                <a:schemeClr val="tx1">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角丸四角形 55"/>
          <p:cNvSpPr/>
          <p:nvPr/>
        </p:nvSpPr>
        <p:spPr>
          <a:xfrm>
            <a:off x="3708399" y="8274428"/>
            <a:ext cx="4128739" cy="504070"/>
          </a:xfrm>
          <a:prstGeom prst="roundRect">
            <a:avLst>
              <a:gd name="adj" fmla="val 50000"/>
            </a:avLst>
          </a:prstGeom>
          <a:gradFill>
            <a:gsLst>
              <a:gs pos="1000">
                <a:schemeClr val="accent1">
                  <a:lumMod val="5000"/>
                  <a:lumOff val="95000"/>
                  <a:alpha val="91000"/>
                </a:schemeClr>
              </a:gs>
              <a:gs pos="63000">
                <a:schemeClr val="tx1">
                  <a:alpha val="36000"/>
                </a:schemeClr>
              </a:gs>
              <a:gs pos="83000">
                <a:schemeClr val="tx1">
                  <a:alpha val="1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7" name="図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31958" y="7889293"/>
            <a:ext cx="991561" cy="670079"/>
          </a:xfrm>
          <a:prstGeom prst="rect">
            <a:avLst/>
          </a:prstGeom>
          <a:effectLst>
            <a:innerShdw blurRad="63500" dist="50800">
              <a:prstClr val="black">
                <a:alpha val="50000"/>
              </a:prstClr>
            </a:innerShdw>
          </a:effectLst>
        </p:spPr>
      </p:pic>
      <p:sp>
        <p:nvSpPr>
          <p:cNvPr id="58" name="テキスト ボックス 57"/>
          <p:cNvSpPr txBox="1"/>
          <p:nvPr/>
        </p:nvSpPr>
        <p:spPr>
          <a:xfrm>
            <a:off x="8029285" y="8559372"/>
            <a:ext cx="1596912" cy="523220"/>
          </a:xfrm>
          <a:prstGeom prst="rect">
            <a:avLst/>
          </a:prstGeom>
          <a:noFill/>
        </p:spPr>
        <p:txBody>
          <a:bodyPr wrap="none" rtlCol="0">
            <a:spAutoFit/>
          </a:bodyPr>
          <a:lstStyle/>
          <a:p>
            <a:pPr algn="ctr"/>
            <a:r>
              <a:rPr lang="en-US" altLang="ja-JP" sz="2800" dirty="0">
                <a:solidFill>
                  <a:schemeClr val="accent2"/>
                </a:solidFill>
                <a:latin typeface="Bebas Neue Regular" pitchFamily="50" charset="0"/>
              </a:rPr>
              <a:t>DISTRIBUTION</a:t>
            </a:r>
            <a:endParaRPr kumimoji="1" lang="ja-JP" altLang="en-US" sz="2800" dirty="0">
              <a:solidFill>
                <a:schemeClr val="accent2"/>
              </a:solidFill>
              <a:latin typeface="Bebas Neue Regular" pitchFamily="50" charset="0"/>
            </a:endParaRPr>
          </a:p>
        </p:txBody>
      </p:sp>
      <p:sp>
        <p:nvSpPr>
          <p:cNvPr id="59" name="角丸四角形 58"/>
          <p:cNvSpPr/>
          <p:nvPr/>
        </p:nvSpPr>
        <p:spPr>
          <a:xfrm>
            <a:off x="1790005" y="8222392"/>
            <a:ext cx="1079500" cy="596650"/>
          </a:xfrm>
          <a:prstGeom prst="roundRect">
            <a:avLst>
              <a:gd name="adj" fmla="val 50000"/>
            </a:avLst>
          </a:prstGeom>
          <a:gradFill>
            <a:gsLst>
              <a:gs pos="1000">
                <a:schemeClr val="accent1">
                  <a:lumMod val="5000"/>
                  <a:lumOff val="95000"/>
                  <a:alpha val="55000"/>
                </a:schemeClr>
              </a:gs>
              <a:gs pos="63000">
                <a:schemeClr val="tx1">
                  <a:alpha val="12000"/>
                </a:schemeClr>
              </a:gs>
              <a:gs pos="83000">
                <a:schemeClr val="tx1">
                  <a:alpha val="30000"/>
                </a:schemeClr>
              </a:gs>
              <a:gs pos="100000">
                <a:schemeClr val="tx1">
                  <a:alpha val="3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1907203" y="8211632"/>
            <a:ext cx="845104" cy="584775"/>
          </a:xfrm>
          <a:prstGeom prst="rect">
            <a:avLst/>
          </a:prstGeom>
          <a:noFill/>
        </p:spPr>
        <p:txBody>
          <a:bodyPr wrap="none" rtlCol="0">
            <a:spAutoFit/>
          </a:bodyPr>
          <a:lstStyle/>
          <a:p>
            <a:pPr algn="ctr"/>
            <a:r>
              <a:rPr lang="en-US" altLang="ja-JP" dirty="0" smtClean="0"/>
              <a:t>86%</a:t>
            </a:r>
            <a:endParaRPr kumimoji="1" lang="ja-JP" altLang="en-US" dirty="0"/>
          </a:p>
        </p:txBody>
      </p:sp>
      <p:sp>
        <p:nvSpPr>
          <p:cNvPr id="61" name="テキスト ボックス 60"/>
          <p:cNvSpPr txBox="1"/>
          <p:nvPr/>
        </p:nvSpPr>
        <p:spPr>
          <a:xfrm>
            <a:off x="10019952" y="3386815"/>
            <a:ext cx="6377103" cy="830997"/>
          </a:xfrm>
          <a:prstGeom prst="rect">
            <a:avLst/>
          </a:prstGeom>
          <a:noFill/>
        </p:spPr>
        <p:txBody>
          <a:bodyPr wrap="square" rtlCol="0" anchor="ctr">
            <a:spAutoFit/>
          </a:bodyPr>
          <a:lstStyle/>
          <a:p>
            <a:r>
              <a:rPr lang="en-US" altLang="ja-JP" sz="2400" dirty="0">
                <a:solidFill>
                  <a:schemeClr val="accent2"/>
                </a:solidFill>
              </a:rPr>
              <a:t>Vel magna civibus comprehensam no. Eu modo detracto sit, nec iisque hendrerit reprehendunt ea. </a:t>
            </a:r>
            <a:endParaRPr kumimoji="1" lang="ja-JP" altLang="en-US" sz="2400" dirty="0">
              <a:solidFill>
                <a:schemeClr val="accent2"/>
              </a:solidFill>
            </a:endParaRPr>
          </a:p>
        </p:txBody>
      </p:sp>
      <p:sp>
        <p:nvSpPr>
          <p:cNvPr id="62" name="テキスト ボックス 61"/>
          <p:cNvSpPr txBox="1"/>
          <p:nvPr/>
        </p:nvSpPr>
        <p:spPr>
          <a:xfrm>
            <a:off x="10019952" y="5729319"/>
            <a:ext cx="6377103" cy="830997"/>
          </a:xfrm>
          <a:prstGeom prst="rect">
            <a:avLst/>
          </a:prstGeom>
          <a:noFill/>
        </p:spPr>
        <p:txBody>
          <a:bodyPr wrap="square" rtlCol="0" anchor="ctr">
            <a:spAutoFit/>
          </a:bodyPr>
          <a:lstStyle/>
          <a:p>
            <a:r>
              <a:rPr lang="en-US" altLang="ja-JP" sz="2400" dirty="0">
                <a:solidFill>
                  <a:schemeClr val="accent2"/>
                </a:solidFill>
              </a:rPr>
              <a:t>Timeam omittantur vis ex. In sea latine oporteat reformidans, quando vocibus no eos.</a:t>
            </a:r>
          </a:p>
        </p:txBody>
      </p:sp>
      <p:sp>
        <p:nvSpPr>
          <p:cNvPr id="63" name="テキスト ボックス 62"/>
          <p:cNvSpPr txBox="1"/>
          <p:nvPr/>
        </p:nvSpPr>
        <p:spPr>
          <a:xfrm>
            <a:off x="10019951" y="7903854"/>
            <a:ext cx="6377103" cy="1200329"/>
          </a:xfrm>
          <a:prstGeom prst="rect">
            <a:avLst/>
          </a:prstGeom>
          <a:noFill/>
        </p:spPr>
        <p:txBody>
          <a:bodyPr wrap="square" rtlCol="0" anchor="ctr">
            <a:spAutoFit/>
          </a:bodyPr>
          <a:lstStyle/>
          <a:p>
            <a:r>
              <a:rPr lang="en-US" altLang="ja-JP" sz="2400" dirty="0">
                <a:solidFill>
                  <a:schemeClr val="accent2"/>
                </a:solidFill>
              </a:rPr>
              <a:t>Vis inani soleat mandamus et, audire invenire maiestatis nam at. Ius error equidem detracto ut. Porro ignota cum in, sit ut brute audiam. </a:t>
            </a:r>
            <a:endParaRPr kumimoji="1" lang="ja-JP" altLang="en-US" sz="2400" dirty="0">
              <a:solidFill>
                <a:schemeClr val="accent2"/>
              </a:solidFill>
            </a:endParaRPr>
          </a:p>
        </p:txBody>
      </p:sp>
    </p:spTree>
    <p:extLst>
      <p:ext uri="{BB962C8B-B14F-4D97-AF65-F5344CB8AC3E}">
        <p14:creationId xmlns:p14="http://schemas.microsoft.com/office/powerpoint/2010/main" val="1688955557"/>
      </p:ext>
    </p:extLst>
  </p:cSld>
  <p:clrMapOvr>
    <a:masterClrMapping/>
  </p:clrMapOvr>
  <mc:AlternateContent xmlns:mc="http://schemas.openxmlformats.org/markup-compatibility/2006" xmlns:p14="http://schemas.microsoft.com/office/powerpoint/2010/main">
    <mc:Choice Requires="p14">
      <p:transition spd="slow" p14:dur="1250" advTm="13915">
        <p14:flip dir="r"/>
      </p:transition>
    </mc:Choice>
    <mc:Fallback xmlns="">
      <p:transition spd="slow" advTm="1391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450"/>
                            </p:stCondLst>
                            <p:childTnLst>
                              <p:par>
                                <p:cTn id="20" presetID="22" presetClass="entr" presetSubtype="2"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50"/>
                            </p:stCondLst>
                            <p:childTnLst>
                              <p:par>
                                <p:cTn id="35" presetID="10" presetClass="entr" presetSubtype="0"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par>
                          <p:cTn id="38" fill="hold">
                            <p:stCondLst>
                              <p:cond delay="3050"/>
                            </p:stCondLst>
                            <p:childTnLst>
                              <p:par>
                                <p:cTn id="39" presetID="22" presetClass="entr" presetSubtype="2"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right)">
                                      <p:cBhvr>
                                        <p:cTn id="41" dur="500"/>
                                        <p:tgtEl>
                                          <p:spTgt spid="48"/>
                                        </p:tgtEl>
                                      </p:cBhvr>
                                    </p:animEffect>
                                  </p:childTnLst>
                                </p:cTn>
                              </p:par>
                            </p:childTnLst>
                          </p:cTn>
                        </p:par>
                        <p:par>
                          <p:cTn id="42" fill="hold">
                            <p:stCondLst>
                              <p:cond delay="3550"/>
                            </p:stCondLst>
                            <p:childTnLst>
                              <p:par>
                                <p:cTn id="43" presetID="5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4450"/>
                            </p:stCondLst>
                            <p:childTnLst>
                              <p:par>
                                <p:cTn id="54" presetID="22" presetClass="entr" presetSubtype="2"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right)">
                                      <p:cBhvr>
                                        <p:cTn id="56" dur="500"/>
                                        <p:tgtEl>
                                          <p:spTgt spid="49"/>
                                        </p:tgtEl>
                                      </p:cBhvr>
                                    </p:animEffect>
                                  </p:childTnLst>
                                </p:cTn>
                              </p:par>
                            </p:childTnLst>
                          </p:cTn>
                        </p:par>
                        <p:par>
                          <p:cTn id="57" fill="hold">
                            <p:stCondLst>
                              <p:cond delay="4950"/>
                            </p:stCondLst>
                            <p:childTnLst>
                              <p:par>
                                <p:cTn id="58" presetID="53" presetClass="entr" presetSubtype="16"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fill="hold"/>
                                        <p:tgtEl>
                                          <p:spTgt spid="52"/>
                                        </p:tgtEl>
                                        <p:attrNameLst>
                                          <p:attrName>ppt_w</p:attrName>
                                        </p:attrNameLst>
                                      </p:cBhvr>
                                      <p:tavLst>
                                        <p:tav tm="0">
                                          <p:val>
                                            <p:fltVal val="0"/>
                                          </p:val>
                                        </p:tav>
                                        <p:tav tm="100000">
                                          <p:val>
                                            <p:strVal val="#ppt_w"/>
                                          </p:val>
                                        </p:tav>
                                      </p:tavLst>
                                    </p:anim>
                                    <p:anim calcmode="lin" valueType="num">
                                      <p:cBhvr>
                                        <p:cTn id="61" dur="500" fill="hold"/>
                                        <p:tgtEl>
                                          <p:spTgt spid="52"/>
                                        </p:tgtEl>
                                        <p:attrNameLst>
                                          <p:attrName>ppt_h</p:attrName>
                                        </p:attrNameLst>
                                      </p:cBhvr>
                                      <p:tavLst>
                                        <p:tav tm="0">
                                          <p:val>
                                            <p:fltVal val="0"/>
                                          </p:val>
                                        </p:tav>
                                        <p:tav tm="100000">
                                          <p:val>
                                            <p:strVal val="#ppt_h"/>
                                          </p:val>
                                        </p:tav>
                                      </p:tavLst>
                                    </p:anim>
                                    <p:animEffect transition="in" filter="fade">
                                      <p:cBhvr>
                                        <p:cTn id="62" dur="500"/>
                                        <p:tgtEl>
                                          <p:spTgt spid="52"/>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53"/>
                                        </p:tgtEl>
                                        <p:attrNameLst>
                                          <p:attrName>style.visibility</p:attrName>
                                        </p:attrNameLst>
                                      </p:cBhvr>
                                      <p:to>
                                        <p:strVal val="visible"/>
                                      </p:to>
                                    </p:set>
                                    <p:anim calcmode="lin" valueType="num">
                                      <p:cBhvr>
                                        <p:cTn id="65" dur="500" fill="hold"/>
                                        <p:tgtEl>
                                          <p:spTgt spid="53"/>
                                        </p:tgtEl>
                                        <p:attrNameLst>
                                          <p:attrName>ppt_w</p:attrName>
                                        </p:attrNameLst>
                                      </p:cBhvr>
                                      <p:tavLst>
                                        <p:tav tm="0">
                                          <p:val>
                                            <p:fltVal val="0"/>
                                          </p:val>
                                        </p:tav>
                                        <p:tav tm="100000">
                                          <p:val>
                                            <p:strVal val="#ppt_w"/>
                                          </p:val>
                                        </p:tav>
                                      </p:tavLst>
                                    </p:anim>
                                    <p:anim calcmode="lin" valueType="num">
                                      <p:cBhvr>
                                        <p:cTn id="66" dur="500" fill="hold"/>
                                        <p:tgtEl>
                                          <p:spTgt spid="53"/>
                                        </p:tgtEl>
                                        <p:attrNameLst>
                                          <p:attrName>ppt_h</p:attrName>
                                        </p:attrNameLst>
                                      </p:cBhvr>
                                      <p:tavLst>
                                        <p:tav tm="0">
                                          <p:val>
                                            <p:fltVal val="0"/>
                                          </p:val>
                                        </p:tav>
                                        <p:tav tm="100000">
                                          <p:val>
                                            <p:strVal val="#ppt_h"/>
                                          </p:val>
                                        </p:tav>
                                      </p:tavLst>
                                    </p:anim>
                                    <p:animEffect transition="in" filter="fade">
                                      <p:cBhvr>
                                        <p:cTn id="67" dur="500"/>
                                        <p:tgtEl>
                                          <p:spTgt spid="53"/>
                                        </p:tgtEl>
                                      </p:cBhvr>
                                    </p:animEffect>
                                  </p:childTnLst>
                                </p:cTn>
                              </p:par>
                            </p:childTnLst>
                          </p:cTn>
                        </p:par>
                        <p:par>
                          <p:cTn id="68" fill="hold">
                            <p:stCondLst>
                              <p:cond delay="5550"/>
                            </p:stCondLst>
                            <p:childTnLst>
                              <p:par>
                                <p:cTn id="69" presetID="10" presetClass="entr" presetSubtype="0"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childTnLst>
                                </p:cTn>
                              </p:par>
                            </p:childTnLst>
                          </p:cTn>
                        </p:par>
                        <p:par>
                          <p:cTn id="72" fill="hold">
                            <p:stCondLst>
                              <p:cond delay="6050"/>
                            </p:stCondLst>
                            <p:childTnLst>
                              <p:par>
                                <p:cTn id="73" presetID="22" presetClass="entr" presetSubtype="2" fill="hold" grpId="0" nodeType="after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wipe(right)">
                                      <p:cBhvr>
                                        <p:cTn id="75" dur="500"/>
                                        <p:tgtEl>
                                          <p:spTgt spid="55"/>
                                        </p:tgtEl>
                                      </p:cBhvr>
                                    </p:animEffect>
                                  </p:childTnLst>
                                </p:cTn>
                              </p:par>
                            </p:childTnLst>
                          </p:cTn>
                        </p:par>
                        <p:par>
                          <p:cTn id="76" fill="hold">
                            <p:stCondLst>
                              <p:cond delay="6550"/>
                            </p:stCondLst>
                            <p:childTnLst>
                              <p:par>
                                <p:cTn id="77" presetID="53" presetClass="entr" presetSubtype="16"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par>
                                <p:cTn id="82" presetID="53" presetClass="entr" presetSubtype="16" fill="hold" grpId="0" nodeType="withEffect">
                                  <p:stCondLst>
                                    <p:cond delay="0"/>
                                  </p:stCondLst>
                                  <p:iterate type="lt">
                                    <p:tmPct val="10000"/>
                                  </p:iterate>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ppt_w</p:attrName>
                                        </p:attrNameLst>
                                      </p:cBhvr>
                                      <p:tavLst>
                                        <p:tav tm="0">
                                          <p:val>
                                            <p:fltVal val="0"/>
                                          </p:val>
                                        </p:tav>
                                        <p:tav tm="100000">
                                          <p:val>
                                            <p:strVal val="#ppt_w"/>
                                          </p:val>
                                        </p:tav>
                                      </p:tavLst>
                                    </p:anim>
                                    <p:anim calcmode="lin" valueType="num">
                                      <p:cBhvr>
                                        <p:cTn id="85" dur="500" fill="hold"/>
                                        <p:tgtEl>
                                          <p:spTgt spid="58"/>
                                        </p:tgtEl>
                                        <p:attrNameLst>
                                          <p:attrName>ppt_h</p:attrName>
                                        </p:attrNameLst>
                                      </p:cBhvr>
                                      <p:tavLst>
                                        <p:tav tm="0">
                                          <p:val>
                                            <p:fltVal val="0"/>
                                          </p:val>
                                        </p:tav>
                                        <p:tav tm="100000">
                                          <p:val>
                                            <p:strVal val="#ppt_h"/>
                                          </p:val>
                                        </p:tav>
                                      </p:tavLst>
                                    </p:anim>
                                    <p:animEffect transition="in" filter="fade">
                                      <p:cBhvr>
                                        <p:cTn id="86" dur="500"/>
                                        <p:tgtEl>
                                          <p:spTgt spid="58"/>
                                        </p:tgtEl>
                                      </p:cBhvr>
                                    </p:animEffect>
                                  </p:childTnLst>
                                </p:cTn>
                              </p:par>
                            </p:childTnLst>
                          </p:cTn>
                        </p:par>
                        <p:par>
                          <p:cTn id="87" fill="hold">
                            <p:stCondLst>
                              <p:cond delay="7600"/>
                            </p:stCondLst>
                            <p:childTnLst>
                              <p:par>
                                <p:cTn id="88" presetID="22" presetClass="entr" presetSubtype="2"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wipe(right)">
                                      <p:cBhvr>
                                        <p:cTn id="90" dur="500"/>
                                        <p:tgtEl>
                                          <p:spTgt spid="56"/>
                                        </p:tgtEl>
                                      </p:cBhvr>
                                    </p:animEffect>
                                  </p:childTnLst>
                                </p:cTn>
                              </p:par>
                            </p:childTnLst>
                          </p:cTn>
                        </p:par>
                        <p:par>
                          <p:cTn id="91" fill="hold">
                            <p:stCondLst>
                              <p:cond delay="8100"/>
                            </p:stCondLst>
                            <p:childTnLst>
                              <p:par>
                                <p:cTn id="92" presetID="53" presetClass="entr" presetSubtype="16" fill="hold" grpId="0" nodeType="after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fltVal val="0"/>
                                          </p:val>
                                        </p:tav>
                                        <p:tav tm="100000">
                                          <p:val>
                                            <p:strVal val="#ppt_w"/>
                                          </p:val>
                                        </p:tav>
                                      </p:tavLst>
                                    </p:anim>
                                    <p:anim calcmode="lin" valueType="num">
                                      <p:cBhvr>
                                        <p:cTn id="95" dur="500" fill="hold"/>
                                        <p:tgtEl>
                                          <p:spTgt spid="59"/>
                                        </p:tgtEl>
                                        <p:attrNameLst>
                                          <p:attrName>ppt_h</p:attrName>
                                        </p:attrNameLst>
                                      </p:cBhvr>
                                      <p:tavLst>
                                        <p:tav tm="0">
                                          <p:val>
                                            <p:fltVal val="0"/>
                                          </p:val>
                                        </p:tav>
                                        <p:tav tm="100000">
                                          <p:val>
                                            <p:strVal val="#ppt_h"/>
                                          </p:val>
                                        </p:tav>
                                      </p:tavLst>
                                    </p:anim>
                                    <p:animEffect transition="in" filter="fade">
                                      <p:cBhvr>
                                        <p:cTn id="96" dur="500"/>
                                        <p:tgtEl>
                                          <p:spTgt spid="59"/>
                                        </p:tgtEl>
                                      </p:cBhvr>
                                    </p:animEffect>
                                  </p:childTnLst>
                                </p:cTn>
                              </p:par>
                              <p:par>
                                <p:cTn id="97" presetID="53" presetClass="entr" presetSubtype="16" fill="hold" grpId="0" nodeType="withEffect">
                                  <p:stCondLst>
                                    <p:cond delay="0"/>
                                  </p:stCondLst>
                                  <p:iterate type="lt">
                                    <p:tmPct val="10000"/>
                                  </p:iterate>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par>
                          <p:cTn id="102" fill="hold">
                            <p:stCondLst>
                              <p:cond delay="8700"/>
                            </p:stCondLst>
                            <p:childTnLst>
                              <p:par>
                                <p:cTn id="103" presetID="10" presetClass="entr" presetSubtype="0"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fade">
                                      <p:cBhvr>
                                        <p:cTn id="10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2" grpId="0" animBg="1"/>
      <p:bldP spid="30" grpId="0"/>
      <p:bldP spid="31" grpId="0" animBg="1"/>
      <p:bldP spid="33" grpId="0"/>
      <p:bldP spid="48" grpId="0" animBg="1"/>
      <p:bldP spid="49" grpId="0" animBg="1"/>
      <p:bldP spid="51" grpId="0"/>
      <p:bldP spid="52" grpId="0" animBg="1"/>
      <p:bldP spid="53" grpId="0"/>
      <p:bldP spid="55" grpId="0" animBg="1"/>
      <p:bldP spid="56" grpId="0" animBg="1"/>
      <p:bldP spid="58" grpId="0"/>
      <p:bldP spid="59" grpId="0" animBg="1"/>
      <p:bldP spid="60" grpId="0"/>
      <p:bldP spid="61" grpId="0"/>
      <p:bldP spid="62" grpId="0"/>
      <p:bldP spid="6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a:t>CUSTOM BAR </a:t>
            </a:r>
            <a:r>
              <a:rPr lang="en-US" altLang="ja-JP" dirty="0" smtClean="0"/>
              <a:t>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48</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a:t>
            </a:r>
            <a:r>
              <a:rPr lang="en-US" altLang="ja-JP" dirty="0" smtClean="0"/>
              <a:t>Slide Master</a:t>
            </a:r>
            <a:endParaRPr lang="ja-JP" altLang="en-US" dirty="0"/>
          </a:p>
        </p:txBody>
      </p:sp>
      <p:sp>
        <p:nvSpPr>
          <p:cNvPr id="10" name="正方形/長方形 9"/>
          <p:cNvSpPr/>
          <p:nvPr/>
        </p:nvSpPr>
        <p:spPr>
          <a:xfrm>
            <a:off x="0" y="356440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4444997" y="3170705"/>
            <a:ext cx="57785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直角三角形 12"/>
          <p:cNvSpPr/>
          <p:nvPr/>
        </p:nvSpPr>
        <p:spPr>
          <a:xfrm rot="10800000">
            <a:off x="4444998" y="380570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676400" y="355873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NEW YORK </a:t>
            </a:r>
            <a:endParaRPr kumimoji="1" lang="ja-JP" altLang="en-US" sz="3600" dirty="0">
              <a:solidFill>
                <a:schemeClr val="accent2"/>
              </a:solidFill>
              <a:latin typeface="Bebas Neue Regular" pitchFamily="50" charset="0"/>
            </a:endParaRPr>
          </a:p>
        </p:txBody>
      </p:sp>
      <p:sp>
        <p:nvSpPr>
          <p:cNvPr id="23" name="正方形/長方形 22"/>
          <p:cNvSpPr/>
          <p:nvPr/>
        </p:nvSpPr>
        <p:spPr>
          <a:xfrm>
            <a:off x="0" y="4780430"/>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444997" y="4386730"/>
            <a:ext cx="54102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直角三角形 24"/>
          <p:cNvSpPr/>
          <p:nvPr/>
        </p:nvSpPr>
        <p:spPr>
          <a:xfrm rot="10800000">
            <a:off x="4444998" y="5021730"/>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676400" y="4774764"/>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LONDON</a:t>
            </a:r>
            <a:endParaRPr kumimoji="1" lang="ja-JP" altLang="en-US" sz="3600" dirty="0">
              <a:solidFill>
                <a:schemeClr val="accent2"/>
              </a:solidFill>
              <a:latin typeface="Bebas Neue Regular" pitchFamily="50" charset="0"/>
            </a:endParaRPr>
          </a:p>
        </p:txBody>
      </p:sp>
      <p:sp>
        <p:nvSpPr>
          <p:cNvPr id="28" name="正方形/長方形 27"/>
          <p:cNvSpPr/>
          <p:nvPr/>
        </p:nvSpPr>
        <p:spPr>
          <a:xfrm>
            <a:off x="0" y="599645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4444998" y="5602755"/>
            <a:ext cx="4305302"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p:nvPr/>
        </p:nvSpPr>
        <p:spPr>
          <a:xfrm rot="10800000">
            <a:off x="4444998" y="623775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1676400" y="599078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TOKYO</a:t>
            </a:r>
            <a:endParaRPr kumimoji="1" lang="ja-JP" altLang="en-US" sz="3600" dirty="0">
              <a:solidFill>
                <a:schemeClr val="accent2"/>
              </a:solidFill>
              <a:latin typeface="Bebas Neue Regular" pitchFamily="50" charset="0"/>
            </a:endParaRPr>
          </a:p>
        </p:txBody>
      </p:sp>
      <p:sp>
        <p:nvSpPr>
          <p:cNvPr id="33" name="正方形/長方形 32"/>
          <p:cNvSpPr/>
          <p:nvPr/>
        </p:nvSpPr>
        <p:spPr>
          <a:xfrm>
            <a:off x="0" y="7212480"/>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444997" y="6818780"/>
            <a:ext cx="51181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直角三角形 34"/>
          <p:cNvSpPr/>
          <p:nvPr/>
        </p:nvSpPr>
        <p:spPr>
          <a:xfrm rot="10800000">
            <a:off x="4444998" y="7453780"/>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676400" y="7206814"/>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PARIS</a:t>
            </a:r>
            <a:endParaRPr kumimoji="1" lang="ja-JP" altLang="en-US" sz="3600" dirty="0">
              <a:solidFill>
                <a:schemeClr val="accent2"/>
              </a:solidFill>
              <a:latin typeface="Bebas Neue Regular" pitchFamily="50" charset="0"/>
            </a:endParaRPr>
          </a:p>
        </p:txBody>
      </p:sp>
      <p:sp>
        <p:nvSpPr>
          <p:cNvPr id="38" name="正方形/長方形 37"/>
          <p:cNvSpPr/>
          <p:nvPr/>
        </p:nvSpPr>
        <p:spPr>
          <a:xfrm>
            <a:off x="0" y="8428505"/>
            <a:ext cx="5029200" cy="635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4444998" y="8034805"/>
            <a:ext cx="3822703" cy="6350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直角三角形 39"/>
          <p:cNvSpPr/>
          <p:nvPr/>
        </p:nvSpPr>
        <p:spPr>
          <a:xfrm rot="10800000">
            <a:off x="4444998" y="8669805"/>
            <a:ext cx="584201" cy="393700"/>
          </a:xfrm>
          <a:prstGeom prst="rtTriangl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1676400" y="8422839"/>
            <a:ext cx="2456366" cy="646331"/>
          </a:xfrm>
          <a:prstGeom prst="rect">
            <a:avLst/>
          </a:prstGeom>
          <a:noFill/>
        </p:spPr>
        <p:txBody>
          <a:bodyPr wrap="square" rtlCol="0">
            <a:spAutoFit/>
          </a:bodyPr>
          <a:lstStyle/>
          <a:p>
            <a:pPr algn="r"/>
            <a:r>
              <a:rPr kumimoji="1" lang="en-US" altLang="ja-JP" sz="3600" dirty="0" smtClean="0">
                <a:solidFill>
                  <a:schemeClr val="accent2"/>
                </a:solidFill>
                <a:latin typeface="Bebas Neue Regular" pitchFamily="50" charset="0"/>
              </a:rPr>
              <a:t>MOSCOW</a:t>
            </a:r>
            <a:endParaRPr kumimoji="1" lang="ja-JP" altLang="en-US" sz="3600" dirty="0">
              <a:solidFill>
                <a:schemeClr val="accent2"/>
              </a:solidFill>
              <a:latin typeface="Bebas Neue Regular" pitchFamily="50" charset="0"/>
            </a:endParaRPr>
          </a:p>
        </p:txBody>
      </p:sp>
      <p:cxnSp>
        <p:nvCxnSpPr>
          <p:cNvPr id="43" name="直線コネクタ 42"/>
          <p:cNvCxnSpPr>
            <a:endCxn id="48" idx="0"/>
          </p:cNvCxnSpPr>
          <p:nvPr/>
        </p:nvCxnSpPr>
        <p:spPr>
          <a:xfrm flipH="1">
            <a:off x="10446282" y="3132606"/>
            <a:ext cx="18518" cy="5760178"/>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endCxn id="47" idx="0"/>
          </p:cNvCxnSpPr>
          <p:nvPr/>
        </p:nvCxnSpPr>
        <p:spPr>
          <a:xfrm flipH="1">
            <a:off x="7454897" y="3132606"/>
            <a:ext cx="1" cy="5760178"/>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7197454" y="8892784"/>
            <a:ext cx="514885" cy="584775"/>
          </a:xfrm>
          <a:prstGeom prst="rect">
            <a:avLst/>
          </a:prstGeom>
          <a:noFill/>
        </p:spPr>
        <p:txBody>
          <a:bodyPr wrap="none" rtlCol="0">
            <a:spAutoFit/>
          </a:bodyPr>
          <a:lstStyle/>
          <a:p>
            <a:pPr algn="ctr"/>
            <a:r>
              <a:rPr lang="en-US" altLang="ja-JP" i="1" dirty="0" smtClean="0">
                <a:solidFill>
                  <a:srgbClr val="FFFFFF"/>
                </a:solidFill>
              </a:rPr>
              <a:t>50</a:t>
            </a:r>
            <a:endParaRPr kumimoji="1" lang="ja-JP" altLang="en-US" i="1" dirty="0">
              <a:solidFill>
                <a:srgbClr val="FFFFFF"/>
              </a:solidFill>
            </a:endParaRPr>
          </a:p>
        </p:txBody>
      </p:sp>
      <p:sp>
        <p:nvSpPr>
          <p:cNvPr id="48" name="テキスト ボックス 47"/>
          <p:cNvSpPr txBox="1"/>
          <p:nvPr/>
        </p:nvSpPr>
        <p:spPr>
          <a:xfrm>
            <a:off x="10106285" y="8892784"/>
            <a:ext cx="679994" cy="584775"/>
          </a:xfrm>
          <a:prstGeom prst="rect">
            <a:avLst/>
          </a:prstGeom>
          <a:noFill/>
        </p:spPr>
        <p:txBody>
          <a:bodyPr wrap="none" rtlCol="0">
            <a:spAutoFit/>
          </a:bodyPr>
          <a:lstStyle/>
          <a:p>
            <a:pPr algn="ctr"/>
            <a:r>
              <a:rPr lang="en-US" altLang="ja-JP" i="1" dirty="0" smtClean="0">
                <a:solidFill>
                  <a:srgbClr val="FFFFFF"/>
                </a:solidFill>
              </a:rPr>
              <a:t>100</a:t>
            </a:r>
            <a:endParaRPr kumimoji="1" lang="ja-JP" altLang="en-US" i="1" dirty="0">
              <a:solidFill>
                <a:srgbClr val="FFFFFF"/>
              </a:solidFill>
            </a:endParaRPr>
          </a:p>
        </p:txBody>
      </p:sp>
      <p:sp>
        <p:nvSpPr>
          <p:cNvPr id="55"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56"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ASIA MARKET</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57"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58"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EUROPE MARKET</a:t>
            </a:r>
            <a:endParaRPr lang="ja-JP" altLang="en-US" sz="4400" spc="300" dirty="0">
              <a:solidFill>
                <a:schemeClr val="accent2"/>
              </a:solidFill>
              <a:effectLst>
                <a:innerShdw blurRad="63500" dist="50800">
                  <a:prstClr val="black">
                    <a:alpha val="50000"/>
                  </a:prstClr>
                </a:innerShdw>
              </a:effectLst>
              <a:latin typeface="+mj-lt"/>
            </a:endParaRPr>
          </a:p>
        </p:txBody>
      </p:sp>
    </p:spTree>
    <p:extLst>
      <p:ext uri="{BB962C8B-B14F-4D97-AF65-F5344CB8AC3E}">
        <p14:creationId xmlns:p14="http://schemas.microsoft.com/office/powerpoint/2010/main" val="3786389600"/>
      </p:ext>
    </p:extLst>
  </p:cSld>
  <p:clrMapOvr>
    <a:masterClrMapping/>
  </p:clrMapOvr>
  <mc:AlternateContent xmlns:mc="http://schemas.openxmlformats.org/markup-compatibility/2006" xmlns:p14="http://schemas.microsoft.com/office/powerpoint/2010/main">
    <mc:Choice Requires="p14">
      <p:transition spd="slow" p14:dur="800" advTm="13341">
        <p14:flythrough/>
      </p:transition>
    </mc:Choice>
    <mc:Fallback xmlns="">
      <p:transition spd="slow" advTm="13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250"/>
                            </p:stCondLst>
                            <p:childTnLst>
                              <p:par>
                                <p:cTn id="29" presetID="2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250"/>
                                        <p:tgtEl>
                                          <p:spTgt spid="13"/>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2500"/>
                            </p:stCondLst>
                            <p:childTnLst>
                              <p:par>
                                <p:cTn id="44" presetID="22" presetClass="entr" presetSubtype="4"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down)">
                                      <p:cBhvr>
                                        <p:cTn id="46" dur="250"/>
                                        <p:tgtEl>
                                          <p:spTgt spid="25"/>
                                        </p:tgtEl>
                                      </p:cBhvr>
                                    </p:animEffect>
                                  </p:childTnLst>
                                </p:cTn>
                              </p:par>
                            </p:childTnLst>
                          </p:cTn>
                        </p:par>
                        <p:par>
                          <p:cTn id="47" fill="hold">
                            <p:stCondLst>
                              <p:cond delay="2750"/>
                            </p:stCondLst>
                            <p:childTnLst>
                              <p:par>
                                <p:cTn id="48" presetID="2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childTnLst>
                          </p:cTn>
                        </p:par>
                        <p:par>
                          <p:cTn id="58" fill="hold">
                            <p:stCondLst>
                              <p:cond delay="3750"/>
                            </p:stCondLst>
                            <p:childTnLst>
                              <p:par>
                                <p:cTn id="59" presetID="22" presetClass="entr" presetSubtype="4"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250"/>
                                        <p:tgtEl>
                                          <p:spTgt spid="30"/>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left)">
                                      <p:cBhvr>
                                        <p:cTn id="69" dur="500"/>
                                        <p:tgtEl>
                                          <p:spTgt spid="3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5000"/>
                            </p:stCondLst>
                            <p:childTnLst>
                              <p:par>
                                <p:cTn id="74" presetID="22" presetClass="entr" presetSubtype="4"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down)">
                                      <p:cBhvr>
                                        <p:cTn id="76" dur="250"/>
                                        <p:tgtEl>
                                          <p:spTgt spid="35"/>
                                        </p:tgtEl>
                                      </p:cBhvr>
                                    </p:animEffect>
                                  </p:childTnLst>
                                </p:cTn>
                              </p:par>
                            </p:childTnLst>
                          </p:cTn>
                        </p:par>
                        <p:par>
                          <p:cTn id="77" fill="hold">
                            <p:stCondLst>
                              <p:cond delay="5250"/>
                            </p:stCondLst>
                            <p:childTnLst>
                              <p:par>
                                <p:cTn id="78" presetID="22" presetClass="entr" presetSubtype="8"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left)">
                                      <p:cBhvr>
                                        <p:cTn id="80" dur="500"/>
                                        <p:tgtEl>
                                          <p:spTgt spid="34"/>
                                        </p:tgtEl>
                                      </p:cBhvr>
                                    </p:animEffect>
                                  </p:childTnLst>
                                </p:cTn>
                              </p:par>
                            </p:childTnLst>
                          </p:cTn>
                        </p:par>
                        <p:par>
                          <p:cTn id="81" fill="hold">
                            <p:stCondLst>
                              <p:cond delay="5750"/>
                            </p:stCondLst>
                            <p:childTnLst>
                              <p:par>
                                <p:cTn id="82" presetID="22" presetClass="entr" presetSubtype="8" fill="hold" grpId="0"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wipe(left)">
                                      <p:cBhvr>
                                        <p:cTn id="84" dur="500"/>
                                        <p:tgtEl>
                                          <p:spTgt spid="3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wipe(left)">
                                      <p:cBhvr>
                                        <p:cTn id="87" dur="500"/>
                                        <p:tgtEl>
                                          <p:spTgt spid="41"/>
                                        </p:tgtEl>
                                      </p:cBhvr>
                                    </p:animEffect>
                                  </p:childTnLst>
                                </p:cTn>
                              </p:par>
                            </p:childTnLst>
                          </p:cTn>
                        </p:par>
                        <p:par>
                          <p:cTn id="88" fill="hold">
                            <p:stCondLst>
                              <p:cond delay="6250"/>
                            </p:stCondLst>
                            <p:childTnLst>
                              <p:par>
                                <p:cTn id="89" presetID="22" presetClass="entr" presetSubtype="4"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down)">
                                      <p:cBhvr>
                                        <p:cTn id="91" dur="250"/>
                                        <p:tgtEl>
                                          <p:spTgt spid="40"/>
                                        </p:tgtEl>
                                      </p:cBhvr>
                                    </p:animEffect>
                                  </p:childTnLst>
                                </p:cTn>
                              </p:par>
                            </p:childTnLst>
                          </p:cTn>
                        </p:par>
                        <p:par>
                          <p:cTn id="92" fill="hold">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childTnLst>
                          </p:cTn>
                        </p:par>
                        <p:par>
                          <p:cTn id="96" fill="hold">
                            <p:stCondLst>
                              <p:cond delay="7000"/>
                            </p:stCondLst>
                            <p:childTnLst>
                              <p:par>
                                <p:cTn id="97" presetID="14" presetClass="entr" presetSubtype="10" fill="hold" grpId="0" nodeType="afterEffect">
                                  <p:stCondLst>
                                    <p:cond delay="500"/>
                                  </p:stCondLst>
                                  <p:iterate type="lt">
                                    <p:tmPct val="5000"/>
                                  </p:iterate>
                                  <p:childTnLst>
                                    <p:set>
                                      <p:cBhvr>
                                        <p:cTn id="98" dur="1" fill="hold">
                                          <p:stCondLst>
                                            <p:cond delay="0"/>
                                          </p:stCondLst>
                                        </p:cTn>
                                        <p:tgtEl>
                                          <p:spTgt spid="56"/>
                                        </p:tgtEl>
                                        <p:attrNameLst>
                                          <p:attrName>style.visibility</p:attrName>
                                        </p:attrNameLst>
                                      </p:cBhvr>
                                      <p:to>
                                        <p:strVal val="visible"/>
                                      </p:to>
                                    </p:set>
                                    <p:animEffect transition="in" filter="randombar(horizontal)">
                                      <p:cBhvr>
                                        <p:cTn id="99" dur="500"/>
                                        <p:tgtEl>
                                          <p:spTgt spid="56"/>
                                        </p:tgtEl>
                                      </p:cBhvr>
                                    </p:animEffect>
                                  </p:childTnLst>
                                </p:cTn>
                              </p:par>
                              <p:par>
                                <p:cTn id="100" presetID="10" presetClass="entr" presetSubtype="0" fill="hold" grpId="0" nodeType="withEffect">
                                  <p:stCondLst>
                                    <p:cond delay="75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childTnLst>
                          </p:cTn>
                        </p:par>
                        <p:par>
                          <p:cTn id="103" fill="hold">
                            <p:stCondLst>
                              <p:cond delay="8250"/>
                            </p:stCondLst>
                            <p:childTnLst>
                              <p:par>
                                <p:cTn id="104" presetID="14" presetClass="entr" presetSubtype="10" fill="hold" grpId="0" nodeType="afterEffect">
                                  <p:stCondLst>
                                    <p:cond delay="250"/>
                                  </p:stCondLst>
                                  <p:iterate type="lt">
                                    <p:tmPct val="5000"/>
                                  </p:iterate>
                                  <p:childTnLst>
                                    <p:set>
                                      <p:cBhvr>
                                        <p:cTn id="105" dur="1" fill="hold">
                                          <p:stCondLst>
                                            <p:cond delay="0"/>
                                          </p:stCondLst>
                                        </p:cTn>
                                        <p:tgtEl>
                                          <p:spTgt spid="58"/>
                                        </p:tgtEl>
                                        <p:attrNameLst>
                                          <p:attrName>style.visibility</p:attrName>
                                        </p:attrNameLst>
                                      </p:cBhvr>
                                      <p:to>
                                        <p:strVal val="visible"/>
                                      </p:to>
                                    </p:set>
                                    <p:animEffect transition="in" filter="randombar(horizontal)">
                                      <p:cBhvr>
                                        <p:cTn id="106" dur="500"/>
                                        <p:tgtEl>
                                          <p:spTgt spid="58"/>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57"/>
                                        </p:tgtEl>
                                        <p:attrNameLst>
                                          <p:attrName>style.visibility</p:attrName>
                                        </p:attrNameLst>
                                      </p:cBhvr>
                                      <p:to>
                                        <p:strVal val="visible"/>
                                      </p:to>
                                    </p:set>
                                    <p:animEffect transition="in" filter="fade">
                                      <p:cBhvr>
                                        <p:cTn id="10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7" grpId="0"/>
      <p:bldP spid="23" grpId="0" animBg="1"/>
      <p:bldP spid="24" grpId="0" animBg="1"/>
      <p:bldP spid="25" grpId="0" animBg="1"/>
      <p:bldP spid="26" grpId="0"/>
      <p:bldP spid="28" grpId="0" animBg="1"/>
      <p:bldP spid="29" grpId="0" animBg="1"/>
      <p:bldP spid="30" grpId="0" animBg="1"/>
      <p:bldP spid="31" grpId="0"/>
      <p:bldP spid="33" grpId="0" animBg="1"/>
      <p:bldP spid="34" grpId="0" animBg="1"/>
      <p:bldP spid="35" grpId="0" animBg="1"/>
      <p:bldP spid="36" grpId="0"/>
      <p:bldP spid="38" grpId="0" animBg="1"/>
      <p:bldP spid="39" grpId="0" animBg="1"/>
      <p:bldP spid="40" grpId="0" animBg="1"/>
      <p:bldP spid="41" grpId="0"/>
      <p:bldP spid="47" grpId="0"/>
      <p:bldP spid="48" grpId="0"/>
      <p:bldP spid="55" grpId="0"/>
      <p:bldP spid="56" grpId="0"/>
      <p:bldP spid="57" grpId="0"/>
      <p:bldP spid="5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線コネクタ 20"/>
          <p:cNvCxnSpPr/>
          <p:nvPr/>
        </p:nvCxnSpPr>
        <p:spPr>
          <a:xfrm>
            <a:off x="1613592" y="3549393"/>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8" name="タイトル 7"/>
          <p:cNvSpPr>
            <a:spLocks noGrp="1"/>
          </p:cNvSpPr>
          <p:nvPr>
            <p:ph type="title"/>
          </p:nvPr>
        </p:nvSpPr>
        <p:spPr/>
        <p:txBody>
          <a:bodyPr/>
          <a:lstStyle/>
          <a:p>
            <a:r>
              <a:rPr lang="en-US" altLang="ja-JP" dirty="0"/>
              <a:t>CUSTOM BAR CHART </a:t>
            </a:r>
            <a:r>
              <a:rPr lang="en-US" altLang="ja-JP" dirty="0" smtClean="0"/>
              <a:t>3</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49</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sp>
        <p:nvSpPr>
          <p:cNvPr id="19" name="テキスト ボックス 18"/>
          <p:cNvSpPr txBox="1"/>
          <p:nvPr/>
        </p:nvSpPr>
        <p:spPr>
          <a:xfrm>
            <a:off x="947634" y="5418802"/>
            <a:ext cx="514885" cy="584775"/>
          </a:xfrm>
          <a:prstGeom prst="rect">
            <a:avLst/>
          </a:prstGeom>
          <a:noFill/>
        </p:spPr>
        <p:txBody>
          <a:bodyPr wrap="none" rtlCol="0">
            <a:spAutoFit/>
          </a:bodyPr>
          <a:lstStyle/>
          <a:p>
            <a:pPr algn="r"/>
            <a:r>
              <a:rPr lang="en-US" altLang="ja-JP" i="1" dirty="0" smtClean="0">
                <a:solidFill>
                  <a:srgbClr val="FFFFFF"/>
                </a:solidFill>
              </a:rPr>
              <a:t>50</a:t>
            </a:r>
            <a:endParaRPr kumimoji="1" lang="ja-JP" altLang="en-US" i="1" dirty="0">
              <a:solidFill>
                <a:srgbClr val="FFFFFF"/>
              </a:solidFill>
            </a:endParaRPr>
          </a:p>
        </p:txBody>
      </p:sp>
      <p:sp>
        <p:nvSpPr>
          <p:cNvPr id="20" name="テキスト ボックス 19"/>
          <p:cNvSpPr txBox="1"/>
          <p:nvPr/>
        </p:nvSpPr>
        <p:spPr>
          <a:xfrm>
            <a:off x="782525" y="3257005"/>
            <a:ext cx="679994" cy="584775"/>
          </a:xfrm>
          <a:prstGeom prst="rect">
            <a:avLst/>
          </a:prstGeom>
          <a:noFill/>
        </p:spPr>
        <p:txBody>
          <a:bodyPr wrap="none" rtlCol="0">
            <a:spAutoFit/>
          </a:bodyPr>
          <a:lstStyle/>
          <a:p>
            <a:pPr algn="r"/>
            <a:r>
              <a:rPr kumimoji="1" lang="en-US" altLang="ja-JP" i="1" dirty="0" smtClean="0">
                <a:solidFill>
                  <a:srgbClr val="FFFFFF"/>
                </a:solidFill>
              </a:rPr>
              <a:t>100</a:t>
            </a:r>
            <a:endParaRPr kumimoji="1" lang="ja-JP" altLang="en-US" i="1" dirty="0">
              <a:solidFill>
                <a:srgbClr val="FFFFFF"/>
              </a:solidFill>
            </a:endParaRPr>
          </a:p>
        </p:txBody>
      </p:sp>
      <p:cxnSp>
        <p:nvCxnSpPr>
          <p:cNvPr id="47" name="直線コネクタ 46"/>
          <p:cNvCxnSpPr/>
          <p:nvPr/>
        </p:nvCxnSpPr>
        <p:spPr>
          <a:xfrm>
            <a:off x="1613592" y="4633498"/>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1613592" y="5717603"/>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1613592" y="6801708"/>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1613592" y="7885812"/>
            <a:ext cx="9068595" cy="0"/>
          </a:xfrm>
          <a:prstGeom prst="line">
            <a:avLst/>
          </a:prstGeom>
          <a:ln w="19050">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1799524" y="8435292"/>
            <a:ext cx="845104" cy="584775"/>
          </a:xfrm>
          <a:prstGeom prst="rect">
            <a:avLst/>
          </a:prstGeom>
          <a:noFill/>
        </p:spPr>
        <p:txBody>
          <a:bodyPr wrap="none" rtlCol="0">
            <a:spAutoFit/>
          </a:bodyPr>
          <a:lstStyle/>
          <a:p>
            <a:pPr algn="ctr"/>
            <a:r>
              <a:rPr kumimoji="1" lang="en-US" altLang="ja-JP" i="1" dirty="0" smtClean="0">
                <a:solidFill>
                  <a:srgbClr val="FFFFFF"/>
                </a:solidFill>
              </a:rPr>
              <a:t>2008</a:t>
            </a:r>
            <a:endParaRPr kumimoji="1" lang="ja-JP" altLang="en-US" i="1" dirty="0">
              <a:solidFill>
                <a:srgbClr val="FFFFFF"/>
              </a:solidFill>
            </a:endParaRPr>
          </a:p>
        </p:txBody>
      </p:sp>
      <p:sp>
        <p:nvSpPr>
          <p:cNvPr id="60" name="テキスト ボックス 59"/>
          <p:cNvSpPr txBox="1"/>
          <p:nvPr/>
        </p:nvSpPr>
        <p:spPr>
          <a:xfrm>
            <a:off x="9602507" y="8435292"/>
            <a:ext cx="845104" cy="584775"/>
          </a:xfrm>
          <a:prstGeom prst="rect">
            <a:avLst/>
          </a:prstGeom>
          <a:noFill/>
        </p:spPr>
        <p:txBody>
          <a:bodyPr wrap="none" rtlCol="0">
            <a:spAutoFit/>
          </a:bodyPr>
          <a:lstStyle/>
          <a:p>
            <a:pPr algn="ctr"/>
            <a:r>
              <a:rPr lang="en-US" altLang="ja-JP" i="1" dirty="0" smtClean="0">
                <a:solidFill>
                  <a:srgbClr val="FFFFFF"/>
                </a:solidFill>
              </a:rPr>
              <a:t>2020</a:t>
            </a:r>
            <a:endParaRPr kumimoji="1" lang="ja-JP" altLang="en-US" i="1" dirty="0">
              <a:solidFill>
                <a:srgbClr val="FFFFFF"/>
              </a:solidFill>
            </a:endParaRPr>
          </a:p>
        </p:txBody>
      </p:sp>
      <p:sp>
        <p:nvSpPr>
          <p:cNvPr id="61" name="テキスト ボックス 60"/>
          <p:cNvSpPr txBox="1"/>
          <p:nvPr/>
        </p:nvSpPr>
        <p:spPr>
          <a:xfrm>
            <a:off x="3100022" y="8435292"/>
            <a:ext cx="845104" cy="584775"/>
          </a:xfrm>
          <a:prstGeom prst="rect">
            <a:avLst/>
          </a:prstGeom>
          <a:noFill/>
        </p:spPr>
        <p:txBody>
          <a:bodyPr wrap="none" rtlCol="0">
            <a:spAutoFit/>
          </a:bodyPr>
          <a:lstStyle/>
          <a:p>
            <a:pPr algn="ctr"/>
            <a:r>
              <a:rPr lang="en-US" altLang="ja-JP" i="1" dirty="0" smtClean="0">
                <a:solidFill>
                  <a:srgbClr val="FFFFFF"/>
                </a:solidFill>
              </a:rPr>
              <a:t>2010</a:t>
            </a:r>
            <a:endParaRPr kumimoji="1" lang="ja-JP" altLang="en-US" i="1" dirty="0">
              <a:solidFill>
                <a:srgbClr val="FFFFFF"/>
              </a:solidFill>
            </a:endParaRPr>
          </a:p>
        </p:txBody>
      </p:sp>
      <p:sp>
        <p:nvSpPr>
          <p:cNvPr id="62" name="テキスト ボックス 61"/>
          <p:cNvSpPr txBox="1"/>
          <p:nvPr/>
        </p:nvSpPr>
        <p:spPr>
          <a:xfrm>
            <a:off x="7001513" y="8435292"/>
            <a:ext cx="845104" cy="584775"/>
          </a:xfrm>
          <a:prstGeom prst="rect">
            <a:avLst/>
          </a:prstGeom>
          <a:noFill/>
        </p:spPr>
        <p:txBody>
          <a:bodyPr wrap="none" rtlCol="0">
            <a:spAutoFit/>
          </a:bodyPr>
          <a:lstStyle/>
          <a:p>
            <a:pPr algn="ctr"/>
            <a:r>
              <a:rPr lang="en-US" altLang="ja-JP" i="1" dirty="0" smtClean="0">
                <a:solidFill>
                  <a:srgbClr val="FFFFFF"/>
                </a:solidFill>
              </a:rPr>
              <a:t>2016</a:t>
            </a:r>
            <a:endParaRPr kumimoji="1" lang="ja-JP" altLang="en-US" i="1" dirty="0">
              <a:solidFill>
                <a:srgbClr val="FFFFFF"/>
              </a:solidFill>
            </a:endParaRPr>
          </a:p>
        </p:txBody>
      </p:sp>
      <p:sp>
        <p:nvSpPr>
          <p:cNvPr id="63" name="テキスト ボックス 62"/>
          <p:cNvSpPr txBox="1"/>
          <p:nvPr/>
        </p:nvSpPr>
        <p:spPr>
          <a:xfrm>
            <a:off x="8302010" y="8435292"/>
            <a:ext cx="845104" cy="584775"/>
          </a:xfrm>
          <a:prstGeom prst="rect">
            <a:avLst/>
          </a:prstGeom>
          <a:noFill/>
        </p:spPr>
        <p:txBody>
          <a:bodyPr wrap="none" rtlCol="0">
            <a:spAutoFit/>
          </a:bodyPr>
          <a:lstStyle/>
          <a:p>
            <a:pPr algn="ctr"/>
            <a:r>
              <a:rPr lang="en-US" altLang="ja-JP" i="1" dirty="0" smtClean="0">
                <a:solidFill>
                  <a:srgbClr val="FFFFFF"/>
                </a:solidFill>
              </a:rPr>
              <a:t>2018</a:t>
            </a:r>
            <a:endParaRPr kumimoji="1" lang="ja-JP" altLang="en-US" i="1" dirty="0">
              <a:solidFill>
                <a:srgbClr val="FFFFFF"/>
              </a:solidFill>
            </a:endParaRPr>
          </a:p>
        </p:txBody>
      </p:sp>
      <p:sp>
        <p:nvSpPr>
          <p:cNvPr id="64" name="テキスト ボックス 63"/>
          <p:cNvSpPr txBox="1"/>
          <p:nvPr/>
        </p:nvSpPr>
        <p:spPr>
          <a:xfrm>
            <a:off x="4400519" y="8435292"/>
            <a:ext cx="845104" cy="584775"/>
          </a:xfrm>
          <a:prstGeom prst="rect">
            <a:avLst/>
          </a:prstGeom>
          <a:noFill/>
        </p:spPr>
        <p:txBody>
          <a:bodyPr wrap="none" rtlCol="0">
            <a:spAutoFit/>
          </a:bodyPr>
          <a:lstStyle/>
          <a:p>
            <a:pPr algn="ctr"/>
            <a:r>
              <a:rPr lang="en-US" altLang="ja-JP" i="1" dirty="0" smtClean="0">
                <a:solidFill>
                  <a:srgbClr val="FFFFFF"/>
                </a:solidFill>
              </a:rPr>
              <a:t>2012</a:t>
            </a:r>
            <a:endParaRPr kumimoji="1" lang="ja-JP" altLang="en-US" i="1" dirty="0">
              <a:solidFill>
                <a:srgbClr val="FFFFFF"/>
              </a:solidFill>
            </a:endParaRPr>
          </a:p>
        </p:txBody>
      </p:sp>
      <p:sp>
        <p:nvSpPr>
          <p:cNvPr id="65" name="テキスト ボックス 64"/>
          <p:cNvSpPr txBox="1"/>
          <p:nvPr/>
        </p:nvSpPr>
        <p:spPr>
          <a:xfrm>
            <a:off x="5701016" y="8435292"/>
            <a:ext cx="845104" cy="584775"/>
          </a:xfrm>
          <a:prstGeom prst="rect">
            <a:avLst/>
          </a:prstGeom>
          <a:noFill/>
        </p:spPr>
        <p:txBody>
          <a:bodyPr wrap="none" rtlCol="0">
            <a:spAutoFit/>
          </a:bodyPr>
          <a:lstStyle/>
          <a:p>
            <a:pPr algn="ctr"/>
            <a:r>
              <a:rPr lang="en-US" altLang="ja-JP" i="1" dirty="0" smtClean="0">
                <a:solidFill>
                  <a:srgbClr val="FFFFFF"/>
                </a:solidFill>
              </a:rPr>
              <a:t>2014</a:t>
            </a:r>
            <a:endParaRPr kumimoji="1" lang="ja-JP" altLang="en-US" i="1" dirty="0">
              <a:solidFill>
                <a:srgbClr val="FFFFFF"/>
              </a:solidFill>
            </a:endParaRPr>
          </a:p>
        </p:txBody>
      </p:sp>
      <p:cxnSp>
        <p:nvCxnSpPr>
          <p:cNvPr id="66" name="直線コネクタ 65"/>
          <p:cNvCxnSpPr>
            <a:stCxn id="2" idx="6"/>
            <a:endCxn id="54" idx="2"/>
          </p:cNvCxnSpPr>
          <p:nvPr/>
        </p:nvCxnSpPr>
        <p:spPr>
          <a:xfrm>
            <a:off x="2349823" y="8307545"/>
            <a:ext cx="7547488" cy="0"/>
          </a:xfrm>
          <a:prstGeom prst="line">
            <a:avLst/>
          </a:prstGeom>
          <a:ln w="19050">
            <a:solidFill>
              <a:srgbClr val="FFFFFF">
                <a:alpha val="50196"/>
              </a:srgbClr>
            </a:solidFill>
            <a:prstDash val="solid"/>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1778224"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flipV="1">
            <a:off x="1857270" y="6003576"/>
            <a:ext cx="729613" cy="1869409"/>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p:nvSpPr>
        <p:spPr>
          <a:xfrm>
            <a:off x="2094329"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3078721"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flipV="1">
            <a:off x="3157767" y="5699938"/>
            <a:ext cx="729613" cy="2173047"/>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3394826"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4379218"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flipV="1">
            <a:off x="4458264" y="5141912"/>
            <a:ext cx="729613" cy="2731073"/>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4695323"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p:cNvSpPr/>
          <p:nvPr/>
        </p:nvSpPr>
        <p:spPr>
          <a:xfrm>
            <a:off x="5679715"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flipV="1">
            <a:off x="5758761" y="5418802"/>
            <a:ext cx="729613" cy="2454184"/>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5995820"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角丸四角形 39"/>
          <p:cNvSpPr/>
          <p:nvPr/>
        </p:nvSpPr>
        <p:spPr>
          <a:xfrm>
            <a:off x="8280709"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角丸四角形 40"/>
          <p:cNvSpPr/>
          <p:nvPr/>
        </p:nvSpPr>
        <p:spPr>
          <a:xfrm flipV="1">
            <a:off x="8359755" y="4775200"/>
            <a:ext cx="729613" cy="3097786"/>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p:nvSpPr>
        <p:spPr>
          <a:xfrm>
            <a:off x="8596814"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9581206"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flipV="1">
            <a:off x="9660252" y="4241800"/>
            <a:ext cx="729613" cy="3631186"/>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p:nvSpPr>
        <p:spPr>
          <a:xfrm>
            <a:off x="9897311"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角丸四角形 55"/>
          <p:cNvSpPr/>
          <p:nvPr/>
        </p:nvSpPr>
        <p:spPr>
          <a:xfrm>
            <a:off x="6980212" y="3425359"/>
            <a:ext cx="887707" cy="4549160"/>
          </a:xfrm>
          <a:prstGeom prst="roundRect">
            <a:avLst>
              <a:gd name="adj" fmla="val 50000"/>
            </a:avLst>
          </a:prstGeom>
          <a:gradFill flip="none" rotWithShape="1">
            <a:gsLst>
              <a:gs pos="0">
                <a:schemeClr val="tx1">
                  <a:alpha val="7000"/>
                </a:schemeClr>
              </a:gs>
              <a:gs pos="50000">
                <a:schemeClr val="tx1">
                  <a:alpha val="27000"/>
                </a:schemeClr>
              </a:gs>
              <a:gs pos="100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 56"/>
          <p:cNvSpPr/>
          <p:nvPr/>
        </p:nvSpPr>
        <p:spPr>
          <a:xfrm flipV="1">
            <a:off x="7059258" y="4952999"/>
            <a:ext cx="729613" cy="2919985"/>
          </a:xfrm>
          <a:prstGeom prst="roundRect">
            <a:avLst>
              <a:gd name="adj" fmla="val 50000"/>
            </a:avLst>
          </a:prstGeom>
          <a:gradFill>
            <a:gsLst>
              <a:gs pos="0">
                <a:schemeClr val="tx1">
                  <a:alpha val="20000"/>
                </a:schemeClr>
              </a:gs>
              <a:gs pos="50000">
                <a:schemeClr val="tx1">
                  <a:alpha val="59000"/>
                </a:schemeClr>
              </a:gs>
              <a:gs pos="100000">
                <a:schemeClr val="tx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p:nvSpPr>
        <p:spPr>
          <a:xfrm>
            <a:off x="7296317" y="8179798"/>
            <a:ext cx="255494" cy="25549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1935780" y="6057392"/>
            <a:ext cx="572594" cy="584775"/>
          </a:xfrm>
          <a:prstGeom prst="rect">
            <a:avLst/>
          </a:prstGeom>
          <a:noFill/>
        </p:spPr>
        <p:txBody>
          <a:bodyPr wrap="none" rtlCol="0">
            <a:spAutoFit/>
          </a:bodyPr>
          <a:lstStyle/>
          <a:p>
            <a:pPr algn="ctr"/>
            <a:r>
              <a:rPr kumimoji="1" lang="en-US" altLang="ja-JP" dirty="0" smtClean="0">
                <a:solidFill>
                  <a:schemeClr val="accent4"/>
                </a:solidFill>
              </a:rPr>
              <a:t>42</a:t>
            </a:r>
            <a:endParaRPr kumimoji="1" lang="ja-JP" altLang="en-US" dirty="0">
              <a:solidFill>
                <a:schemeClr val="accent4"/>
              </a:solidFill>
            </a:endParaRPr>
          </a:p>
        </p:txBody>
      </p:sp>
      <p:sp>
        <p:nvSpPr>
          <p:cNvPr id="70" name="テキスト ボックス 69"/>
          <p:cNvSpPr txBox="1"/>
          <p:nvPr/>
        </p:nvSpPr>
        <p:spPr>
          <a:xfrm>
            <a:off x="3236277" y="5765004"/>
            <a:ext cx="572594" cy="584775"/>
          </a:xfrm>
          <a:prstGeom prst="rect">
            <a:avLst/>
          </a:prstGeom>
          <a:noFill/>
        </p:spPr>
        <p:txBody>
          <a:bodyPr wrap="none" rtlCol="0">
            <a:spAutoFit/>
          </a:bodyPr>
          <a:lstStyle/>
          <a:p>
            <a:pPr algn="ctr"/>
            <a:r>
              <a:rPr kumimoji="1" lang="en-US" altLang="ja-JP" dirty="0" smtClean="0">
                <a:solidFill>
                  <a:schemeClr val="accent4"/>
                </a:solidFill>
              </a:rPr>
              <a:t>50</a:t>
            </a:r>
            <a:endParaRPr kumimoji="1" lang="ja-JP" altLang="en-US" dirty="0">
              <a:solidFill>
                <a:schemeClr val="accent4"/>
              </a:solidFill>
            </a:endParaRPr>
          </a:p>
        </p:txBody>
      </p:sp>
      <p:sp>
        <p:nvSpPr>
          <p:cNvPr id="71" name="テキスト ボックス 70"/>
          <p:cNvSpPr txBox="1"/>
          <p:nvPr/>
        </p:nvSpPr>
        <p:spPr>
          <a:xfrm>
            <a:off x="4536774" y="5192708"/>
            <a:ext cx="572594" cy="584775"/>
          </a:xfrm>
          <a:prstGeom prst="rect">
            <a:avLst/>
          </a:prstGeom>
          <a:noFill/>
        </p:spPr>
        <p:txBody>
          <a:bodyPr wrap="none" rtlCol="0">
            <a:spAutoFit/>
          </a:bodyPr>
          <a:lstStyle/>
          <a:p>
            <a:pPr algn="ctr"/>
            <a:r>
              <a:rPr kumimoji="1" lang="en-US" altLang="ja-JP" dirty="0" smtClean="0">
                <a:solidFill>
                  <a:schemeClr val="accent4"/>
                </a:solidFill>
              </a:rPr>
              <a:t>63</a:t>
            </a:r>
            <a:endParaRPr kumimoji="1" lang="ja-JP" altLang="en-US" dirty="0">
              <a:solidFill>
                <a:schemeClr val="accent4"/>
              </a:solidFill>
            </a:endParaRPr>
          </a:p>
        </p:txBody>
      </p:sp>
      <p:sp>
        <p:nvSpPr>
          <p:cNvPr id="72" name="テキスト ボックス 71"/>
          <p:cNvSpPr txBox="1"/>
          <p:nvPr/>
        </p:nvSpPr>
        <p:spPr>
          <a:xfrm>
            <a:off x="5823492" y="5491163"/>
            <a:ext cx="572594" cy="584775"/>
          </a:xfrm>
          <a:prstGeom prst="rect">
            <a:avLst/>
          </a:prstGeom>
          <a:noFill/>
        </p:spPr>
        <p:txBody>
          <a:bodyPr wrap="none" rtlCol="0">
            <a:spAutoFit/>
          </a:bodyPr>
          <a:lstStyle/>
          <a:p>
            <a:pPr algn="ctr"/>
            <a:r>
              <a:rPr kumimoji="1" lang="en-US" altLang="ja-JP" dirty="0" smtClean="0">
                <a:solidFill>
                  <a:schemeClr val="accent4"/>
                </a:solidFill>
              </a:rPr>
              <a:t>58</a:t>
            </a:r>
            <a:endParaRPr kumimoji="1" lang="ja-JP" altLang="en-US" dirty="0">
              <a:solidFill>
                <a:schemeClr val="accent4"/>
              </a:solidFill>
            </a:endParaRPr>
          </a:p>
        </p:txBody>
      </p:sp>
      <p:sp>
        <p:nvSpPr>
          <p:cNvPr id="73" name="テキスト ボックス 72"/>
          <p:cNvSpPr txBox="1"/>
          <p:nvPr/>
        </p:nvSpPr>
        <p:spPr>
          <a:xfrm>
            <a:off x="7112367" y="5064363"/>
            <a:ext cx="572594" cy="584775"/>
          </a:xfrm>
          <a:prstGeom prst="rect">
            <a:avLst/>
          </a:prstGeom>
          <a:noFill/>
        </p:spPr>
        <p:txBody>
          <a:bodyPr wrap="none" rtlCol="0">
            <a:spAutoFit/>
          </a:bodyPr>
          <a:lstStyle/>
          <a:p>
            <a:pPr algn="ctr"/>
            <a:r>
              <a:rPr kumimoji="1" lang="en-US" altLang="ja-JP" dirty="0" smtClean="0">
                <a:solidFill>
                  <a:schemeClr val="accent4"/>
                </a:solidFill>
              </a:rPr>
              <a:t>68</a:t>
            </a:r>
            <a:endParaRPr kumimoji="1" lang="ja-JP" altLang="en-US" dirty="0">
              <a:solidFill>
                <a:schemeClr val="accent4"/>
              </a:solidFill>
            </a:endParaRPr>
          </a:p>
        </p:txBody>
      </p:sp>
      <p:sp>
        <p:nvSpPr>
          <p:cNvPr id="74" name="テキスト ボックス 73"/>
          <p:cNvSpPr txBox="1"/>
          <p:nvPr/>
        </p:nvSpPr>
        <p:spPr>
          <a:xfrm>
            <a:off x="8425564" y="4834027"/>
            <a:ext cx="572594" cy="584775"/>
          </a:xfrm>
          <a:prstGeom prst="rect">
            <a:avLst/>
          </a:prstGeom>
          <a:noFill/>
        </p:spPr>
        <p:txBody>
          <a:bodyPr wrap="none" rtlCol="0">
            <a:spAutoFit/>
          </a:bodyPr>
          <a:lstStyle/>
          <a:p>
            <a:pPr algn="ctr"/>
            <a:r>
              <a:rPr kumimoji="1" lang="en-US" altLang="ja-JP" dirty="0" smtClean="0">
                <a:solidFill>
                  <a:schemeClr val="accent4"/>
                </a:solidFill>
              </a:rPr>
              <a:t>71</a:t>
            </a:r>
            <a:endParaRPr kumimoji="1" lang="ja-JP" altLang="en-US" dirty="0">
              <a:solidFill>
                <a:schemeClr val="accent4"/>
              </a:solidFill>
            </a:endParaRPr>
          </a:p>
        </p:txBody>
      </p:sp>
      <p:sp>
        <p:nvSpPr>
          <p:cNvPr id="75" name="テキスト ボックス 74"/>
          <p:cNvSpPr txBox="1"/>
          <p:nvPr/>
        </p:nvSpPr>
        <p:spPr>
          <a:xfrm>
            <a:off x="9738762" y="4315710"/>
            <a:ext cx="572594" cy="584775"/>
          </a:xfrm>
          <a:prstGeom prst="rect">
            <a:avLst/>
          </a:prstGeom>
          <a:noFill/>
        </p:spPr>
        <p:txBody>
          <a:bodyPr wrap="none" rtlCol="0">
            <a:spAutoFit/>
          </a:bodyPr>
          <a:lstStyle/>
          <a:p>
            <a:pPr algn="ctr"/>
            <a:r>
              <a:rPr kumimoji="1" lang="en-US" altLang="ja-JP" dirty="0" smtClean="0">
                <a:solidFill>
                  <a:schemeClr val="accent4"/>
                </a:solidFill>
              </a:rPr>
              <a:t>83</a:t>
            </a:r>
            <a:endParaRPr kumimoji="1" lang="ja-JP" altLang="en-US" dirty="0">
              <a:solidFill>
                <a:schemeClr val="accent4"/>
              </a:solidFill>
            </a:endParaRPr>
          </a:p>
        </p:txBody>
      </p:sp>
      <p:sp>
        <p:nvSpPr>
          <p:cNvPr id="86"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87"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NEXT ESTIMATION</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88"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89"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DEVELOPMENT</a:t>
            </a:r>
            <a:endParaRPr lang="ja-JP" altLang="en-US" sz="4400" spc="300" dirty="0">
              <a:solidFill>
                <a:schemeClr val="accent2"/>
              </a:solidFill>
              <a:effectLst>
                <a:innerShdw blurRad="63500" dist="50800">
                  <a:prstClr val="black">
                    <a:alpha val="50000"/>
                  </a:prstClr>
                </a:innerShdw>
              </a:effectLst>
              <a:latin typeface="+mj-lt"/>
            </a:endParaRPr>
          </a:p>
        </p:txBody>
      </p:sp>
    </p:spTree>
    <p:extLst>
      <p:ext uri="{BB962C8B-B14F-4D97-AF65-F5344CB8AC3E}">
        <p14:creationId xmlns:p14="http://schemas.microsoft.com/office/powerpoint/2010/main" val="1406196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7978">
        <p15:prstTrans prst="peelOff"/>
      </p:transition>
    </mc:Choice>
    <mc:Fallback xmlns="">
      <p:transition spd="slow" advTm="179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0-#ppt_w/2"/>
                                          </p:val>
                                        </p:tav>
                                        <p:tav tm="100000">
                                          <p:val>
                                            <p:strVal val="#ppt_x"/>
                                          </p:val>
                                        </p:tav>
                                      </p:tavLst>
                                    </p:anim>
                                    <p:anim calcmode="lin" valueType="num">
                                      <p:cBhvr additive="base">
                                        <p:cTn id="16" dur="75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2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750" fill="hold"/>
                                        <p:tgtEl>
                                          <p:spTgt spid="48"/>
                                        </p:tgtEl>
                                        <p:attrNameLst>
                                          <p:attrName>ppt_x</p:attrName>
                                        </p:attrNameLst>
                                      </p:cBhvr>
                                      <p:tavLst>
                                        <p:tav tm="0">
                                          <p:val>
                                            <p:strVal val="0-#ppt_w/2"/>
                                          </p:val>
                                        </p:tav>
                                        <p:tav tm="100000">
                                          <p:val>
                                            <p:strVal val="#ppt_x"/>
                                          </p:val>
                                        </p:tav>
                                      </p:tavLst>
                                    </p:anim>
                                    <p:anim calcmode="lin" valueType="num">
                                      <p:cBhvr additive="base">
                                        <p:cTn id="20" dur="75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3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750" fill="hold"/>
                                        <p:tgtEl>
                                          <p:spTgt spid="49"/>
                                        </p:tgtEl>
                                        <p:attrNameLst>
                                          <p:attrName>ppt_x</p:attrName>
                                        </p:attrNameLst>
                                      </p:cBhvr>
                                      <p:tavLst>
                                        <p:tav tm="0">
                                          <p:val>
                                            <p:strVal val="0-#ppt_w/2"/>
                                          </p:val>
                                        </p:tav>
                                        <p:tav tm="100000">
                                          <p:val>
                                            <p:strVal val="#ppt_x"/>
                                          </p:val>
                                        </p:tav>
                                      </p:tavLst>
                                    </p:anim>
                                    <p:anim calcmode="lin" valueType="num">
                                      <p:cBhvr additive="base">
                                        <p:cTn id="28" dur="750" fill="hold"/>
                                        <p:tgtEl>
                                          <p:spTgt spid="49"/>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4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750" fill="hold"/>
                                        <p:tgtEl>
                                          <p:spTgt spid="50"/>
                                        </p:tgtEl>
                                        <p:attrNameLst>
                                          <p:attrName>ppt_x</p:attrName>
                                        </p:attrNameLst>
                                      </p:cBhvr>
                                      <p:tavLst>
                                        <p:tav tm="0">
                                          <p:val>
                                            <p:strVal val="0-#ppt_w/2"/>
                                          </p:val>
                                        </p:tav>
                                        <p:tav tm="100000">
                                          <p:val>
                                            <p:strVal val="#ppt_x"/>
                                          </p:val>
                                        </p:tav>
                                      </p:tavLst>
                                    </p:anim>
                                    <p:anim calcmode="lin" valueType="num">
                                      <p:cBhvr additive="base">
                                        <p:cTn id="32" dur="750" fill="hold"/>
                                        <p:tgtEl>
                                          <p:spTgt spid="50"/>
                                        </p:tgtEl>
                                        <p:attrNameLst>
                                          <p:attrName>ppt_y</p:attrName>
                                        </p:attrNameLst>
                                      </p:cBhvr>
                                      <p:tavLst>
                                        <p:tav tm="0">
                                          <p:val>
                                            <p:strVal val="#ppt_y"/>
                                          </p:val>
                                        </p:tav>
                                        <p:tav tm="100000">
                                          <p:val>
                                            <p:strVal val="#ppt_y"/>
                                          </p:val>
                                        </p:tav>
                                      </p:tavLst>
                                    </p:anim>
                                  </p:childTnLst>
                                </p:cTn>
                              </p:par>
                            </p:childTnLst>
                          </p:cTn>
                        </p:par>
                        <p:par>
                          <p:cTn id="33" fill="hold">
                            <p:stCondLst>
                              <p:cond delay="1250"/>
                            </p:stCondLst>
                            <p:childTnLst>
                              <p:par>
                                <p:cTn id="34" presetID="2" presetClass="entr" presetSubtype="4" decel="100000" fill="hold"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750" fill="hold"/>
                                        <p:tgtEl>
                                          <p:spTgt spid="66"/>
                                        </p:tgtEl>
                                        <p:attrNameLst>
                                          <p:attrName>ppt_x</p:attrName>
                                        </p:attrNameLst>
                                      </p:cBhvr>
                                      <p:tavLst>
                                        <p:tav tm="0">
                                          <p:val>
                                            <p:strVal val="#ppt_x"/>
                                          </p:val>
                                        </p:tav>
                                        <p:tav tm="100000">
                                          <p:val>
                                            <p:strVal val="#ppt_x"/>
                                          </p:val>
                                        </p:tav>
                                      </p:tavLst>
                                    </p:anim>
                                    <p:anim calcmode="lin" valueType="num">
                                      <p:cBhvr additive="base">
                                        <p:cTn id="37" dur="75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750" fill="hold"/>
                                        <p:tgtEl>
                                          <p:spTgt spid="2"/>
                                        </p:tgtEl>
                                        <p:attrNameLst>
                                          <p:attrName>ppt_x</p:attrName>
                                        </p:attrNameLst>
                                      </p:cBhvr>
                                      <p:tavLst>
                                        <p:tav tm="0">
                                          <p:val>
                                            <p:strVal val="0-#ppt_w/2"/>
                                          </p:val>
                                        </p:tav>
                                        <p:tav tm="100000">
                                          <p:val>
                                            <p:strVal val="#ppt_x"/>
                                          </p:val>
                                        </p:tav>
                                      </p:tavLst>
                                    </p:anim>
                                    <p:anim calcmode="lin" valueType="num">
                                      <p:cBhvr additive="base">
                                        <p:cTn id="41" dur="750" fill="hold"/>
                                        <p:tgtEl>
                                          <p:spTgt spid="2"/>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750" fill="hold"/>
                                        <p:tgtEl>
                                          <p:spTgt spid="30"/>
                                        </p:tgtEl>
                                        <p:attrNameLst>
                                          <p:attrName>ppt_x</p:attrName>
                                        </p:attrNameLst>
                                      </p:cBhvr>
                                      <p:tavLst>
                                        <p:tav tm="0">
                                          <p:val>
                                            <p:strVal val="0-#ppt_w/2"/>
                                          </p:val>
                                        </p:tav>
                                        <p:tav tm="100000">
                                          <p:val>
                                            <p:strVal val="#ppt_x"/>
                                          </p:val>
                                        </p:tav>
                                      </p:tavLst>
                                    </p:anim>
                                    <p:anim calcmode="lin" valueType="num">
                                      <p:cBhvr additive="base">
                                        <p:cTn id="45" dur="75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750" fill="hold"/>
                                        <p:tgtEl>
                                          <p:spTgt spid="34"/>
                                        </p:tgtEl>
                                        <p:attrNameLst>
                                          <p:attrName>ppt_x</p:attrName>
                                        </p:attrNameLst>
                                      </p:cBhvr>
                                      <p:tavLst>
                                        <p:tav tm="0">
                                          <p:val>
                                            <p:strVal val="0-#ppt_w/2"/>
                                          </p:val>
                                        </p:tav>
                                        <p:tav tm="100000">
                                          <p:val>
                                            <p:strVal val="#ppt_x"/>
                                          </p:val>
                                        </p:tav>
                                      </p:tavLst>
                                    </p:anim>
                                    <p:anim calcmode="lin" valueType="num">
                                      <p:cBhvr additive="base">
                                        <p:cTn id="49" dur="75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750" fill="hold"/>
                                        <p:tgtEl>
                                          <p:spTgt spid="38"/>
                                        </p:tgtEl>
                                        <p:attrNameLst>
                                          <p:attrName>ppt_x</p:attrName>
                                        </p:attrNameLst>
                                      </p:cBhvr>
                                      <p:tavLst>
                                        <p:tav tm="0">
                                          <p:val>
                                            <p:strVal val="0-#ppt_w/2"/>
                                          </p:val>
                                        </p:tav>
                                        <p:tav tm="100000">
                                          <p:val>
                                            <p:strVal val="#ppt_x"/>
                                          </p:val>
                                        </p:tav>
                                      </p:tavLst>
                                    </p:anim>
                                    <p:anim calcmode="lin" valueType="num">
                                      <p:cBhvr additive="base">
                                        <p:cTn id="53" dur="750" fill="hold"/>
                                        <p:tgtEl>
                                          <p:spTgt spid="38"/>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additive="base">
                                        <p:cTn id="56" dur="750" fill="hold"/>
                                        <p:tgtEl>
                                          <p:spTgt spid="58"/>
                                        </p:tgtEl>
                                        <p:attrNameLst>
                                          <p:attrName>ppt_x</p:attrName>
                                        </p:attrNameLst>
                                      </p:cBhvr>
                                      <p:tavLst>
                                        <p:tav tm="0">
                                          <p:val>
                                            <p:strVal val="0-#ppt_w/2"/>
                                          </p:val>
                                        </p:tav>
                                        <p:tav tm="100000">
                                          <p:val>
                                            <p:strVal val="#ppt_x"/>
                                          </p:val>
                                        </p:tav>
                                      </p:tavLst>
                                    </p:anim>
                                    <p:anim calcmode="lin" valueType="num">
                                      <p:cBhvr additive="base">
                                        <p:cTn id="57" dur="750" fill="hold"/>
                                        <p:tgtEl>
                                          <p:spTgt spid="58"/>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750" fill="hold"/>
                                        <p:tgtEl>
                                          <p:spTgt spid="42"/>
                                        </p:tgtEl>
                                        <p:attrNameLst>
                                          <p:attrName>ppt_x</p:attrName>
                                        </p:attrNameLst>
                                      </p:cBhvr>
                                      <p:tavLst>
                                        <p:tav tm="0">
                                          <p:val>
                                            <p:strVal val="0-#ppt_w/2"/>
                                          </p:val>
                                        </p:tav>
                                        <p:tav tm="100000">
                                          <p:val>
                                            <p:strVal val="#ppt_x"/>
                                          </p:val>
                                        </p:tav>
                                      </p:tavLst>
                                    </p:anim>
                                    <p:anim calcmode="lin" valueType="num">
                                      <p:cBhvr additive="base">
                                        <p:cTn id="61" dur="750" fill="hold"/>
                                        <p:tgtEl>
                                          <p:spTgt spid="42"/>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additive="base">
                                        <p:cTn id="64" dur="750" fill="hold"/>
                                        <p:tgtEl>
                                          <p:spTgt spid="54"/>
                                        </p:tgtEl>
                                        <p:attrNameLst>
                                          <p:attrName>ppt_x</p:attrName>
                                        </p:attrNameLst>
                                      </p:cBhvr>
                                      <p:tavLst>
                                        <p:tav tm="0">
                                          <p:val>
                                            <p:strVal val="0-#ppt_w/2"/>
                                          </p:val>
                                        </p:tav>
                                        <p:tav tm="100000">
                                          <p:val>
                                            <p:strVal val="#ppt_x"/>
                                          </p:val>
                                        </p:tav>
                                      </p:tavLst>
                                    </p:anim>
                                    <p:anim calcmode="lin" valueType="num">
                                      <p:cBhvr additive="base">
                                        <p:cTn id="65" dur="750" fill="hold"/>
                                        <p:tgtEl>
                                          <p:spTgt spid="54"/>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additive="base">
                                        <p:cTn id="68" dur="750" fill="hold"/>
                                        <p:tgtEl>
                                          <p:spTgt spid="59"/>
                                        </p:tgtEl>
                                        <p:attrNameLst>
                                          <p:attrName>ppt_x</p:attrName>
                                        </p:attrNameLst>
                                      </p:cBhvr>
                                      <p:tavLst>
                                        <p:tav tm="0">
                                          <p:val>
                                            <p:strVal val="0-#ppt_w/2"/>
                                          </p:val>
                                        </p:tav>
                                        <p:tav tm="100000">
                                          <p:val>
                                            <p:strVal val="#ppt_x"/>
                                          </p:val>
                                        </p:tav>
                                      </p:tavLst>
                                    </p:anim>
                                    <p:anim calcmode="lin" valueType="num">
                                      <p:cBhvr additive="base">
                                        <p:cTn id="69" dur="750" fill="hold"/>
                                        <p:tgtEl>
                                          <p:spTgt spid="59"/>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 calcmode="lin" valueType="num">
                                      <p:cBhvr additive="base">
                                        <p:cTn id="72" dur="750" fill="hold"/>
                                        <p:tgtEl>
                                          <p:spTgt spid="61"/>
                                        </p:tgtEl>
                                        <p:attrNameLst>
                                          <p:attrName>ppt_x</p:attrName>
                                        </p:attrNameLst>
                                      </p:cBhvr>
                                      <p:tavLst>
                                        <p:tav tm="0">
                                          <p:val>
                                            <p:strVal val="0-#ppt_w/2"/>
                                          </p:val>
                                        </p:tav>
                                        <p:tav tm="100000">
                                          <p:val>
                                            <p:strVal val="#ppt_x"/>
                                          </p:val>
                                        </p:tav>
                                      </p:tavLst>
                                    </p:anim>
                                    <p:anim calcmode="lin" valueType="num">
                                      <p:cBhvr additive="base">
                                        <p:cTn id="73" dur="750" fill="hold"/>
                                        <p:tgtEl>
                                          <p:spTgt spid="61"/>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750" fill="hold"/>
                                        <p:tgtEl>
                                          <p:spTgt spid="64"/>
                                        </p:tgtEl>
                                        <p:attrNameLst>
                                          <p:attrName>ppt_x</p:attrName>
                                        </p:attrNameLst>
                                      </p:cBhvr>
                                      <p:tavLst>
                                        <p:tav tm="0">
                                          <p:val>
                                            <p:strVal val="0-#ppt_w/2"/>
                                          </p:val>
                                        </p:tav>
                                        <p:tav tm="100000">
                                          <p:val>
                                            <p:strVal val="#ppt_x"/>
                                          </p:val>
                                        </p:tav>
                                      </p:tavLst>
                                    </p:anim>
                                    <p:anim calcmode="lin" valueType="num">
                                      <p:cBhvr additive="base">
                                        <p:cTn id="77" dur="750" fill="hold"/>
                                        <p:tgtEl>
                                          <p:spTgt spid="64"/>
                                        </p:tgtEl>
                                        <p:attrNameLst>
                                          <p:attrName>ppt_y</p:attrName>
                                        </p:attrNameLst>
                                      </p:cBhvr>
                                      <p:tavLst>
                                        <p:tav tm="0">
                                          <p:val>
                                            <p:strVal val="#ppt_y"/>
                                          </p:val>
                                        </p:tav>
                                        <p:tav tm="100000">
                                          <p:val>
                                            <p:strVal val="#ppt_y"/>
                                          </p:val>
                                        </p:tav>
                                      </p:tavLst>
                                    </p:anim>
                                  </p:childTnLst>
                                </p:cTn>
                              </p:par>
                              <p:par>
                                <p:cTn id="78" presetID="2" presetClass="entr" presetSubtype="8" decel="100000"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750" fill="hold"/>
                                        <p:tgtEl>
                                          <p:spTgt spid="65"/>
                                        </p:tgtEl>
                                        <p:attrNameLst>
                                          <p:attrName>ppt_x</p:attrName>
                                        </p:attrNameLst>
                                      </p:cBhvr>
                                      <p:tavLst>
                                        <p:tav tm="0">
                                          <p:val>
                                            <p:strVal val="0-#ppt_w/2"/>
                                          </p:val>
                                        </p:tav>
                                        <p:tav tm="100000">
                                          <p:val>
                                            <p:strVal val="#ppt_x"/>
                                          </p:val>
                                        </p:tav>
                                      </p:tavLst>
                                    </p:anim>
                                    <p:anim calcmode="lin" valueType="num">
                                      <p:cBhvr additive="base">
                                        <p:cTn id="81" dur="750" fill="hold"/>
                                        <p:tgtEl>
                                          <p:spTgt spid="65"/>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750" fill="hold"/>
                                        <p:tgtEl>
                                          <p:spTgt spid="62"/>
                                        </p:tgtEl>
                                        <p:attrNameLst>
                                          <p:attrName>ppt_x</p:attrName>
                                        </p:attrNameLst>
                                      </p:cBhvr>
                                      <p:tavLst>
                                        <p:tav tm="0">
                                          <p:val>
                                            <p:strVal val="0-#ppt_w/2"/>
                                          </p:val>
                                        </p:tav>
                                        <p:tav tm="100000">
                                          <p:val>
                                            <p:strVal val="#ppt_x"/>
                                          </p:val>
                                        </p:tav>
                                      </p:tavLst>
                                    </p:anim>
                                    <p:anim calcmode="lin" valueType="num">
                                      <p:cBhvr additive="base">
                                        <p:cTn id="85" dur="750" fill="hold"/>
                                        <p:tgtEl>
                                          <p:spTgt spid="62"/>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 calcmode="lin" valueType="num">
                                      <p:cBhvr additive="base">
                                        <p:cTn id="88" dur="750" fill="hold"/>
                                        <p:tgtEl>
                                          <p:spTgt spid="63"/>
                                        </p:tgtEl>
                                        <p:attrNameLst>
                                          <p:attrName>ppt_x</p:attrName>
                                        </p:attrNameLst>
                                      </p:cBhvr>
                                      <p:tavLst>
                                        <p:tav tm="0">
                                          <p:val>
                                            <p:strVal val="0-#ppt_w/2"/>
                                          </p:val>
                                        </p:tav>
                                        <p:tav tm="100000">
                                          <p:val>
                                            <p:strVal val="#ppt_x"/>
                                          </p:val>
                                        </p:tav>
                                      </p:tavLst>
                                    </p:anim>
                                    <p:anim calcmode="lin" valueType="num">
                                      <p:cBhvr additive="base">
                                        <p:cTn id="89" dur="750" fill="hold"/>
                                        <p:tgtEl>
                                          <p:spTgt spid="63"/>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additive="base">
                                        <p:cTn id="92" dur="750" fill="hold"/>
                                        <p:tgtEl>
                                          <p:spTgt spid="60"/>
                                        </p:tgtEl>
                                        <p:attrNameLst>
                                          <p:attrName>ppt_x</p:attrName>
                                        </p:attrNameLst>
                                      </p:cBhvr>
                                      <p:tavLst>
                                        <p:tav tm="0">
                                          <p:val>
                                            <p:strVal val="0-#ppt_w/2"/>
                                          </p:val>
                                        </p:tav>
                                        <p:tav tm="100000">
                                          <p:val>
                                            <p:strVal val="#ppt_x"/>
                                          </p:val>
                                        </p:tav>
                                      </p:tavLst>
                                    </p:anim>
                                    <p:anim calcmode="lin" valueType="num">
                                      <p:cBhvr additive="base">
                                        <p:cTn id="93" dur="750" fill="hold"/>
                                        <p:tgtEl>
                                          <p:spTgt spid="60"/>
                                        </p:tgtEl>
                                        <p:attrNameLst>
                                          <p:attrName>ppt_y</p:attrName>
                                        </p:attrNameLst>
                                      </p:cBhvr>
                                      <p:tavLst>
                                        <p:tav tm="0">
                                          <p:val>
                                            <p:strVal val="#ppt_y"/>
                                          </p:val>
                                        </p:tav>
                                        <p:tav tm="100000">
                                          <p:val>
                                            <p:strVal val="#ppt_y"/>
                                          </p:val>
                                        </p:tav>
                                      </p:tavLst>
                                    </p:anim>
                                  </p:childTnLst>
                                </p:cTn>
                              </p:par>
                            </p:childTnLst>
                          </p:cTn>
                        </p:par>
                        <p:par>
                          <p:cTn id="94" fill="hold">
                            <p:stCondLst>
                              <p:cond delay="2000"/>
                            </p:stCondLst>
                            <p:childTnLst>
                              <p:par>
                                <p:cTn id="95" presetID="22" presetClass="entr" presetSubtype="4"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down)">
                                      <p:cBhvr>
                                        <p:cTn id="97" dur="500"/>
                                        <p:tgtEl>
                                          <p:spTgt spid="1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wipe(down)">
                                      <p:cBhvr>
                                        <p:cTn id="100" dur="500"/>
                                        <p:tgtEl>
                                          <p:spTgt spid="28"/>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wipe(down)">
                                      <p:cBhvr>
                                        <p:cTn id="106" dur="500"/>
                                        <p:tgtEl>
                                          <p:spTgt spid="3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down)">
                                      <p:cBhvr>
                                        <p:cTn id="109" dur="500"/>
                                        <p:tgtEl>
                                          <p:spTgt spid="5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wipe(down)">
                                      <p:cBhvr>
                                        <p:cTn id="112" dur="500"/>
                                        <p:tgtEl>
                                          <p:spTgt spid="40"/>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wipe(down)">
                                      <p:cBhvr>
                                        <p:cTn id="115" dur="500"/>
                                        <p:tgtEl>
                                          <p:spTgt spid="52"/>
                                        </p:tgtEl>
                                      </p:cBhvr>
                                    </p:animEffect>
                                  </p:childTnLst>
                                </p:cTn>
                              </p:par>
                            </p:childTnLst>
                          </p:cTn>
                        </p:par>
                        <p:par>
                          <p:cTn id="116" fill="hold">
                            <p:stCondLst>
                              <p:cond delay="2500"/>
                            </p:stCondLst>
                            <p:childTnLst>
                              <p:par>
                                <p:cTn id="117" presetID="22" presetClass="entr" presetSubtype="4" fill="hold" grpId="0" nodeType="afterEffect">
                                  <p:stCondLst>
                                    <p:cond delay="0"/>
                                  </p:stCondLst>
                                  <p:childTnLst>
                                    <p:set>
                                      <p:cBhvr>
                                        <p:cTn id="118" dur="1" fill="hold">
                                          <p:stCondLst>
                                            <p:cond delay="0"/>
                                          </p:stCondLst>
                                        </p:cTn>
                                        <p:tgtEl>
                                          <p:spTgt spid="10"/>
                                        </p:tgtEl>
                                        <p:attrNameLst>
                                          <p:attrName>style.visibility</p:attrName>
                                        </p:attrNameLst>
                                      </p:cBhvr>
                                      <p:to>
                                        <p:strVal val="visible"/>
                                      </p:to>
                                    </p:set>
                                    <p:animEffect transition="in" filter="wipe(down)">
                                      <p:cBhvr>
                                        <p:cTn id="119" dur="750"/>
                                        <p:tgtEl>
                                          <p:spTgt spid="10"/>
                                        </p:tgtEl>
                                      </p:cBhvr>
                                    </p:animEffect>
                                  </p:childTnLst>
                                </p:cTn>
                              </p:par>
                            </p:childTnLst>
                          </p:cTn>
                        </p:par>
                        <p:par>
                          <p:cTn id="120" fill="hold">
                            <p:stCondLst>
                              <p:cond delay="3250"/>
                            </p:stCondLst>
                            <p:childTnLst>
                              <p:par>
                                <p:cTn id="121" presetID="14" presetClass="entr" presetSubtype="10" fill="hold" grpId="0" nodeType="afterEffect">
                                  <p:stCondLst>
                                    <p:cond delay="0"/>
                                  </p:stCondLst>
                                  <p:iterate type="lt">
                                    <p:tmPct val="10000"/>
                                  </p:iterate>
                                  <p:childTnLst>
                                    <p:set>
                                      <p:cBhvr>
                                        <p:cTn id="122" dur="1" fill="hold">
                                          <p:stCondLst>
                                            <p:cond delay="0"/>
                                          </p:stCondLst>
                                        </p:cTn>
                                        <p:tgtEl>
                                          <p:spTgt spid="69"/>
                                        </p:tgtEl>
                                        <p:attrNameLst>
                                          <p:attrName>style.visibility</p:attrName>
                                        </p:attrNameLst>
                                      </p:cBhvr>
                                      <p:to>
                                        <p:strVal val="visible"/>
                                      </p:to>
                                    </p:set>
                                    <p:animEffect transition="in" filter="randombar(horizontal)">
                                      <p:cBhvr>
                                        <p:cTn id="123" dur="500"/>
                                        <p:tgtEl>
                                          <p:spTgt spid="69"/>
                                        </p:tgtEl>
                                      </p:cBhvr>
                                    </p:animEffect>
                                  </p:childTnLst>
                                </p:cTn>
                              </p:par>
                            </p:childTnLst>
                          </p:cTn>
                        </p:par>
                        <p:par>
                          <p:cTn id="124" fill="hold">
                            <p:stCondLst>
                              <p:cond delay="3800"/>
                            </p:stCondLst>
                            <p:childTnLst>
                              <p:par>
                                <p:cTn id="125" presetID="22" presetClass="entr" presetSubtype="4"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down)">
                                      <p:cBhvr>
                                        <p:cTn id="127" dur="750"/>
                                        <p:tgtEl>
                                          <p:spTgt spid="29"/>
                                        </p:tgtEl>
                                      </p:cBhvr>
                                    </p:animEffect>
                                  </p:childTnLst>
                                </p:cTn>
                              </p:par>
                            </p:childTnLst>
                          </p:cTn>
                        </p:par>
                        <p:par>
                          <p:cTn id="128" fill="hold">
                            <p:stCondLst>
                              <p:cond delay="4550"/>
                            </p:stCondLst>
                            <p:childTnLst>
                              <p:par>
                                <p:cTn id="129" presetID="14" presetClass="entr" presetSubtype="10" fill="hold" grpId="0" nodeType="afterEffect">
                                  <p:stCondLst>
                                    <p:cond delay="0"/>
                                  </p:stCondLst>
                                  <p:iterate type="lt">
                                    <p:tmPct val="10000"/>
                                  </p:iterate>
                                  <p:childTnLst>
                                    <p:set>
                                      <p:cBhvr>
                                        <p:cTn id="130" dur="1" fill="hold">
                                          <p:stCondLst>
                                            <p:cond delay="0"/>
                                          </p:stCondLst>
                                        </p:cTn>
                                        <p:tgtEl>
                                          <p:spTgt spid="70"/>
                                        </p:tgtEl>
                                        <p:attrNameLst>
                                          <p:attrName>style.visibility</p:attrName>
                                        </p:attrNameLst>
                                      </p:cBhvr>
                                      <p:to>
                                        <p:strVal val="visible"/>
                                      </p:to>
                                    </p:set>
                                    <p:animEffect transition="in" filter="randombar(horizontal)">
                                      <p:cBhvr>
                                        <p:cTn id="131" dur="500"/>
                                        <p:tgtEl>
                                          <p:spTgt spid="70"/>
                                        </p:tgtEl>
                                      </p:cBhvr>
                                    </p:animEffect>
                                  </p:childTnLst>
                                </p:cTn>
                              </p:par>
                            </p:childTnLst>
                          </p:cTn>
                        </p:par>
                        <p:par>
                          <p:cTn id="132" fill="hold">
                            <p:stCondLst>
                              <p:cond delay="5100"/>
                            </p:stCondLst>
                            <p:childTnLst>
                              <p:par>
                                <p:cTn id="133" presetID="22" presetClass="entr" presetSubtype="4" fill="hold" grpId="0"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wipe(down)">
                                      <p:cBhvr>
                                        <p:cTn id="135" dur="750"/>
                                        <p:tgtEl>
                                          <p:spTgt spid="33"/>
                                        </p:tgtEl>
                                      </p:cBhvr>
                                    </p:animEffect>
                                  </p:childTnLst>
                                </p:cTn>
                              </p:par>
                            </p:childTnLst>
                          </p:cTn>
                        </p:par>
                        <p:par>
                          <p:cTn id="136" fill="hold">
                            <p:stCondLst>
                              <p:cond delay="5850"/>
                            </p:stCondLst>
                            <p:childTnLst>
                              <p:par>
                                <p:cTn id="137" presetID="14" presetClass="entr" presetSubtype="10" fill="hold" grpId="0" nodeType="afterEffect">
                                  <p:stCondLst>
                                    <p:cond delay="0"/>
                                  </p:stCondLst>
                                  <p:iterate type="lt">
                                    <p:tmPct val="10000"/>
                                  </p:iterate>
                                  <p:childTnLst>
                                    <p:set>
                                      <p:cBhvr>
                                        <p:cTn id="138" dur="1" fill="hold">
                                          <p:stCondLst>
                                            <p:cond delay="0"/>
                                          </p:stCondLst>
                                        </p:cTn>
                                        <p:tgtEl>
                                          <p:spTgt spid="71"/>
                                        </p:tgtEl>
                                        <p:attrNameLst>
                                          <p:attrName>style.visibility</p:attrName>
                                        </p:attrNameLst>
                                      </p:cBhvr>
                                      <p:to>
                                        <p:strVal val="visible"/>
                                      </p:to>
                                    </p:set>
                                    <p:animEffect transition="in" filter="randombar(horizontal)">
                                      <p:cBhvr>
                                        <p:cTn id="139" dur="500"/>
                                        <p:tgtEl>
                                          <p:spTgt spid="71"/>
                                        </p:tgtEl>
                                      </p:cBhvr>
                                    </p:animEffect>
                                  </p:childTnLst>
                                </p:cTn>
                              </p:par>
                            </p:childTnLst>
                          </p:cTn>
                        </p:par>
                        <p:par>
                          <p:cTn id="140" fill="hold">
                            <p:stCondLst>
                              <p:cond delay="6400"/>
                            </p:stCondLst>
                            <p:childTnLst>
                              <p:par>
                                <p:cTn id="141" presetID="22" presetClass="entr" presetSubtype="4" fill="hold" grpId="0" nodeType="afterEffect">
                                  <p:stCondLst>
                                    <p:cond delay="0"/>
                                  </p:stCondLst>
                                  <p:childTnLst>
                                    <p:set>
                                      <p:cBhvr>
                                        <p:cTn id="142" dur="1" fill="hold">
                                          <p:stCondLst>
                                            <p:cond delay="0"/>
                                          </p:stCondLst>
                                        </p:cTn>
                                        <p:tgtEl>
                                          <p:spTgt spid="37"/>
                                        </p:tgtEl>
                                        <p:attrNameLst>
                                          <p:attrName>style.visibility</p:attrName>
                                        </p:attrNameLst>
                                      </p:cBhvr>
                                      <p:to>
                                        <p:strVal val="visible"/>
                                      </p:to>
                                    </p:set>
                                    <p:animEffect transition="in" filter="wipe(down)">
                                      <p:cBhvr>
                                        <p:cTn id="143" dur="750"/>
                                        <p:tgtEl>
                                          <p:spTgt spid="37"/>
                                        </p:tgtEl>
                                      </p:cBhvr>
                                    </p:animEffect>
                                  </p:childTnLst>
                                </p:cTn>
                              </p:par>
                            </p:childTnLst>
                          </p:cTn>
                        </p:par>
                        <p:par>
                          <p:cTn id="144" fill="hold">
                            <p:stCondLst>
                              <p:cond delay="7150"/>
                            </p:stCondLst>
                            <p:childTnLst>
                              <p:par>
                                <p:cTn id="145" presetID="14" presetClass="entr" presetSubtype="10" fill="hold" grpId="0" nodeType="afterEffect">
                                  <p:stCondLst>
                                    <p:cond delay="0"/>
                                  </p:stCondLst>
                                  <p:iterate type="lt">
                                    <p:tmPct val="10000"/>
                                  </p:iterate>
                                  <p:childTnLst>
                                    <p:set>
                                      <p:cBhvr>
                                        <p:cTn id="146" dur="1" fill="hold">
                                          <p:stCondLst>
                                            <p:cond delay="0"/>
                                          </p:stCondLst>
                                        </p:cTn>
                                        <p:tgtEl>
                                          <p:spTgt spid="72"/>
                                        </p:tgtEl>
                                        <p:attrNameLst>
                                          <p:attrName>style.visibility</p:attrName>
                                        </p:attrNameLst>
                                      </p:cBhvr>
                                      <p:to>
                                        <p:strVal val="visible"/>
                                      </p:to>
                                    </p:set>
                                    <p:animEffect transition="in" filter="randombar(horizontal)">
                                      <p:cBhvr>
                                        <p:cTn id="147" dur="500"/>
                                        <p:tgtEl>
                                          <p:spTgt spid="72"/>
                                        </p:tgtEl>
                                      </p:cBhvr>
                                    </p:animEffect>
                                  </p:childTnLst>
                                </p:cTn>
                              </p:par>
                            </p:childTnLst>
                          </p:cTn>
                        </p:par>
                        <p:par>
                          <p:cTn id="148" fill="hold">
                            <p:stCondLst>
                              <p:cond delay="7700"/>
                            </p:stCondLst>
                            <p:childTnLst>
                              <p:par>
                                <p:cTn id="149" presetID="22" presetClass="entr" presetSubtype="4" fill="hold" grpId="0" nodeType="afterEffect">
                                  <p:stCondLst>
                                    <p:cond delay="0"/>
                                  </p:stCondLst>
                                  <p:childTnLst>
                                    <p:set>
                                      <p:cBhvr>
                                        <p:cTn id="150" dur="1" fill="hold">
                                          <p:stCondLst>
                                            <p:cond delay="0"/>
                                          </p:stCondLst>
                                        </p:cTn>
                                        <p:tgtEl>
                                          <p:spTgt spid="57"/>
                                        </p:tgtEl>
                                        <p:attrNameLst>
                                          <p:attrName>style.visibility</p:attrName>
                                        </p:attrNameLst>
                                      </p:cBhvr>
                                      <p:to>
                                        <p:strVal val="visible"/>
                                      </p:to>
                                    </p:set>
                                    <p:animEffect transition="in" filter="wipe(down)">
                                      <p:cBhvr>
                                        <p:cTn id="151" dur="750"/>
                                        <p:tgtEl>
                                          <p:spTgt spid="57"/>
                                        </p:tgtEl>
                                      </p:cBhvr>
                                    </p:animEffect>
                                  </p:childTnLst>
                                </p:cTn>
                              </p:par>
                            </p:childTnLst>
                          </p:cTn>
                        </p:par>
                        <p:par>
                          <p:cTn id="152" fill="hold">
                            <p:stCondLst>
                              <p:cond delay="8450"/>
                            </p:stCondLst>
                            <p:childTnLst>
                              <p:par>
                                <p:cTn id="153" presetID="14" presetClass="entr" presetSubtype="10" fill="hold" grpId="0" nodeType="afterEffect">
                                  <p:stCondLst>
                                    <p:cond delay="0"/>
                                  </p:stCondLst>
                                  <p:iterate type="lt">
                                    <p:tmPct val="10000"/>
                                  </p:iterate>
                                  <p:childTnLst>
                                    <p:set>
                                      <p:cBhvr>
                                        <p:cTn id="154" dur="1" fill="hold">
                                          <p:stCondLst>
                                            <p:cond delay="0"/>
                                          </p:stCondLst>
                                        </p:cTn>
                                        <p:tgtEl>
                                          <p:spTgt spid="73"/>
                                        </p:tgtEl>
                                        <p:attrNameLst>
                                          <p:attrName>style.visibility</p:attrName>
                                        </p:attrNameLst>
                                      </p:cBhvr>
                                      <p:to>
                                        <p:strVal val="visible"/>
                                      </p:to>
                                    </p:set>
                                    <p:animEffect transition="in" filter="randombar(horizontal)">
                                      <p:cBhvr>
                                        <p:cTn id="155" dur="500"/>
                                        <p:tgtEl>
                                          <p:spTgt spid="73"/>
                                        </p:tgtEl>
                                      </p:cBhvr>
                                    </p:animEffect>
                                  </p:childTnLst>
                                </p:cTn>
                              </p:par>
                            </p:childTnLst>
                          </p:cTn>
                        </p:par>
                        <p:par>
                          <p:cTn id="156" fill="hold">
                            <p:stCondLst>
                              <p:cond delay="9000"/>
                            </p:stCondLst>
                            <p:childTnLst>
                              <p:par>
                                <p:cTn id="157" presetID="22" presetClass="entr" presetSubtype="4"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wipe(down)">
                                      <p:cBhvr>
                                        <p:cTn id="159" dur="750"/>
                                        <p:tgtEl>
                                          <p:spTgt spid="41"/>
                                        </p:tgtEl>
                                      </p:cBhvr>
                                    </p:animEffect>
                                  </p:childTnLst>
                                </p:cTn>
                              </p:par>
                            </p:childTnLst>
                          </p:cTn>
                        </p:par>
                        <p:par>
                          <p:cTn id="160" fill="hold">
                            <p:stCondLst>
                              <p:cond delay="9750"/>
                            </p:stCondLst>
                            <p:childTnLst>
                              <p:par>
                                <p:cTn id="161" presetID="14" presetClass="entr" presetSubtype="10" fill="hold" grpId="0" nodeType="afterEffect">
                                  <p:stCondLst>
                                    <p:cond delay="0"/>
                                  </p:stCondLst>
                                  <p:iterate type="lt">
                                    <p:tmPct val="10000"/>
                                  </p:iterate>
                                  <p:childTnLst>
                                    <p:set>
                                      <p:cBhvr>
                                        <p:cTn id="162" dur="1" fill="hold">
                                          <p:stCondLst>
                                            <p:cond delay="0"/>
                                          </p:stCondLst>
                                        </p:cTn>
                                        <p:tgtEl>
                                          <p:spTgt spid="74"/>
                                        </p:tgtEl>
                                        <p:attrNameLst>
                                          <p:attrName>style.visibility</p:attrName>
                                        </p:attrNameLst>
                                      </p:cBhvr>
                                      <p:to>
                                        <p:strVal val="visible"/>
                                      </p:to>
                                    </p:set>
                                    <p:animEffect transition="in" filter="randombar(horizontal)">
                                      <p:cBhvr>
                                        <p:cTn id="163" dur="500"/>
                                        <p:tgtEl>
                                          <p:spTgt spid="74"/>
                                        </p:tgtEl>
                                      </p:cBhvr>
                                    </p:animEffect>
                                  </p:childTnLst>
                                </p:cTn>
                              </p:par>
                            </p:childTnLst>
                          </p:cTn>
                        </p:par>
                        <p:par>
                          <p:cTn id="164" fill="hold">
                            <p:stCondLst>
                              <p:cond delay="10300"/>
                            </p:stCondLst>
                            <p:childTnLst>
                              <p:par>
                                <p:cTn id="165" presetID="22" presetClass="entr" presetSubtype="4" fill="hold" grpId="0" nodeType="afterEffect">
                                  <p:stCondLst>
                                    <p:cond delay="0"/>
                                  </p:stCondLst>
                                  <p:childTnLst>
                                    <p:set>
                                      <p:cBhvr>
                                        <p:cTn id="166" dur="1" fill="hold">
                                          <p:stCondLst>
                                            <p:cond delay="0"/>
                                          </p:stCondLst>
                                        </p:cTn>
                                        <p:tgtEl>
                                          <p:spTgt spid="53"/>
                                        </p:tgtEl>
                                        <p:attrNameLst>
                                          <p:attrName>style.visibility</p:attrName>
                                        </p:attrNameLst>
                                      </p:cBhvr>
                                      <p:to>
                                        <p:strVal val="visible"/>
                                      </p:to>
                                    </p:set>
                                    <p:animEffect transition="in" filter="wipe(down)">
                                      <p:cBhvr>
                                        <p:cTn id="167" dur="750"/>
                                        <p:tgtEl>
                                          <p:spTgt spid="53"/>
                                        </p:tgtEl>
                                      </p:cBhvr>
                                    </p:animEffect>
                                  </p:childTnLst>
                                </p:cTn>
                              </p:par>
                            </p:childTnLst>
                          </p:cTn>
                        </p:par>
                        <p:par>
                          <p:cTn id="168" fill="hold">
                            <p:stCondLst>
                              <p:cond delay="11050"/>
                            </p:stCondLst>
                            <p:childTnLst>
                              <p:par>
                                <p:cTn id="169" presetID="14" presetClass="entr" presetSubtype="10" fill="hold" grpId="0" nodeType="afterEffect">
                                  <p:stCondLst>
                                    <p:cond delay="0"/>
                                  </p:stCondLst>
                                  <p:iterate type="lt">
                                    <p:tmPct val="10000"/>
                                  </p:iterate>
                                  <p:childTnLst>
                                    <p:set>
                                      <p:cBhvr>
                                        <p:cTn id="170" dur="1" fill="hold">
                                          <p:stCondLst>
                                            <p:cond delay="0"/>
                                          </p:stCondLst>
                                        </p:cTn>
                                        <p:tgtEl>
                                          <p:spTgt spid="75"/>
                                        </p:tgtEl>
                                        <p:attrNameLst>
                                          <p:attrName>style.visibility</p:attrName>
                                        </p:attrNameLst>
                                      </p:cBhvr>
                                      <p:to>
                                        <p:strVal val="visible"/>
                                      </p:to>
                                    </p:set>
                                    <p:animEffect transition="in" filter="randombar(horizontal)">
                                      <p:cBhvr>
                                        <p:cTn id="171" dur="500"/>
                                        <p:tgtEl>
                                          <p:spTgt spid="75"/>
                                        </p:tgtEl>
                                      </p:cBhvr>
                                    </p:animEffect>
                                  </p:childTnLst>
                                </p:cTn>
                              </p:par>
                            </p:childTnLst>
                          </p:cTn>
                        </p:par>
                        <p:par>
                          <p:cTn id="172" fill="hold">
                            <p:stCondLst>
                              <p:cond delay="11600"/>
                            </p:stCondLst>
                            <p:childTnLst>
                              <p:par>
                                <p:cTn id="173" presetID="14" presetClass="entr" presetSubtype="10" fill="hold" grpId="0" nodeType="afterEffect">
                                  <p:stCondLst>
                                    <p:cond delay="250"/>
                                  </p:stCondLst>
                                  <p:iterate type="lt">
                                    <p:tmPct val="5000"/>
                                  </p:iterate>
                                  <p:childTnLst>
                                    <p:set>
                                      <p:cBhvr>
                                        <p:cTn id="174" dur="1" fill="hold">
                                          <p:stCondLst>
                                            <p:cond delay="0"/>
                                          </p:stCondLst>
                                        </p:cTn>
                                        <p:tgtEl>
                                          <p:spTgt spid="89"/>
                                        </p:tgtEl>
                                        <p:attrNameLst>
                                          <p:attrName>style.visibility</p:attrName>
                                        </p:attrNameLst>
                                      </p:cBhvr>
                                      <p:to>
                                        <p:strVal val="visible"/>
                                      </p:to>
                                    </p:set>
                                    <p:animEffect transition="in" filter="randombar(horizontal)">
                                      <p:cBhvr>
                                        <p:cTn id="175" dur="500"/>
                                        <p:tgtEl>
                                          <p:spTgt spid="89"/>
                                        </p:tgtEl>
                                      </p:cBhvr>
                                    </p:animEffect>
                                  </p:childTnLst>
                                </p:cTn>
                              </p:par>
                              <p:par>
                                <p:cTn id="176" presetID="10" presetClass="entr" presetSubtype="0" fill="hold" grpId="0" nodeType="withEffect">
                                  <p:stCondLst>
                                    <p:cond delay="500"/>
                                  </p:stCondLst>
                                  <p:childTnLst>
                                    <p:set>
                                      <p:cBhvr>
                                        <p:cTn id="177" dur="1" fill="hold">
                                          <p:stCondLst>
                                            <p:cond delay="0"/>
                                          </p:stCondLst>
                                        </p:cTn>
                                        <p:tgtEl>
                                          <p:spTgt spid="88"/>
                                        </p:tgtEl>
                                        <p:attrNameLst>
                                          <p:attrName>style.visibility</p:attrName>
                                        </p:attrNameLst>
                                      </p:cBhvr>
                                      <p:to>
                                        <p:strVal val="visible"/>
                                      </p:to>
                                    </p:set>
                                    <p:animEffect transition="in" filter="fade">
                                      <p:cBhvr>
                                        <p:cTn id="178" dur="500"/>
                                        <p:tgtEl>
                                          <p:spTgt spid="88"/>
                                        </p:tgtEl>
                                      </p:cBhvr>
                                    </p:animEffect>
                                  </p:childTnLst>
                                </p:cTn>
                              </p:par>
                            </p:childTnLst>
                          </p:cTn>
                        </p:par>
                        <p:par>
                          <p:cTn id="179" fill="hold">
                            <p:stCondLst>
                              <p:cond delay="12600"/>
                            </p:stCondLst>
                            <p:childTnLst>
                              <p:par>
                                <p:cTn id="180" presetID="14" presetClass="entr" presetSubtype="10" fill="hold" grpId="0" nodeType="afterEffect">
                                  <p:stCondLst>
                                    <p:cond delay="250"/>
                                  </p:stCondLst>
                                  <p:iterate type="lt">
                                    <p:tmPct val="5000"/>
                                  </p:iterate>
                                  <p:childTnLst>
                                    <p:set>
                                      <p:cBhvr>
                                        <p:cTn id="181" dur="1" fill="hold">
                                          <p:stCondLst>
                                            <p:cond delay="0"/>
                                          </p:stCondLst>
                                        </p:cTn>
                                        <p:tgtEl>
                                          <p:spTgt spid="87"/>
                                        </p:tgtEl>
                                        <p:attrNameLst>
                                          <p:attrName>style.visibility</p:attrName>
                                        </p:attrNameLst>
                                      </p:cBhvr>
                                      <p:to>
                                        <p:strVal val="visible"/>
                                      </p:to>
                                    </p:set>
                                    <p:animEffect transition="in" filter="randombar(horizontal)">
                                      <p:cBhvr>
                                        <p:cTn id="182" dur="500"/>
                                        <p:tgtEl>
                                          <p:spTgt spid="87"/>
                                        </p:tgtEl>
                                      </p:cBhvr>
                                    </p:animEffect>
                                  </p:childTnLst>
                                </p:cTn>
                              </p:par>
                              <p:par>
                                <p:cTn id="183" presetID="10" presetClass="entr" presetSubtype="0" fill="hold" grpId="0" nodeType="withEffect">
                                  <p:stCondLst>
                                    <p:cond delay="500"/>
                                  </p:stCondLst>
                                  <p:childTnLst>
                                    <p:set>
                                      <p:cBhvr>
                                        <p:cTn id="184" dur="1" fill="hold">
                                          <p:stCondLst>
                                            <p:cond delay="0"/>
                                          </p:stCondLst>
                                        </p:cTn>
                                        <p:tgtEl>
                                          <p:spTgt spid="86"/>
                                        </p:tgtEl>
                                        <p:attrNameLst>
                                          <p:attrName>style.visibility</p:attrName>
                                        </p:attrNameLst>
                                      </p:cBhvr>
                                      <p:to>
                                        <p:strVal val="visible"/>
                                      </p:to>
                                    </p:set>
                                    <p:animEffect transition="in" filter="fade">
                                      <p:cBhvr>
                                        <p:cTn id="18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9" grpId="0"/>
      <p:bldP spid="60" grpId="0"/>
      <p:bldP spid="61" grpId="0"/>
      <p:bldP spid="62" grpId="0"/>
      <p:bldP spid="63" grpId="0"/>
      <p:bldP spid="64" grpId="0"/>
      <p:bldP spid="65" grpId="0"/>
      <p:bldP spid="11" grpId="0" animBg="1"/>
      <p:bldP spid="10" grpId="0" animBg="1"/>
      <p:bldP spid="2" grpId="0" animBg="1"/>
      <p:bldP spid="28" grpId="0" animBg="1"/>
      <p:bldP spid="29" grpId="0" animBg="1"/>
      <p:bldP spid="30" grpId="0" animBg="1"/>
      <p:bldP spid="32" grpId="0" animBg="1"/>
      <p:bldP spid="33" grpId="0" animBg="1"/>
      <p:bldP spid="34" grpId="0" animBg="1"/>
      <p:bldP spid="36" grpId="0" animBg="1"/>
      <p:bldP spid="37" grpId="0" animBg="1"/>
      <p:bldP spid="38" grpId="0" animBg="1"/>
      <p:bldP spid="40" grpId="0" animBg="1"/>
      <p:bldP spid="41" grpId="0" animBg="1"/>
      <p:bldP spid="42" grpId="0" animBg="1"/>
      <p:bldP spid="52" grpId="0" animBg="1"/>
      <p:bldP spid="53" grpId="0" animBg="1"/>
      <p:bldP spid="54" grpId="0" animBg="1"/>
      <p:bldP spid="56" grpId="0" animBg="1"/>
      <p:bldP spid="57" grpId="0" animBg="1"/>
      <p:bldP spid="58" grpId="0" animBg="1"/>
      <p:bldP spid="69" grpId="0"/>
      <p:bldP spid="70" grpId="0"/>
      <p:bldP spid="71" grpId="0"/>
      <p:bldP spid="72" grpId="0"/>
      <p:bldP spid="73" grpId="0"/>
      <p:bldP spid="74" grpId="0"/>
      <p:bldP spid="75" grpId="0"/>
      <p:bldP spid="86" grpId="0"/>
      <p:bldP spid="87" grpId="0"/>
      <p:bldP spid="88" grpId="0"/>
      <p:bldP spid="8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5</a:t>
            </a:fld>
            <a:endParaRPr lang="ja-JP" altLang="en-US"/>
          </a:p>
        </p:txBody>
      </p:sp>
      <p:pic>
        <p:nvPicPr>
          <p:cNvPr id="24" name="図プレースホルダー 2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5739" r="15739"/>
          <a:stretch>
            <a:fillRect/>
          </a:stretch>
        </p:blipFill>
        <p:spPr/>
      </p:pic>
      <p:sp>
        <p:nvSpPr>
          <p:cNvPr id="25" name="テキスト プレースホルダー 9"/>
          <p:cNvSpPr>
            <a:spLocks noGrp="1"/>
          </p:cNvSpPr>
          <p:nvPr>
            <p:ph type="body" sz="quarter" idx="17"/>
          </p:nvPr>
        </p:nvSpPr>
        <p:spPr/>
        <p:txBody>
          <a:bodyPr/>
          <a:lstStyle/>
          <a:p>
            <a:r>
              <a:rPr kumimoji="1" lang="en-US" altLang="ja-JP" dirty="0" smtClean="0"/>
              <a:t>ABOUT US</a:t>
            </a:r>
            <a:endParaRPr kumimoji="1" lang="ja-JP" altLang="en-US" dirty="0"/>
          </a:p>
        </p:txBody>
      </p:sp>
      <p:sp>
        <p:nvSpPr>
          <p:cNvPr id="26" name="テキスト プレースホルダー 10"/>
          <p:cNvSpPr>
            <a:spLocks noGrp="1"/>
          </p:cNvSpPr>
          <p:nvPr>
            <p:ph type="body" sz="quarter" idx="21"/>
          </p:nvPr>
        </p:nvSpPr>
        <p:spPr/>
        <p:txBody>
          <a:bodyPr/>
          <a:lstStyle/>
          <a:p>
            <a:r>
              <a:rPr kumimoji="1" lang="en-US" altLang="ja-JP" dirty="0" smtClean="0"/>
              <a:t>What We Do</a:t>
            </a:r>
            <a:endParaRPr kumimoji="1" lang="ja-JP" altLang="en-US" dirty="0"/>
          </a:p>
        </p:txBody>
      </p:sp>
      <p:pic>
        <p:nvPicPr>
          <p:cNvPr id="27" name="図プレースホルダー 27"/>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5739" r="15739"/>
          <a:stretch>
            <a:fillRect/>
          </a:stretch>
        </p:blipFill>
        <p:spPr/>
      </p:pic>
      <p:sp>
        <p:nvSpPr>
          <p:cNvPr id="28" name="テキスト プレースホルダー 12"/>
          <p:cNvSpPr>
            <a:spLocks noGrp="1"/>
          </p:cNvSpPr>
          <p:nvPr>
            <p:ph type="body" sz="quarter" idx="23"/>
          </p:nvPr>
        </p:nvSpPr>
        <p:spPr/>
        <p:txBody>
          <a:bodyPr/>
          <a:lstStyle/>
          <a:p>
            <a:r>
              <a:rPr kumimoji="1" lang="en-US" altLang="ja-JP" dirty="0" smtClean="0"/>
              <a:t>PORTFOLIO</a:t>
            </a:r>
            <a:endParaRPr kumimoji="1" lang="ja-JP" altLang="en-US" dirty="0"/>
          </a:p>
        </p:txBody>
      </p:sp>
      <p:sp>
        <p:nvSpPr>
          <p:cNvPr id="29" name="テキスト プレースホルダー 13"/>
          <p:cNvSpPr>
            <a:spLocks noGrp="1"/>
          </p:cNvSpPr>
          <p:nvPr>
            <p:ph type="body" sz="quarter" idx="24"/>
          </p:nvPr>
        </p:nvSpPr>
        <p:spPr/>
        <p:txBody>
          <a:bodyPr/>
          <a:lstStyle/>
          <a:p>
            <a:r>
              <a:rPr kumimoji="1" lang="en-US" altLang="ja-JP" dirty="0" smtClean="0"/>
              <a:t>Our Awesome Projects</a:t>
            </a:r>
            <a:endParaRPr kumimoji="1" lang="ja-JP" altLang="en-US" dirty="0"/>
          </a:p>
        </p:txBody>
      </p:sp>
      <p:pic>
        <p:nvPicPr>
          <p:cNvPr id="30" name="図プレースホルダー 28"/>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5739" r="15739"/>
          <a:stretch>
            <a:fillRect/>
          </a:stretch>
        </p:blipFill>
        <p:spPr/>
      </p:pic>
      <p:sp>
        <p:nvSpPr>
          <p:cNvPr id="31" name="テキスト プレースホルダー 15"/>
          <p:cNvSpPr>
            <a:spLocks noGrp="1"/>
          </p:cNvSpPr>
          <p:nvPr>
            <p:ph type="body" sz="quarter" idx="26"/>
          </p:nvPr>
        </p:nvSpPr>
        <p:spPr/>
        <p:txBody>
          <a:bodyPr/>
          <a:lstStyle/>
          <a:p>
            <a:r>
              <a:rPr kumimoji="1" lang="en-US" altLang="ja-JP" dirty="0" smtClean="0"/>
              <a:t>NEW PROPOSAL</a:t>
            </a:r>
            <a:endParaRPr kumimoji="1" lang="ja-JP" altLang="en-US" dirty="0"/>
          </a:p>
        </p:txBody>
      </p:sp>
      <p:sp>
        <p:nvSpPr>
          <p:cNvPr id="32" name="テキスト プレースホルダー 16"/>
          <p:cNvSpPr>
            <a:spLocks noGrp="1"/>
          </p:cNvSpPr>
          <p:nvPr>
            <p:ph type="body" sz="quarter" idx="27"/>
          </p:nvPr>
        </p:nvSpPr>
        <p:spPr/>
        <p:txBody>
          <a:bodyPr/>
          <a:lstStyle/>
          <a:p>
            <a:r>
              <a:rPr kumimoji="1" lang="en-US" altLang="ja-JP" dirty="0" smtClean="0"/>
              <a:t>Our New Ideas</a:t>
            </a:r>
            <a:endParaRPr kumimoji="1" lang="ja-JP" altLang="en-US" dirty="0"/>
          </a:p>
        </p:txBody>
      </p:sp>
      <p:sp>
        <p:nvSpPr>
          <p:cNvPr id="34" name="テキスト プレースホルダー 18"/>
          <p:cNvSpPr>
            <a:spLocks noGrp="1"/>
          </p:cNvSpPr>
          <p:nvPr>
            <p:ph type="body" sz="quarter" idx="29"/>
          </p:nvPr>
        </p:nvSpPr>
        <p:spPr/>
        <p:txBody>
          <a:bodyPr/>
          <a:lstStyle/>
          <a:p>
            <a:r>
              <a:rPr kumimoji="1" lang="en-US" altLang="ja-JP" dirty="0" smtClean="0"/>
              <a:t>ANALYSIS</a:t>
            </a:r>
            <a:endParaRPr kumimoji="1" lang="ja-JP" altLang="en-US" dirty="0"/>
          </a:p>
        </p:txBody>
      </p:sp>
      <p:sp>
        <p:nvSpPr>
          <p:cNvPr id="35" name="テキスト プレースホルダー 19"/>
          <p:cNvSpPr>
            <a:spLocks noGrp="1"/>
          </p:cNvSpPr>
          <p:nvPr>
            <p:ph type="body" sz="quarter" idx="30"/>
          </p:nvPr>
        </p:nvSpPr>
        <p:spPr/>
        <p:txBody>
          <a:bodyPr/>
          <a:lstStyle/>
          <a:p>
            <a:r>
              <a:rPr kumimoji="1" lang="en-US" altLang="ja-JP" dirty="0" smtClean="0"/>
              <a:t>Marketing Research &amp; Our Data</a:t>
            </a:r>
            <a:endParaRPr kumimoji="1" lang="ja-JP" altLang="en-US" dirty="0"/>
          </a:p>
        </p:txBody>
      </p:sp>
      <p:pic>
        <p:nvPicPr>
          <p:cNvPr id="36" name="図プレースホルダー 30"/>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l="16184" r="16184"/>
          <a:stretch>
            <a:fillRect/>
          </a:stretch>
        </p:blipFill>
        <p:spPr/>
      </p:pic>
      <p:sp>
        <p:nvSpPr>
          <p:cNvPr id="37" name="テキスト プレースホルダー 21"/>
          <p:cNvSpPr>
            <a:spLocks noGrp="1"/>
          </p:cNvSpPr>
          <p:nvPr>
            <p:ph type="body" sz="quarter" idx="32"/>
          </p:nvPr>
        </p:nvSpPr>
        <p:spPr/>
        <p:txBody>
          <a:bodyPr/>
          <a:lstStyle/>
          <a:p>
            <a:r>
              <a:rPr kumimoji="1" lang="en-US" altLang="ja-JP" dirty="0" smtClean="0"/>
              <a:t>NExT STEP</a:t>
            </a:r>
            <a:endParaRPr kumimoji="1" lang="ja-JP" altLang="en-US" dirty="0"/>
          </a:p>
        </p:txBody>
      </p:sp>
      <p:sp>
        <p:nvSpPr>
          <p:cNvPr id="38" name="テキスト プレースホルダー 22"/>
          <p:cNvSpPr>
            <a:spLocks noGrp="1"/>
          </p:cNvSpPr>
          <p:nvPr>
            <p:ph type="body" sz="quarter" idx="33"/>
          </p:nvPr>
        </p:nvSpPr>
        <p:spPr/>
        <p:txBody>
          <a:bodyPr/>
          <a:lstStyle/>
          <a:p>
            <a:r>
              <a:rPr kumimoji="1" lang="en-US" altLang="ja-JP" dirty="0" smtClean="0"/>
              <a:t>Ourt Future Plan</a:t>
            </a:r>
            <a:endParaRPr kumimoji="1" lang="ja-JP" altLang="en-US" dirty="0"/>
          </a:p>
        </p:txBody>
      </p:sp>
      <p:sp>
        <p:nvSpPr>
          <p:cNvPr id="20" name="タイトル 19"/>
          <p:cNvSpPr>
            <a:spLocks noGrp="1"/>
          </p:cNvSpPr>
          <p:nvPr>
            <p:ph type="title"/>
          </p:nvPr>
        </p:nvSpPr>
        <p:spPr/>
        <p:txBody>
          <a:bodyPr/>
          <a:lstStyle/>
          <a:p>
            <a:r>
              <a:rPr lang="en-US" altLang="ja-JP" dirty="0"/>
              <a:t>TABLE OF CONTENTS</a:t>
            </a:r>
            <a:endParaRPr kumimoji="1" lang="ja-JP" altLang="en-US" dirty="0"/>
          </a:p>
        </p:txBody>
      </p:sp>
      <p:sp>
        <p:nvSpPr>
          <p:cNvPr id="21" name="テキスト プレースホルダー 20"/>
          <p:cNvSpPr>
            <a:spLocks noGrp="1"/>
          </p:cNvSpPr>
          <p:nvPr>
            <p:ph type="body" sz="quarter" idx="12"/>
          </p:nvPr>
        </p:nvSpPr>
        <p:spPr/>
        <p:txBody>
          <a:bodyPr/>
          <a:lstStyle/>
          <a:p>
            <a:r>
              <a:rPr lang="en-US" altLang="ja-JP" dirty="0" smtClean="0"/>
              <a:t>Today’s Agenda</a:t>
            </a:r>
            <a:endParaRPr kumimoji="1" lang="ja-JP" altLang="en-US" dirty="0"/>
          </a:p>
        </p:txBody>
      </p:sp>
      <p:pic>
        <p:nvPicPr>
          <p:cNvPr id="5" name="図プレースホルダー 4"/>
          <p:cNvPicPr>
            <a:picLocks noGrp="1" noChangeAspect="1"/>
          </p:cNvPicPr>
          <p:nvPr>
            <p:ph type="pic" sz="quarter" idx="28"/>
          </p:nvPr>
        </p:nvPicPr>
        <p:blipFill>
          <a:blip r:embed="rId6" cstate="print">
            <a:extLst>
              <a:ext uri="{28A0092B-C50C-407E-A947-70E740481C1C}">
                <a14:useLocalDpi xmlns:a14="http://schemas.microsoft.com/office/drawing/2010/main" val="0"/>
              </a:ext>
            </a:extLst>
          </a:blip>
          <a:srcRect l="16307" r="16307"/>
          <a:stretch>
            <a:fillRect/>
          </a:stretch>
        </p:blipFill>
        <p:spPr/>
      </p:pic>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1924135449"/>
      </p:ext>
    </p:extLst>
  </p:cSld>
  <p:clrMapOvr>
    <a:masterClrMapping/>
  </p:clrMapOvr>
  <mc:AlternateContent xmlns:mc="http://schemas.openxmlformats.org/markup-compatibility/2006" xmlns:p14="http://schemas.microsoft.com/office/powerpoint/2010/main">
    <mc:Choice Requires="p14">
      <p:transition spd="slow" p14:dur="1250" advTm="13247">
        <p14:flip dir="r"/>
      </p:transition>
    </mc:Choice>
    <mc:Fallback xmlns="">
      <p:transition spd="slow" advTm="13247">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円/楕円 117"/>
          <p:cNvSpPr/>
          <p:nvPr/>
        </p:nvSpPr>
        <p:spPr>
          <a:xfrm>
            <a:off x="5718201" y="2654286"/>
            <a:ext cx="6822035" cy="6822035"/>
          </a:xfrm>
          <a:prstGeom prst="ellipse">
            <a:avLst/>
          </a:prstGeom>
          <a:gradFill>
            <a:gsLst>
              <a:gs pos="0">
                <a:schemeClr val="tx2">
                  <a:alpha val="67000"/>
                </a:schemeClr>
              </a:gs>
              <a:gs pos="31000">
                <a:srgbClr val="FFFFFF">
                  <a:alpha val="41000"/>
                </a:srgbClr>
              </a:gs>
              <a:gs pos="88000">
                <a:srgbClr val="FFFFFF">
                  <a:alpha val="48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円/楕円 116"/>
          <p:cNvSpPr/>
          <p:nvPr/>
        </p:nvSpPr>
        <p:spPr>
          <a:xfrm>
            <a:off x="6951168" y="3887253"/>
            <a:ext cx="4356100" cy="4356100"/>
          </a:xfrm>
          <a:prstGeom prst="ellipse">
            <a:avLst/>
          </a:prstGeom>
          <a:gradFill>
            <a:gsLst>
              <a:gs pos="0">
                <a:schemeClr val="tx2">
                  <a:alpha val="65000"/>
                </a:schemeClr>
              </a:gs>
              <a:gs pos="21000">
                <a:srgbClr val="FFFFFF">
                  <a:alpha val="19000"/>
                </a:srgbClr>
              </a:gs>
              <a:gs pos="88000">
                <a:srgbClr val="FFFFFF">
                  <a:alpha val="48000"/>
                </a:srgbClr>
              </a:gs>
              <a:gs pos="67000">
                <a:schemeClr val="tx2">
                  <a:alpha val="2000"/>
                </a:schemeClr>
              </a:gs>
              <a:gs pos="100000">
                <a:schemeClr val="tx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8"/>
          <p:cNvSpPr>
            <a:spLocks noGrp="1"/>
          </p:cNvSpPr>
          <p:nvPr>
            <p:ph type="title"/>
          </p:nvPr>
        </p:nvSpPr>
        <p:spPr/>
        <p:txBody>
          <a:bodyPr/>
          <a:lstStyle/>
          <a:p>
            <a:r>
              <a:rPr lang="en-US" altLang="ja-JP" dirty="0" smtClean="0"/>
              <a:t>Custom Bar Chart 4</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50</a:t>
            </a:fld>
            <a:endParaRPr lang="ja-JP" altLang="en-US"/>
          </a:p>
        </p:txBody>
      </p:sp>
      <p:sp>
        <p:nvSpPr>
          <p:cNvPr id="10" name="テキスト プレースホルダー 9"/>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13" name="正方形/長方形 12"/>
          <p:cNvSpPr/>
          <p:nvPr/>
        </p:nvSpPr>
        <p:spPr>
          <a:xfrm>
            <a:off x="8924248" y="3375608"/>
            <a:ext cx="419100" cy="2690373"/>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rot="1800000">
            <a:off x="9506844" y="3825527"/>
            <a:ext cx="419100" cy="241220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rot="3600000">
            <a:off x="10242586" y="3782085"/>
            <a:ext cx="419100" cy="3047812"/>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rot="10800000">
            <a:off x="8918254" y="6067614"/>
            <a:ext cx="419100" cy="2568385"/>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rot="12600000">
            <a:off x="8417991" y="5917931"/>
            <a:ext cx="419100" cy="2082869"/>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rot="14400000">
            <a:off x="8064979" y="5572202"/>
            <a:ext cx="419100" cy="1973796"/>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rot="5400000">
            <a:off x="10130377" y="4846504"/>
            <a:ext cx="419100" cy="2448666"/>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rot="7200000">
            <a:off x="9976908" y="5426253"/>
            <a:ext cx="419100" cy="2496511"/>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rot="9000000">
            <a:off x="9733223" y="5847265"/>
            <a:ext cx="419100" cy="3316570"/>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rot="16200000">
            <a:off x="7318944" y="4467803"/>
            <a:ext cx="419100" cy="3180668"/>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rot="18000000">
            <a:off x="7823753" y="4180812"/>
            <a:ext cx="419100" cy="2530371"/>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19800000">
            <a:off x="8387419" y="4104610"/>
            <a:ext cx="419100" cy="2095288"/>
          </a:xfrm>
          <a:prstGeom prst="rect">
            <a:avLst/>
          </a:prstGeom>
          <a:gradFill>
            <a:gsLst>
              <a:gs pos="0">
                <a:schemeClr val="tx1"/>
              </a:gs>
              <a:gs pos="61000">
                <a:srgbClr val="FFFFFF">
                  <a:alpha val="20000"/>
                </a:srgbClr>
              </a:gs>
              <a:gs pos="35000">
                <a:schemeClr val="tx1">
                  <a:alpha val="59000"/>
                </a:schemeClr>
              </a:gs>
              <a:gs pos="100000">
                <a:schemeClr val="tx1">
                  <a:alpha val="77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useBgFill="1">
        <p:nvSpPr>
          <p:cNvPr id="11" name="円/楕円 10"/>
          <p:cNvSpPr/>
          <p:nvPr/>
        </p:nvSpPr>
        <p:spPr>
          <a:xfrm>
            <a:off x="8145629" y="5101542"/>
            <a:ext cx="1964347" cy="1964347"/>
          </a:xfrm>
          <a:prstGeom prst="ellipse">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8899203" y="435590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70</a:t>
            </a:r>
            <a:endParaRPr kumimoji="1" lang="ja-JP" altLang="en-US" sz="2400" dirty="0">
              <a:solidFill>
                <a:schemeClr val="accent2"/>
              </a:solidFill>
              <a:latin typeface="Bebas Neue Regular" pitchFamily="50" charset="0"/>
            </a:endParaRPr>
          </a:p>
        </p:txBody>
      </p:sp>
      <p:sp>
        <p:nvSpPr>
          <p:cNvPr id="33" name="テキスト ボックス 32"/>
          <p:cNvSpPr txBox="1"/>
          <p:nvPr/>
        </p:nvSpPr>
        <p:spPr>
          <a:xfrm rot="1800000">
            <a:off x="9644130" y="455910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65</a:t>
            </a:r>
            <a:endParaRPr kumimoji="1" lang="ja-JP" altLang="en-US" sz="2400" dirty="0">
              <a:solidFill>
                <a:schemeClr val="accent2"/>
              </a:solidFill>
              <a:latin typeface="Bebas Neue Regular" pitchFamily="50" charset="0"/>
            </a:endParaRPr>
          </a:p>
        </p:txBody>
      </p:sp>
      <p:sp>
        <p:nvSpPr>
          <p:cNvPr id="36" name="テキスト ボックス 35"/>
          <p:cNvSpPr txBox="1"/>
          <p:nvPr/>
        </p:nvSpPr>
        <p:spPr>
          <a:xfrm rot="3600000">
            <a:off x="10182827" y="507842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80</a:t>
            </a:r>
            <a:endParaRPr kumimoji="1" lang="ja-JP" altLang="en-US" sz="2400" dirty="0">
              <a:solidFill>
                <a:schemeClr val="accent2"/>
              </a:solidFill>
              <a:latin typeface="Bebas Neue Regular" pitchFamily="50" charset="0"/>
            </a:endParaRPr>
          </a:p>
        </p:txBody>
      </p:sp>
      <p:sp>
        <p:nvSpPr>
          <p:cNvPr id="42" name="テキスト ボックス 41"/>
          <p:cNvSpPr txBox="1"/>
          <p:nvPr/>
        </p:nvSpPr>
        <p:spPr>
          <a:xfrm rot="5400000">
            <a:off x="10366860" y="5834925"/>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67</a:t>
            </a:r>
            <a:endParaRPr kumimoji="1" lang="ja-JP" altLang="en-US" sz="2400" dirty="0">
              <a:solidFill>
                <a:schemeClr val="accent2"/>
              </a:solidFill>
              <a:latin typeface="Bebas Neue Regular" pitchFamily="50" charset="0"/>
            </a:endParaRPr>
          </a:p>
        </p:txBody>
      </p:sp>
      <p:sp>
        <p:nvSpPr>
          <p:cNvPr id="43" name="テキスト ボックス 42"/>
          <p:cNvSpPr txBox="1"/>
          <p:nvPr/>
        </p:nvSpPr>
        <p:spPr>
          <a:xfrm rot="7200000">
            <a:off x="10163660" y="6560801"/>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65</a:t>
            </a:r>
            <a:endParaRPr kumimoji="1" lang="ja-JP" altLang="en-US" sz="2400" dirty="0">
              <a:solidFill>
                <a:schemeClr val="accent2"/>
              </a:solidFill>
              <a:latin typeface="Bebas Neue Regular" pitchFamily="50" charset="0"/>
            </a:endParaRPr>
          </a:p>
        </p:txBody>
      </p:sp>
      <p:sp>
        <p:nvSpPr>
          <p:cNvPr id="44" name="テキスト ボックス 43"/>
          <p:cNvSpPr txBox="1"/>
          <p:nvPr/>
        </p:nvSpPr>
        <p:spPr>
          <a:xfrm rot="9000000">
            <a:off x="9644339" y="709949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97</a:t>
            </a:r>
            <a:endParaRPr kumimoji="1" lang="ja-JP" altLang="en-US" sz="2400" dirty="0">
              <a:solidFill>
                <a:schemeClr val="accent2"/>
              </a:solidFill>
              <a:latin typeface="Bebas Neue Regular" pitchFamily="50" charset="0"/>
            </a:endParaRPr>
          </a:p>
        </p:txBody>
      </p:sp>
      <p:sp>
        <p:nvSpPr>
          <p:cNvPr id="46" name="テキスト ボックス 45"/>
          <p:cNvSpPr txBox="1"/>
          <p:nvPr/>
        </p:nvSpPr>
        <p:spPr>
          <a:xfrm rot="10800000">
            <a:off x="8911903" y="730801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70</a:t>
            </a:r>
            <a:endParaRPr kumimoji="1" lang="ja-JP" altLang="en-US" sz="2400" dirty="0">
              <a:solidFill>
                <a:schemeClr val="accent2"/>
              </a:solidFill>
              <a:latin typeface="Bebas Neue Regular" pitchFamily="50" charset="0"/>
            </a:endParaRPr>
          </a:p>
        </p:txBody>
      </p:sp>
      <p:sp>
        <p:nvSpPr>
          <p:cNvPr id="47" name="テキスト ボックス 46"/>
          <p:cNvSpPr txBox="1"/>
          <p:nvPr/>
        </p:nvSpPr>
        <p:spPr>
          <a:xfrm rot="12600000">
            <a:off x="8166976" y="710481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43</a:t>
            </a:r>
            <a:endParaRPr kumimoji="1" lang="ja-JP" altLang="en-US" sz="2400" dirty="0">
              <a:solidFill>
                <a:schemeClr val="accent2"/>
              </a:solidFill>
              <a:latin typeface="Bebas Neue Regular" pitchFamily="50" charset="0"/>
            </a:endParaRPr>
          </a:p>
        </p:txBody>
      </p:sp>
      <p:sp>
        <p:nvSpPr>
          <p:cNvPr id="48" name="テキスト ボックス 47"/>
          <p:cNvSpPr txBox="1"/>
          <p:nvPr/>
        </p:nvSpPr>
        <p:spPr>
          <a:xfrm rot="14400000">
            <a:off x="7628279" y="6585497"/>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38</a:t>
            </a:r>
            <a:endParaRPr kumimoji="1" lang="ja-JP" altLang="en-US" sz="2400" dirty="0">
              <a:solidFill>
                <a:schemeClr val="accent2"/>
              </a:solidFill>
              <a:latin typeface="Bebas Neue Regular" pitchFamily="50" charset="0"/>
            </a:endParaRPr>
          </a:p>
        </p:txBody>
      </p:sp>
      <p:sp>
        <p:nvSpPr>
          <p:cNvPr id="50" name="テキスト ボックス 49"/>
          <p:cNvSpPr txBox="1"/>
          <p:nvPr/>
        </p:nvSpPr>
        <p:spPr>
          <a:xfrm rot="16200000">
            <a:off x="7429786" y="5834925"/>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92</a:t>
            </a:r>
            <a:endParaRPr kumimoji="1" lang="ja-JP" altLang="en-US" sz="2400" dirty="0">
              <a:solidFill>
                <a:schemeClr val="accent2"/>
              </a:solidFill>
              <a:latin typeface="Bebas Neue Regular" pitchFamily="50" charset="0"/>
            </a:endParaRPr>
          </a:p>
        </p:txBody>
      </p:sp>
      <p:sp>
        <p:nvSpPr>
          <p:cNvPr id="51" name="テキスト ボックス 50"/>
          <p:cNvSpPr txBox="1"/>
          <p:nvPr/>
        </p:nvSpPr>
        <p:spPr>
          <a:xfrm rot="18000000">
            <a:off x="7632986" y="5109048"/>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76</a:t>
            </a:r>
            <a:endParaRPr kumimoji="1" lang="ja-JP" altLang="en-US" sz="2400" dirty="0">
              <a:solidFill>
                <a:schemeClr val="accent2"/>
              </a:solidFill>
              <a:latin typeface="Bebas Neue Regular" pitchFamily="50" charset="0"/>
            </a:endParaRPr>
          </a:p>
        </p:txBody>
      </p:sp>
      <p:sp>
        <p:nvSpPr>
          <p:cNvPr id="52" name="テキスト ボックス 51"/>
          <p:cNvSpPr txBox="1"/>
          <p:nvPr/>
        </p:nvSpPr>
        <p:spPr>
          <a:xfrm rot="19800000">
            <a:off x="8152307" y="4570350"/>
            <a:ext cx="457200"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46</a:t>
            </a:r>
          </a:p>
        </p:txBody>
      </p:sp>
      <p:sp>
        <p:nvSpPr>
          <p:cNvPr id="30" name="テキスト ボックス 29"/>
          <p:cNvSpPr txBox="1"/>
          <p:nvPr/>
        </p:nvSpPr>
        <p:spPr>
          <a:xfrm>
            <a:off x="13716000" y="271011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DESIgn</a:t>
            </a:r>
            <a:endParaRPr kumimoji="1" lang="ja-JP" altLang="en-US" dirty="0">
              <a:solidFill>
                <a:schemeClr val="accent2"/>
              </a:solidFill>
              <a:effectLst>
                <a:innerShdw blurRad="63500" dist="50800">
                  <a:prstClr val="black">
                    <a:alpha val="50000"/>
                  </a:prstClr>
                </a:innerShdw>
              </a:effectLst>
              <a:latin typeface="+mj-lt"/>
            </a:endParaRPr>
          </a:p>
        </p:txBody>
      </p:sp>
      <p:sp>
        <p:nvSpPr>
          <p:cNvPr id="31" name="テキスト ボックス 30"/>
          <p:cNvSpPr txBox="1"/>
          <p:nvPr/>
        </p:nvSpPr>
        <p:spPr>
          <a:xfrm>
            <a:off x="13716000" y="3175554"/>
            <a:ext cx="3924300" cy="400110"/>
          </a:xfrm>
          <a:prstGeom prst="rect">
            <a:avLst/>
          </a:prstGeom>
          <a:noFill/>
        </p:spPr>
        <p:txBody>
          <a:bodyPr wrap="square" rtlCol="0">
            <a:spAutoFit/>
          </a:bodyPr>
          <a:lstStyle/>
          <a:p>
            <a:r>
              <a:rPr lang="en-US" altLang="ja-JP" sz="2000" dirty="0">
                <a:solidFill>
                  <a:schemeClr val="accent2"/>
                </a:solidFill>
              </a:rPr>
              <a:t>Lorem ipsum dolor sit amet, </a:t>
            </a:r>
            <a:r>
              <a:rPr lang="en-US" altLang="ja-JP" sz="2000" dirty="0" smtClean="0">
                <a:solidFill>
                  <a:schemeClr val="accent2"/>
                </a:solidFill>
              </a:rPr>
              <a:t>tollit</a:t>
            </a:r>
            <a:endParaRPr kumimoji="1" lang="ja-JP" altLang="en-US" sz="2000" dirty="0">
              <a:solidFill>
                <a:schemeClr val="accent2"/>
              </a:solidFill>
            </a:endParaRPr>
          </a:p>
        </p:txBody>
      </p:sp>
      <p:pic>
        <p:nvPicPr>
          <p:cNvPr id="53" name="図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85523" y="2890285"/>
            <a:ext cx="806676" cy="545137"/>
          </a:xfrm>
          <a:prstGeom prst="rect">
            <a:avLst/>
          </a:prstGeom>
          <a:effectLst>
            <a:innerShdw blurRad="63500" dist="50800">
              <a:prstClr val="black">
                <a:alpha val="50000"/>
              </a:prstClr>
            </a:innerShdw>
          </a:effectLst>
        </p:spPr>
      </p:pic>
      <p:sp>
        <p:nvSpPr>
          <p:cNvPr id="72" name="テキスト ボックス 71"/>
          <p:cNvSpPr txBox="1"/>
          <p:nvPr/>
        </p:nvSpPr>
        <p:spPr>
          <a:xfrm>
            <a:off x="13716000" y="619245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MANAGEMENT</a:t>
            </a:r>
            <a:endParaRPr kumimoji="1" lang="ja-JP" altLang="en-US" dirty="0">
              <a:solidFill>
                <a:schemeClr val="accent2"/>
              </a:solidFill>
              <a:effectLst>
                <a:innerShdw blurRad="63500" dist="50800">
                  <a:prstClr val="black">
                    <a:alpha val="50000"/>
                  </a:prstClr>
                </a:innerShdw>
              </a:effectLst>
              <a:latin typeface="+mj-lt"/>
            </a:endParaRPr>
          </a:p>
        </p:txBody>
      </p:sp>
      <p:sp>
        <p:nvSpPr>
          <p:cNvPr id="73" name="テキスト ボックス 72"/>
          <p:cNvSpPr txBox="1"/>
          <p:nvPr/>
        </p:nvSpPr>
        <p:spPr>
          <a:xfrm>
            <a:off x="13716000" y="6657894"/>
            <a:ext cx="3924300" cy="400110"/>
          </a:xfrm>
          <a:prstGeom prst="rect">
            <a:avLst/>
          </a:prstGeom>
          <a:noFill/>
        </p:spPr>
        <p:txBody>
          <a:bodyPr wrap="square" rtlCol="0">
            <a:spAutoFit/>
          </a:bodyPr>
          <a:lstStyle/>
          <a:p>
            <a:r>
              <a:rPr lang="en-US" altLang="ja-JP" sz="2000" dirty="0">
                <a:solidFill>
                  <a:schemeClr val="accent2"/>
                </a:solidFill>
              </a:rPr>
              <a:t>Simul nemore pertinax pro </a:t>
            </a:r>
            <a:r>
              <a:rPr lang="en-US" altLang="ja-JP" sz="2000" dirty="0" smtClean="0">
                <a:solidFill>
                  <a:schemeClr val="accent2"/>
                </a:solidFill>
              </a:rPr>
              <a:t>cu</a:t>
            </a:r>
            <a:endParaRPr kumimoji="1" lang="ja-JP" altLang="en-US" sz="2000" dirty="0">
              <a:solidFill>
                <a:schemeClr val="accent2"/>
              </a:solidFill>
            </a:endParaRPr>
          </a:p>
        </p:txBody>
      </p:sp>
      <p:pic>
        <p:nvPicPr>
          <p:cNvPr id="74" name="図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85523" y="6372625"/>
            <a:ext cx="806676" cy="545137"/>
          </a:xfrm>
          <a:prstGeom prst="rect">
            <a:avLst/>
          </a:prstGeom>
          <a:effectLst>
            <a:innerShdw blurRad="63500" dist="50800">
              <a:prstClr val="black">
                <a:alpha val="50000"/>
              </a:prstClr>
            </a:innerShdw>
          </a:effectLst>
        </p:spPr>
      </p:pic>
      <p:sp>
        <p:nvSpPr>
          <p:cNvPr id="76" name="テキスト ボックス 75"/>
          <p:cNvSpPr txBox="1"/>
          <p:nvPr/>
        </p:nvSpPr>
        <p:spPr>
          <a:xfrm>
            <a:off x="13716000" y="387089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CODING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77" name="テキスト ボックス 76"/>
          <p:cNvSpPr txBox="1"/>
          <p:nvPr/>
        </p:nvSpPr>
        <p:spPr>
          <a:xfrm>
            <a:off x="13716000" y="4336334"/>
            <a:ext cx="3924300" cy="400110"/>
          </a:xfrm>
          <a:prstGeom prst="rect">
            <a:avLst/>
          </a:prstGeom>
          <a:noFill/>
        </p:spPr>
        <p:txBody>
          <a:bodyPr wrap="square" rtlCol="0">
            <a:spAutoFit/>
          </a:bodyPr>
          <a:lstStyle/>
          <a:p>
            <a:r>
              <a:rPr lang="en-US" altLang="ja-JP" sz="2000" dirty="0">
                <a:solidFill>
                  <a:schemeClr val="accent2"/>
                </a:solidFill>
              </a:rPr>
              <a:t>Doctus postulant contentiones an </a:t>
            </a:r>
            <a:r>
              <a:rPr lang="en-US" altLang="ja-JP" sz="2000" dirty="0" smtClean="0">
                <a:solidFill>
                  <a:schemeClr val="accent2"/>
                </a:solidFill>
              </a:rPr>
              <a:t>has</a:t>
            </a:r>
            <a:endParaRPr kumimoji="1" lang="ja-JP" altLang="en-US" sz="2000" dirty="0">
              <a:solidFill>
                <a:schemeClr val="accent2"/>
              </a:solidFill>
            </a:endParaRPr>
          </a:p>
        </p:txBody>
      </p:sp>
      <p:pic>
        <p:nvPicPr>
          <p:cNvPr id="78" name="図 7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85523" y="4051065"/>
            <a:ext cx="806676" cy="545137"/>
          </a:xfrm>
          <a:prstGeom prst="rect">
            <a:avLst/>
          </a:prstGeom>
          <a:effectLst>
            <a:innerShdw blurRad="63500" dist="50800">
              <a:prstClr val="black">
                <a:alpha val="50000"/>
              </a:prstClr>
            </a:innerShdw>
          </a:effectLst>
        </p:spPr>
      </p:pic>
      <p:sp>
        <p:nvSpPr>
          <p:cNvPr id="80" name="テキスト ボックス 79"/>
          <p:cNvSpPr txBox="1"/>
          <p:nvPr/>
        </p:nvSpPr>
        <p:spPr>
          <a:xfrm>
            <a:off x="13716000" y="503167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PUBLISHING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81" name="テキスト ボックス 80"/>
          <p:cNvSpPr txBox="1"/>
          <p:nvPr/>
        </p:nvSpPr>
        <p:spPr>
          <a:xfrm>
            <a:off x="13716000" y="5497114"/>
            <a:ext cx="3924300" cy="400110"/>
          </a:xfrm>
          <a:prstGeom prst="rect">
            <a:avLst/>
          </a:prstGeom>
          <a:noFill/>
        </p:spPr>
        <p:txBody>
          <a:bodyPr wrap="square" rtlCol="0">
            <a:spAutoFit/>
          </a:bodyPr>
          <a:lstStyle/>
          <a:p>
            <a:r>
              <a:rPr lang="en-US" altLang="ja-JP" sz="2000" dirty="0">
                <a:solidFill>
                  <a:schemeClr val="accent2"/>
                </a:solidFill>
              </a:rPr>
              <a:t>Autem minim congue id </a:t>
            </a:r>
            <a:r>
              <a:rPr lang="en-US" altLang="ja-JP" sz="2000" dirty="0" smtClean="0">
                <a:solidFill>
                  <a:schemeClr val="accent2"/>
                </a:solidFill>
              </a:rPr>
              <a:t>per</a:t>
            </a:r>
            <a:endParaRPr kumimoji="1" lang="ja-JP" altLang="en-US" sz="2000" dirty="0">
              <a:solidFill>
                <a:schemeClr val="accent2"/>
              </a:solidFill>
            </a:endParaRPr>
          </a:p>
        </p:txBody>
      </p:sp>
      <p:pic>
        <p:nvPicPr>
          <p:cNvPr id="82" name="図 8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985523" y="5211845"/>
            <a:ext cx="806676" cy="545137"/>
          </a:xfrm>
          <a:prstGeom prst="rect">
            <a:avLst/>
          </a:prstGeom>
          <a:effectLst>
            <a:innerShdw blurRad="63500" dist="50800">
              <a:prstClr val="black">
                <a:alpha val="50000"/>
              </a:prstClr>
            </a:innerShdw>
          </a:effectLst>
        </p:spPr>
      </p:pic>
      <p:sp>
        <p:nvSpPr>
          <p:cNvPr id="84" name="テキスト ボックス 83"/>
          <p:cNvSpPr txBox="1"/>
          <p:nvPr/>
        </p:nvSpPr>
        <p:spPr>
          <a:xfrm>
            <a:off x="13716000" y="735323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PHOTOGRAPHY</a:t>
            </a:r>
            <a:endParaRPr kumimoji="1" lang="ja-JP" altLang="en-US" dirty="0">
              <a:solidFill>
                <a:schemeClr val="accent2"/>
              </a:solidFill>
              <a:effectLst>
                <a:innerShdw blurRad="63500" dist="50800">
                  <a:prstClr val="black">
                    <a:alpha val="50000"/>
                  </a:prstClr>
                </a:innerShdw>
              </a:effectLst>
              <a:latin typeface="+mj-lt"/>
            </a:endParaRPr>
          </a:p>
        </p:txBody>
      </p:sp>
      <p:sp>
        <p:nvSpPr>
          <p:cNvPr id="85" name="テキスト ボックス 84"/>
          <p:cNvSpPr txBox="1"/>
          <p:nvPr/>
        </p:nvSpPr>
        <p:spPr>
          <a:xfrm>
            <a:off x="13716000" y="7818674"/>
            <a:ext cx="3924300" cy="400110"/>
          </a:xfrm>
          <a:prstGeom prst="rect">
            <a:avLst/>
          </a:prstGeom>
          <a:noFill/>
        </p:spPr>
        <p:txBody>
          <a:bodyPr wrap="square" rtlCol="0">
            <a:spAutoFit/>
          </a:bodyPr>
          <a:lstStyle/>
          <a:p>
            <a:r>
              <a:rPr lang="en-US" altLang="ja-JP" sz="2000" dirty="0">
                <a:solidFill>
                  <a:schemeClr val="accent2"/>
                </a:solidFill>
              </a:rPr>
              <a:t>Mea scripta diceret </a:t>
            </a:r>
            <a:r>
              <a:rPr lang="en-US" altLang="ja-JP" sz="2000" dirty="0" smtClean="0">
                <a:solidFill>
                  <a:schemeClr val="accent2"/>
                </a:solidFill>
              </a:rPr>
              <a:t>ea</a:t>
            </a:r>
            <a:endParaRPr kumimoji="1" lang="ja-JP" altLang="en-US" sz="2000" dirty="0">
              <a:solidFill>
                <a:schemeClr val="accent2"/>
              </a:solidFill>
            </a:endParaRPr>
          </a:p>
        </p:txBody>
      </p:sp>
      <p:pic>
        <p:nvPicPr>
          <p:cNvPr id="86" name="図 8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985523" y="7533405"/>
            <a:ext cx="806676" cy="545137"/>
          </a:xfrm>
          <a:prstGeom prst="rect">
            <a:avLst/>
          </a:prstGeom>
          <a:effectLst>
            <a:innerShdw blurRad="63500" dist="50800">
              <a:prstClr val="black">
                <a:alpha val="50000"/>
              </a:prstClr>
            </a:innerShdw>
          </a:effectLst>
        </p:spPr>
      </p:pic>
      <p:sp>
        <p:nvSpPr>
          <p:cNvPr id="88" name="テキスト ボックス 87"/>
          <p:cNvSpPr txBox="1"/>
          <p:nvPr/>
        </p:nvSpPr>
        <p:spPr>
          <a:xfrm>
            <a:off x="13716000" y="8514019"/>
            <a:ext cx="3632200" cy="584775"/>
          </a:xfrm>
          <a:prstGeom prst="rect">
            <a:avLst/>
          </a:prstGeom>
          <a:noFill/>
        </p:spPr>
        <p:txBody>
          <a:bodyPr wrap="square" rtlCol="0">
            <a:spAutoFit/>
          </a:bodyPr>
          <a:lstStyle/>
          <a:p>
            <a:r>
              <a:rPr kumimoji="1" lang="en-US" altLang="ja-JP" dirty="0" smtClean="0">
                <a:solidFill>
                  <a:schemeClr val="accent2"/>
                </a:solidFill>
                <a:effectLst>
                  <a:innerShdw blurRad="63500" dist="50800">
                    <a:prstClr val="black">
                      <a:alpha val="50000"/>
                    </a:prstClr>
                  </a:innerShdw>
                </a:effectLst>
                <a:latin typeface="+mj-lt"/>
              </a:rPr>
              <a:t>ART</a:t>
            </a:r>
            <a:endParaRPr kumimoji="1" lang="ja-JP" altLang="en-US" dirty="0">
              <a:solidFill>
                <a:schemeClr val="accent2"/>
              </a:solidFill>
              <a:effectLst>
                <a:innerShdw blurRad="63500" dist="50800">
                  <a:prstClr val="black">
                    <a:alpha val="50000"/>
                  </a:prstClr>
                </a:innerShdw>
              </a:effectLst>
              <a:latin typeface="+mj-lt"/>
            </a:endParaRPr>
          </a:p>
        </p:txBody>
      </p:sp>
      <p:sp>
        <p:nvSpPr>
          <p:cNvPr id="89" name="テキスト ボックス 88"/>
          <p:cNvSpPr txBox="1"/>
          <p:nvPr/>
        </p:nvSpPr>
        <p:spPr>
          <a:xfrm>
            <a:off x="13716000" y="8979454"/>
            <a:ext cx="3924300" cy="400110"/>
          </a:xfrm>
          <a:prstGeom prst="rect">
            <a:avLst/>
          </a:prstGeom>
          <a:noFill/>
        </p:spPr>
        <p:txBody>
          <a:bodyPr wrap="square" rtlCol="0">
            <a:spAutoFit/>
          </a:bodyPr>
          <a:lstStyle/>
          <a:p>
            <a:r>
              <a:rPr lang="en-US" altLang="ja-JP" sz="2000" dirty="0">
                <a:solidFill>
                  <a:schemeClr val="accent2"/>
                </a:solidFill>
              </a:rPr>
              <a:t>Cu molestie similique </a:t>
            </a:r>
            <a:r>
              <a:rPr lang="en-US" altLang="ja-JP" sz="2000" dirty="0" smtClean="0">
                <a:solidFill>
                  <a:schemeClr val="accent2"/>
                </a:solidFill>
              </a:rPr>
              <a:t>usu</a:t>
            </a:r>
            <a:endParaRPr kumimoji="1" lang="ja-JP" altLang="en-US" sz="2000" dirty="0">
              <a:solidFill>
                <a:schemeClr val="accent2"/>
              </a:solidFill>
            </a:endParaRPr>
          </a:p>
        </p:txBody>
      </p:sp>
      <p:pic>
        <p:nvPicPr>
          <p:cNvPr id="90" name="図 8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5523" y="8694185"/>
            <a:ext cx="806676" cy="545137"/>
          </a:xfrm>
          <a:prstGeom prst="rect">
            <a:avLst/>
          </a:prstGeom>
          <a:effectLst>
            <a:innerShdw blurRad="63500" dist="50800">
              <a:prstClr val="black">
                <a:alpha val="50000"/>
              </a:prstClr>
            </a:innerShdw>
          </a:effectLst>
        </p:spPr>
      </p:pic>
      <p:sp>
        <p:nvSpPr>
          <p:cNvPr id="94" name="テキスト ボックス 93"/>
          <p:cNvSpPr txBox="1"/>
          <p:nvPr/>
        </p:nvSpPr>
        <p:spPr>
          <a:xfrm>
            <a:off x="798241" y="271011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RESOURCE</a:t>
            </a:r>
            <a:endParaRPr kumimoji="1" lang="ja-JP" altLang="en-US" dirty="0">
              <a:solidFill>
                <a:schemeClr val="accent2"/>
              </a:solidFill>
              <a:effectLst>
                <a:innerShdw blurRad="63500" dist="50800">
                  <a:prstClr val="black">
                    <a:alpha val="50000"/>
                  </a:prstClr>
                </a:innerShdw>
              </a:effectLst>
              <a:latin typeface="+mj-lt"/>
            </a:endParaRPr>
          </a:p>
        </p:txBody>
      </p:sp>
      <p:sp>
        <p:nvSpPr>
          <p:cNvPr id="95" name="テキスト ボックス 94"/>
          <p:cNvSpPr txBox="1"/>
          <p:nvPr/>
        </p:nvSpPr>
        <p:spPr>
          <a:xfrm>
            <a:off x="506141" y="3175554"/>
            <a:ext cx="3924300" cy="400110"/>
          </a:xfrm>
          <a:prstGeom prst="rect">
            <a:avLst/>
          </a:prstGeom>
          <a:noFill/>
        </p:spPr>
        <p:txBody>
          <a:bodyPr wrap="square" rtlCol="0">
            <a:spAutoFit/>
          </a:bodyPr>
          <a:lstStyle/>
          <a:p>
            <a:pPr algn="r"/>
            <a:r>
              <a:rPr lang="en-US" altLang="ja-JP" sz="2000" dirty="0">
                <a:solidFill>
                  <a:schemeClr val="accent2"/>
                </a:solidFill>
              </a:rPr>
              <a:t>Per assum alienum </a:t>
            </a:r>
            <a:r>
              <a:rPr lang="en-US" altLang="ja-JP" sz="2000" dirty="0" smtClean="0">
                <a:solidFill>
                  <a:schemeClr val="accent2"/>
                </a:solidFill>
              </a:rPr>
              <a:t>ne</a:t>
            </a:r>
            <a:endParaRPr kumimoji="1" lang="ja-JP" altLang="en-US" sz="2000" dirty="0">
              <a:solidFill>
                <a:schemeClr val="accent2"/>
              </a:solidFill>
            </a:endParaRPr>
          </a:p>
        </p:txBody>
      </p:sp>
      <p:pic>
        <p:nvPicPr>
          <p:cNvPr id="96" name="図 9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351180" y="2890285"/>
            <a:ext cx="806676" cy="545137"/>
          </a:xfrm>
          <a:prstGeom prst="rect">
            <a:avLst/>
          </a:prstGeom>
          <a:effectLst>
            <a:innerShdw blurRad="63500" dist="50800">
              <a:prstClr val="black">
                <a:alpha val="50000"/>
              </a:prstClr>
            </a:innerShdw>
          </a:effectLst>
        </p:spPr>
      </p:pic>
      <p:sp>
        <p:nvSpPr>
          <p:cNvPr id="121" name="テキスト ボックス 120"/>
          <p:cNvSpPr txBox="1"/>
          <p:nvPr/>
        </p:nvSpPr>
        <p:spPr>
          <a:xfrm>
            <a:off x="798241" y="503167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PROMOTION</a:t>
            </a:r>
            <a:endParaRPr kumimoji="1" lang="ja-JP" altLang="en-US" dirty="0">
              <a:solidFill>
                <a:schemeClr val="accent2"/>
              </a:solidFill>
              <a:effectLst>
                <a:innerShdw blurRad="63500" dist="50800">
                  <a:prstClr val="black">
                    <a:alpha val="50000"/>
                  </a:prstClr>
                </a:innerShdw>
              </a:effectLst>
              <a:latin typeface="+mj-lt"/>
            </a:endParaRPr>
          </a:p>
        </p:txBody>
      </p:sp>
      <p:sp>
        <p:nvSpPr>
          <p:cNvPr id="122" name="テキスト ボックス 121"/>
          <p:cNvSpPr txBox="1"/>
          <p:nvPr/>
        </p:nvSpPr>
        <p:spPr>
          <a:xfrm>
            <a:off x="506141" y="5497114"/>
            <a:ext cx="3924300" cy="400110"/>
          </a:xfrm>
          <a:prstGeom prst="rect">
            <a:avLst/>
          </a:prstGeom>
          <a:noFill/>
        </p:spPr>
        <p:txBody>
          <a:bodyPr wrap="square" rtlCol="0">
            <a:spAutoFit/>
          </a:bodyPr>
          <a:lstStyle/>
          <a:p>
            <a:pPr algn="r"/>
            <a:r>
              <a:rPr lang="en-US" altLang="ja-JP" sz="2000" dirty="0">
                <a:solidFill>
                  <a:schemeClr val="accent2"/>
                </a:solidFill>
              </a:rPr>
              <a:t>Te periculis percipitur </a:t>
            </a:r>
            <a:r>
              <a:rPr lang="en-US" altLang="ja-JP" sz="2000" dirty="0" smtClean="0">
                <a:solidFill>
                  <a:schemeClr val="accent2"/>
                </a:solidFill>
              </a:rPr>
              <a:t>vel</a:t>
            </a:r>
            <a:endParaRPr kumimoji="1" lang="ja-JP" altLang="en-US" sz="2000" dirty="0">
              <a:solidFill>
                <a:schemeClr val="accent2"/>
              </a:solidFill>
            </a:endParaRPr>
          </a:p>
        </p:txBody>
      </p:sp>
      <p:pic>
        <p:nvPicPr>
          <p:cNvPr id="123" name="図 1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51180" y="5211845"/>
            <a:ext cx="806676" cy="545136"/>
          </a:xfrm>
          <a:prstGeom prst="rect">
            <a:avLst/>
          </a:prstGeom>
          <a:effectLst>
            <a:innerShdw blurRad="63500" dist="50800">
              <a:prstClr val="black">
                <a:alpha val="50000"/>
              </a:prstClr>
            </a:innerShdw>
          </a:effectLst>
        </p:spPr>
      </p:pic>
      <p:sp>
        <p:nvSpPr>
          <p:cNvPr id="125" name="テキスト ボックス 124"/>
          <p:cNvSpPr txBox="1"/>
          <p:nvPr/>
        </p:nvSpPr>
        <p:spPr>
          <a:xfrm>
            <a:off x="798241" y="619245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SOCIAL</a:t>
            </a:r>
            <a:endParaRPr kumimoji="1" lang="ja-JP" altLang="en-US" dirty="0">
              <a:solidFill>
                <a:schemeClr val="accent2"/>
              </a:solidFill>
              <a:effectLst>
                <a:innerShdw blurRad="63500" dist="50800">
                  <a:prstClr val="black">
                    <a:alpha val="50000"/>
                  </a:prstClr>
                </a:innerShdw>
              </a:effectLst>
              <a:latin typeface="+mj-lt"/>
            </a:endParaRPr>
          </a:p>
        </p:txBody>
      </p:sp>
      <p:sp>
        <p:nvSpPr>
          <p:cNvPr id="126" name="テキスト ボックス 125"/>
          <p:cNvSpPr txBox="1"/>
          <p:nvPr/>
        </p:nvSpPr>
        <p:spPr>
          <a:xfrm>
            <a:off x="506141" y="6657894"/>
            <a:ext cx="3924300" cy="400110"/>
          </a:xfrm>
          <a:prstGeom prst="rect">
            <a:avLst/>
          </a:prstGeom>
          <a:noFill/>
        </p:spPr>
        <p:txBody>
          <a:bodyPr wrap="square" rtlCol="0">
            <a:spAutoFit/>
          </a:bodyPr>
          <a:lstStyle/>
          <a:p>
            <a:pPr algn="r"/>
            <a:r>
              <a:rPr lang="en-US" altLang="ja-JP" sz="2000" dirty="0">
                <a:solidFill>
                  <a:schemeClr val="accent2"/>
                </a:solidFill>
              </a:rPr>
              <a:t>Hinc tempor no vis, probo sonet</a:t>
            </a:r>
            <a:endParaRPr kumimoji="1" lang="ja-JP" altLang="en-US" sz="2000" dirty="0">
              <a:solidFill>
                <a:schemeClr val="accent2"/>
              </a:solidFill>
            </a:endParaRPr>
          </a:p>
        </p:txBody>
      </p:sp>
      <p:pic>
        <p:nvPicPr>
          <p:cNvPr id="127" name="図 1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51180" y="6372625"/>
            <a:ext cx="806676" cy="545137"/>
          </a:xfrm>
          <a:prstGeom prst="rect">
            <a:avLst/>
          </a:prstGeom>
          <a:effectLst>
            <a:innerShdw blurRad="63500" dist="50800">
              <a:prstClr val="black">
                <a:alpha val="50000"/>
              </a:prstClr>
            </a:innerShdw>
          </a:effectLst>
        </p:spPr>
      </p:pic>
      <p:sp>
        <p:nvSpPr>
          <p:cNvPr id="129" name="テキスト ボックス 128"/>
          <p:cNvSpPr txBox="1"/>
          <p:nvPr/>
        </p:nvSpPr>
        <p:spPr>
          <a:xfrm>
            <a:off x="798241" y="387089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PRODUCING</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0" name="テキスト ボックス 129"/>
          <p:cNvSpPr txBox="1"/>
          <p:nvPr/>
        </p:nvSpPr>
        <p:spPr>
          <a:xfrm>
            <a:off x="506141" y="4336334"/>
            <a:ext cx="3924300" cy="400110"/>
          </a:xfrm>
          <a:prstGeom prst="rect">
            <a:avLst/>
          </a:prstGeom>
          <a:noFill/>
        </p:spPr>
        <p:txBody>
          <a:bodyPr wrap="square" rtlCol="0">
            <a:spAutoFit/>
          </a:bodyPr>
          <a:lstStyle/>
          <a:p>
            <a:pPr algn="r"/>
            <a:r>
              <a:rPr lang="en-US" altLang="ja-JP" sz="2000" dirty="0">
                <a:solidFill>
                  <a:schemeClr val="accent2"/>
                </a:solidFill>
              </a:rPr>
              <a:t>Id ius sale epicurei mediocritatem</a:t>
            </a:r>
            <a:endParaRPr kumimoji="1" lang="ja-JP" altLang="en-US" sz="2000" dirty="0">
              <a:solidFill>
                <a:schemeClr val="accent2"/>
              </a:solidFill>
            </a:endParaRPr>
          </a:p>
        </p:txBody>
      </p:sp>
      <p:pic>
        <p:nvPicPr>
          <p:cNvPr id="131" name="図 1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351180" y="4051065"/>
            <a:ext cx="806676" cy="545137"/>
          </a:xfrm>
          <a:prstGeom prst="rect">
            <a:avLst/>
          </a:prstGeom>
          <a:effectLst>
            <a:innerShdw blurRad="63500" dist="50800">
              <a:prstClr val="black">
                <a:alpha val="50000"/>
              </a:prstClr>
            </a:innerShdw>
          </a:effectLst>
        </p:spPr>
      </p:pic>
      <p:sp>
        <p:nvSpPr>
          <p:cNvPr id="133" name="テキスト ボックス 132"/>
          <p:cNvSpPr txBox="1"/>
          <p:nvPr/>
        </p:nvSpPr>
        <p:spPr>
          <a:xfrm>
            <a:off x="798241" y="735323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DATABASE</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4" name="テキスト ボックス 133"/>
          <p:cNvSpPr txBox="1"/>
          <p:nvPr/>
        </p:nvSpPr>
        <p:spPr>
          <a:xfrm>
            <a:off x="506141" y="7818674"/>
            <a:ext cx="3924300" cy="400110"/>
          </a:xfrm>
          <a:prstGeom prst="rect">
            <a:avLst/>
          </a:prstGeom>
          <a:noFill/>
        </p:spPr>
        <p:txBody>
          <a:bodyPr wrap="square" rtlCol="0">
            <a:spAutoFit/>
          </a:bodyPr>
          <a:lstStyle/>
          <a:p>
            <a:pPr algn="r"/>
            <a:r>
              <a:rPr lang="en-US" altLang="ja-JP" sz="2000" dirty="0">
                <a:solidFill>
                  <a:schemeClr val="accent2"/>
                </a:solidFill>
              </a:rPr>
              <a:t>Mea causae prompta diceret</a:t>
            </a:r>
            <a:endParaRPr kumimoji="1" lang="ja-JP" altLang="en-US" sz="2000" dirty="0">
              <a:solidFill>
                <a:schemeClr val="accent2"/>
              </a:solidFill>
            </a:endParaRPr>
          </a:p>
        </p:txBody>
      </p:sp>
      <p:pic>
        <p:nvPicPr>
          <p:cNvPr id="135" name="図 13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51180" y="7533405"/>
            <a:ext cx="806676" cy="545137"/>
          </a:xfrm>
          <a:prstGeom prst="rect">
            <a:avLst/>
          </a:prstGeom>
          <a:effectLst>
            <a:innerShdw blurRad="63500" dist="50800">
              <a:prstClr val="black">
                <a:alpha val="50000"/>
              </a:prstClr>
            </a:innerShdw>
          </a:effectLst>
        </p:spPr>
      </p:pic>
      <p:sp>
        <p:nvSpPr>
          <p:cNvPr id="137" name="テキスト ボックス 136"/>
          <p:cNvSpPr txBox="1"/>
          <p:nvPr/>
        </p:nvSpPr>
        <p:spPr>
          <a:xfrm>
            <a:off x="798241" y="8514019"/>
            <a:ext cx="3632200" cy="584775"/>
          </a:xfrm>
          <a:prstGeom prst="rect">
            <a:avLst/>
          </a:prstGeom>
          <a:noFill/>
        </p:spPr>
        <p:txBody>
          <a:bodyPr wrap="square" rtlCol="0">
            <a:spAutoFit/>
          </a:bodyPr>
          <a:lstStyle/>
          <a:p>
            <a:pPr algn="r"/>
            <a:r>
              <a:rPr kumimoji="1" lang="en-US" altLang="ja-JP" dirty="0" smtClean="0">
                <a:solidFill>
                  <a:schemeClr val="accent2"/>
                </a:solidFill>
                <a:effectLst>
                  <a:innerShdw blurRad="63500" dist="50800">
                    <a:prstClr val="black">
                      <a:alpha val="50000"/>
                    </a:prstClr>
                  </a:innerShdw>
                </a:effectLst>
                <a:latin typeface="+mj-lt"/>
              </a:rPr>
              <a:t>CLOUD SERVICE</a:t>
            </a:r>
            <a:endParaRPr kumimoji="1" lang="ja-JP" altLang="en-US" dirty="0">
              <a:solidFill>
                <a:schemeClr val="accent2"/>
              </a:solidFill>
              <a:effectLst>
                <a:innerShdw blurRad="63500" dist="50800">
                  <a:prstClr val="black">
                    <a:alpha val="50000"/>
                  </a:prstClr>
                </a:innerShdw>
              </a:effectLst>
              <a:latin typeface="+mj-lt"/>
            </a:endParaRPr>
          </a:p>
        </p:txBody>
      </p:sp>
      <p:sp>
        <p:nvSpPr>
          <p:cNvPr id="138" name="テキスト ボックス 137"/>
          <p:cNvSpPr txBox="1"/>
          <p:nvPr/>
        </p:nvSpPr>
        <p:spPr>
          <a:xfrm>
            <a:off x="506141" y="8979454"/>
            <a:ext cx="3924300" cy="400110"/>
          </a:xfrm>
          <a:prstGeom prst="rect">
            <a:avLst/>
          </a:prstGeom>
          <a:noFill/>
        </p:spPr>
        <p:txBody>
          <a:bodyPr wrap="square" rtlCol="0">
            <a:spAutoFit/>
          </a:bodyPr>
          <a:lstStyle/>
          <a:p>
            <a:pPr algn="r"/>
            <a:r>
              <a:rPr lang="en-US" altLang="ja-JP" sz="2000" dirty="0">
                <a:solidFill>
                  <a:schemeClr val="accent2"/>
                </a:solidFill>
              </a:rPr>
              <a:t>Justo abhorreant mnesarchum sed te</a:t>
            </a:r>
            <a:endParaRPr kumimoji="1" lang="ja-JP" altLang="en-US" sz="2000" dirty="0">
              <a:solidFill>
                <a:schemeClr val="accent2"/>
              </a:solidFill>
            </a:endParaRPr>
          </a:p>
        </p:txBody>
      </p:sp>
      <p:pic>
        <p:nvPicPr>
          <p:cNvPr id="139" name="図 1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51180" y="8694185"/>
            <a:ext cx="806676" cy="545137"/>
          </a:xfrm>
          <a:prstGeom prst="rect">
            <a:avLst/>
          </a:prstGeom>
          <a:effectLst>
            <a:innerShdw blurRad="63500" dist="50800">
              <a:prstClr val="black">
                <a:alpha val="50000"/>
              </a:prstClr>
            </a:innerShdw>
          </a:effectLst>
        </p:spPr>
      </p:pic>
      <p:cxnSp>
        <p:nvCxnSpPr>
          <p:cNvPr id="141" name="直線コネクタ 140"/>
          <p:cNvCxnSpPr>
            <a:stCxn id="53" idx="1"/>
            <a:endCxn id="13" idx="0"/>
          </p:cNvCxnSpPr>
          <p:nvPr/>
        </p:nvCxnSpPr>
        <p:spPr>
          <a:xfrm rot="10800000" flipV="1">
            <a:off x="9133799" y="3162854"/>
            <a:ext cx="3851725" cy="212754"/>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3" name="直線コネクタ 140"/>
          <p:cNvCxnSpPr>
            <a:stCxn id="78" idx="1"/>
            <a:endCxn id="14" idx="0"/>
          </p:cNvCxnSpPr>
          <p:nvPr/>
        </p:nvCxnSpPr>
        <p:spPr>
          <a:xfrm rot="10800000">
            <a:off x="10319445" y="3987114"/>
            <a:ext cx="2666079" cy="336520"/>
          </a:xfrm>
          <a:prstGeom prst="bentConnector4">
            <a:avLst>
              <a:gd name="adj1" fmla="val 22563"/>
              <a:gd name="adj2" fmla="val 89708"/>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0"/>
          <p:cNvCxnSpPr>
            <a:stCxn id="82" idx="1"/>
            <a:endCxn id="15" idx="0"/>
          </p:cNvCxnSpPr>
          <p:nvPr/>
        </p:nvCxnSpPr>
        <p:spPr>
          <a:xfrm rot="10800000">
            <a:off x="11771877" y="4544038"/>
            <a:ext cx="1213646" cy="940376"/>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9" name="直線コネクタ 140"/>
          <p:cNvCxnSpPr>
            <a:stCxn id="74" idx="1"/>
            <a:endCxn id="23" idx="0"/>
          </p:cNvCxnSpPr>
          <p:nvPr/>
        </p:nvCxnSpPr>
        <p:spPr>
          <a:xfrm rot="10800000">
            <a:off x="11564261" y="6070838"/>
            <a:ext cx="1421263" cy="574357"/>
          </a:xfrm>
          <a:prstGeom prst="bentConnector3">
            <a:avLst>
              <a:gd name="adj1" fmla="val 44151"/>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52" name="直線コネクタ 140"/>
          <p:cNvCxnSpPr>
            <a:stCxn id="86" idx="1"/>
            <a:endCxn id="24" idx="0"/>
          </p:cNvCxnSpPr>
          <p:nvPr/>
        </p:nvCxnSpPr>
        <p:spPr>
          <a:xfrm rot="10800000">
            <a:off x="11267479" y="7298636"/>
            <a:ext cx="1718044" cy="507338"/>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55" name="直線コネクタ 140"/>
          <p:cNvCxnSpPr>
            <a:stCxn id="90" idx="1"/>
            <a:endCxn id="25" idx="0"/>
          </p:cNvCxnSpPr>
          <p:nvPr/>
        </p:nvCxnSpPr>
        <p:spPr>
          <a:xfrm rot="10800000">
            <a:off x="10771917" y="8941668"/>
            <a:ext cx="2213607" cy="25087"/>
          </a:xfrm>
          <a:prstGeom prst="bentConnector4">
            <a:avLst>
              <a:gd name="adj1" fmla="val 63995"/>
              <a:gd name="adj2" fmla="val -9583"/>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1" name="直線コネクタ 140"/>
          <p:cNvCxnSpPr>
            <a:stCxn id="139" idx="3"/>
            <a:endCxn id="19" idx="0"/>
          </p:cNvCxnSpPr>
          <p:nvPr/>
        </p:nvCxnSpPr>
        <p:spPr>
          <a:xfrm flipV="1">
            <a:off x="5157856" y="8635999"/>
            <a:ext cx="3969948" cy="330755"/>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4" name="直線コネクタ 140"/>
          <p:cNvCxnSpPr>
            <a:stCxn id="135" idx="3"/>
            <a:endCxn id="20" idx="0"/>
          </p:cNvCxnSpPr>
          <p:nvPr/>
        </p:nvCxnSpPr>
        <p:spPr>
          <a:xfrm>
            <a:off x="5157856" y="7805974"/>
            <a:ext cx="2948968" cy="55300"/>
          </a:xfrm>
          <a:prstGeom prst="bentConnector4">
            <a:avLst>
              <a:gd name="adj1" fmla="val 12993"/>
              <a:gd name="adj2" fmla="val 51338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67" name="直線コネクタ 140"/>
          <p:cNvCxnSpPr>
            <a:stCxn id="127" idx="3"/>
            <a:endCxn id="21" idx="0"/>
          </p:cNvCxnSpPr>
          <p:nvPr/>
        </p:nvCxnSpPr>
        <p:spPr>
          <a:xfrm>
            <a:off x="5157856" y="6645194"/>
            <a:ext cx="2261994" cy="407355"/>
          </a:xfrm>
          <a:prstGeom prst="bentConnector3">
            <a:avLst>
              <a:gd name="adj1" fmla="val 16925"/>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0" name="直線コネクタ 140"/>
          <p:cNvCxnSpPr>
            <a:stCxn id="123" idx="3"/>
            <a:endCxn id="27" idx="0"/>
          </p:cNvCxnSpPr>
          <p:nvPr/>
        </p:nvCxnSpPr>
        <p:spPr>
          <a:xfrm>
            <a:off x="5157856" y="5484414"/>
            <a:ext cx="780304" cy="573723"/>
          </a:xfrm>
          <a:prstGeom prst="bentConnector3">
            <a:avLst>
              <a:gd name="adj1" fmla="val 50000"/>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3" name="直線コネクタ 140"/>
          <p:cNvCxnSpPr>
            <a:stCxn id="131" idx="3"/>
            <a:endCxn id="28" idx="0"/>
          </p:cNvCxnSpPr>
          <p:nvPr/>
        </p:nvCxnSpPr>
        <p:spPr>
          <a:xfrm>
            <a:off x="5157856" y="4323634"/>
            <a:ext cx="1779764" cy="489771"/>
          </a:xfrm>
          <a:prstGeom prst="bentConnector3">
            <a:avLst>
              <a:gd name="adj1" fmla="val 22754"/>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76" name="直線コネクタ 140"/>
          <p:cNvCxnSpPr>
            <a:stCxn id="96" idx="3"/>
            <a:endCxn id="29" idx="0"/>
          </p:cNvCxnSpPr>
          <p:nvPr/>
        </p:nvCxnSpPr>
        <p:spPr>
          <a:xfrm>
            <a:off x="5157856" y="3162854"/>
            <a:ext cx="2915291" cy="1082114"/>
          </a:xfrm>
          <a:prstGeom prst="bentConnector2">
            <a:avLst/>
          </a:prstGeom>
          <a:ln w="3810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6579519"/>
      </p:ext>
    </p:extLst>
  </p:cSld>
  <p:clrMapOvr>
    <a:masterClrMapping/>
  </p:clrMapOvr>
  <mc:AlternateContent xmlns:mc="http://schemas.openxmlformats.org/markup-compatibility/2006" xmlns:p14="http://schemas.microsoft.com/office/powerpoint/2010/main">
    <mc:Choice Requires="p14">
      <p:transition spd="slow" p14:dur="800" advTm="26380">
        <p14:flythrough/>
      </p:transition>
    </mc:Choice>
    <mc:Fallback xmlns="">
      <p:transition spd="slow" advTm="2638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8"/>
                                        </p:tgtEl>
                                        <p:attrNameLst>
                                          <p:attrName>style.visibility</p:attrName>
                                        </p:attrNameLst>
                                      </p:cBhvr>
                                      <p:to>
                                        <p:strVal val="visible"/>
                                      </p:to>
                                    </p:set>
                                    <p:anim calcmode="lin" valueType="num">
                                      <p:cBhvr>
                                        <p:cTn id="19" dur="500" fill="hold"/>
                                        <p:tgtEl>
                                          <p:spTgt spid="118"/>
                                        </p:tgtEl>
                                        <p:attrNameLst>
                                          <p:attrName>ppt_w</p:attrName>
                                        </p:attrNameLst>
                                      </p:cBhvr>
                                      <p:tavLst>
                                        <p:tav tm="0">
                                          <p:val>
                                            <p:fltVal val="0"/>
                                          </p:val>
                                        </p:tav>
                                        <p:tav tm="100000">
                                          <p:val>
                                            <p:strVal val="#ppt_w"/>
                                          </p:val>
                                        </p:tav>
                                      </p:tavLst>
                                    </p:anim>
                                    <p:anim calcmode="lin" valueType="num">
                                      <p:cBhvr>
                                        <p:cTn id="20" dur="500" fill="hold"/>
                                        <p:tgtEl>
                                          <p:spTgt spid="118"/>
                                        </p:tgtEl>
                                        <p:attrNameLst>
                                          <p:attrName>ppt_h</p:attrName>
                                        </p:attrNameLst>
                                      </p:cBhvr>
                                      <p:tavLst>
                                        <p:tav tm="0">
                                          <p:val>
                                            <p:fltVal val="0"/>
                                          </p:val>
                                        </p:tav>
                                        <p:tav tm="100000">
                                          <p:val>
                                            <p:strVal val="#ppt_h"/>
                                          </p:val>
                                        </p:tav>
                                      </p:tavLst>
                                    </p:anim>
                                    <p:animEffect transition="in" filter="fade">
                                      <p:cBhvr>
                                        <p:cTn id="21" dur="500"/>
                                        <p:tgtEl>
                                          <p:spTgt spid="118"/>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wipe(left)">
                                      <p:cBhvr>
                                        <p:cTn id="32" dur="500"/>
                                        <p:tgtEl>
                                          <p:spTgt spid="141"/>
                                        </p:tgtEl>
                                      </p:cBhvr>
                                    </p:animEffect>
                                  </p:childTnLst>
                                </p:cTn>
                              </p:par>
                              <p:par>
                                <p:cTn id="33" presetID="53" presetClass="entr" presetSubtype="16"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2500"/>
                            </p:stCondLst>
                            <p:childTnLst>
                              <p:par>
                                <p:cTn id="39" presetID="14" presetClass="entr" presetSubtype="10" fill="hold" grpId="0" nodeType="afterEffect">
                                  <p:stCondLst>
                                    <p:cond delay="0"/>
                                  </p:stCondLst>
                                  <p:iterate type="lt">
                                    <p:tmPct val="5000"/>
                                  </p:iterate>
                                  <p:childTnLst>
                                    <p:set>
                                      <p:cBhvr>
                                        <p:cTn id="40" dur="1" fill="hold">
                                          <p:stCondLst>
                                            <p:cond delay="0"/>
                                          </p:stCondLst>
                                        </p:cTn>
                                        <p:tgtEl>
                                          <p:spTgt spid="30"/>
                                        </p:tgtEl>
                                        <p:attrNameLst>
                                          <p:attrName>style.visibility</p:attrName>
                                        </p:attrNameLst>
                                      </p:cBhvr>
                                      <p:to>
                                        <p:strVal val="visible"/>
                                      </p:to>
                                    </p:set>
                                    <p:animEffect transition="in" filter="randombar(horizontal)">
                                      <p:cBhvr>
                                        <p:cTn id="41" dur="500"/>
                                        <p:tgtEl>
                                          <p:spTgt spid="30"/>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par>
                          <p:cTn id="45" fill="hold">
                            <p:stCondLst>
                              <p:cond delay="3250"/>
                            </p:stCondLst>
                            <p:childTnLst>
                              <p:par>
                                <p:cTn id="46" presetID="22" presetClass="entr" presetSubtype="4"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down)">
                                      <p:cBhvr>
                                        <p:cTn id="48" dur="500"/>
                                        <p:tgtEl>
                                          <p:spTgt spid="3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par>
                          <p:cTn id="52" fill="hold">
                            <p:stCondLst>
                              <p:cond delay="3750"/>
                            </p:stCondLst>
                            <p:childTnLst>
                              <p:par>
                                <p:cTn id="53" presetID="22" presetClass="entr" presetSubtype="8" fill="hold" nodeType="afterEffect">
                                  <p:stCondLst>
                                    <p:cond delay="0"/>
                                  </p:stCondLst>
                                  <p:childTnLst>
                                    <p:set>
                                      <p:cBhvr>
                                        <p:cTn id="54" dur="1" fill="hold">
                                          <p:stCondLst>
                                            <p:cond delay="0"/>
                                          </p:stCondLst>
                                        </p:cTn>
                                        <p:tgtEl>
                                          <p:spTgt spid="143"/>
                                        </p:tgtEl>
                                        <p:attrNameLst>
                                          <p:attrName>style.visibility</p:attrName>
                                        </p:attrNameLst>
                                      </p:cBhvr>
                                      <p:to>
                                        <p:strVal val="visible"/>
                                      </p:to>
                                    </p:set>
                                    <p:animEffect transition="in" filter="wipe(left)">
                                      <p:cBhvr>
                                        <p:cTn id="55" dur="500"/>
                                        <p:tgtEl>
                                          <p:spTgt spid="143"/>
                                        </p:tgtEl>
                                      </p:cBhvr>
                                    </p:animEffect>
                                  </p:childTnLst>
                                </p:cTn>
                              </p:par>
                              <p:par>
                                <p:cTn id="56" presetID="53" presetClass="entr" presetSubtype="16" fill="hold" nodeType="with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Effect transition="in" filter="fade">
                                      <p:cBhvr>
                                        <p:cTn id="60" dur="500"/>
                                        <p:tgtEl>
                                          <p:spTgt spid="78"/>
                                        </p:tgtEl>
                                      </p:cBhvr>
                                    </p:animEffect>
                                  </p:childTnLst>
                                </p:cTn>
                              </p:par>
                            </p:childTnLst>
                          </p:cTn>
                        </p:par>
                        <p:par>
                          <p:cTn id="61" fill="hold">
                            <p:stCondLst>
                              <p:cond delay="4250"/>
                            </p:stCondLst>
                            <p:childTnLst>
                              <p:par>
                                <p:cTn id="62" presetID="14" presetClass="entr" presetSubtype="10" fill="hold" grpId="0" nodeType="afterEffect">
                                  <p:stCondLst>
                                    <p:cond delay="0"/>
                                  </p:stCondLst>
                                  <p:iterate type="lt">
                                    <p:tmPct val="5000"/>
                                  </p:iterate>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500"/>
                                        <p:tgtEl>
                                          <p:spTgt spid="77"/>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5500"/>
                            </p:stCondLst>
                            <p:childTnLst>
                              <p:par>
                                <p:cTn id="76" presetID="22" presetClass="entr" presetSubtype="8" fill="hold" nodeType="afterEffect">
                                  <p:stCondLst>
                                    <p:cond delay="0"/>
                                  </p:stCondLst>
                                  <p:childTnLst>
                                    <p:set>
                                      <p:cBhvr>
                                        <p:cTn id="77" dur="1" fill="hold">
                                          <p:stCondLst>
                                            <p:cond delay="0"/>
                                          </p:stCondLst>
                                        </p:cTn>
                                        <p:tgtEl>
                                          <p:spTgt spid="146"/>
                                        </p:tgtEl>
                                        <p:attrNameLst>
                                          <p:attrName>style.visibility</p:attrName>
                                        </p:attrNameLst>
                                      </p:cBhvr>
                                      <p:to>
                                        <p:strVal val="visible"/>
                                      </p:to>
                                    </p:set>
                                    <p:animEffect transition="in" filter="wipe(left)">
                                      <p:cBhvr>
                                        <p:cTn id="78" dur="500"/>
                                        <p:tgtEl>
                                          <p:spTgt spid="146"/>
                                        </p:tgtEl>
                                      </p:cBhvr>
                                    </p:animEffect>
                                  </p:childTnLst>
                                </p:cTn>
                              </p:par>
                              <p:par>
                                <p:cTn id="79" presetID="53" presetClass="entr" presetSubtype="16" fill="hold" nodeType="with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Effect transition="in" filter="fade">
                                      <p:cBhvr>
                                        <p:cTn id="83" dur="500"/>
                                        <p:tgtEl>
                                          <p:spTgt spid="82"/>
                                        </p:tgtEl>
                                      </p:cBhvr>
                                    </p:animEffect>
                                  </p:childTnLst>
                                </p:cTn>
                              </p:par>
                            </p:childTnLst>
                          </p:cTn>
                        </p:par>
                        <p:par>
                          <p:cTn id="84" fill="hold">
                            <p:stCondLst>
                              <p:cond delay="6000"/>
                            </p:stCondLst>
                            <p:childTnLst>
                              <p:par>
                                <p:cTn id="85" presetID="14" presetClass="entr" presetSubtype="10" fill="hold" grpId="0" nodeType="afterEffect">
                                  <p:stCondLst>
                                    <p:cond delay="0"/>
                                  </p:stCondLst>
                                  <p:iterate type="lt">
                                    <p:tmPct val="5000"/>
                                  </p:iterate>
                                  <p:childTnLst>
                                    <p:set>
                                      <p:cBhvr>
                                        <p:cTn id="86" dur="1" fill="hold">
                                          <p:stCondLst>
                                            <p:cond delay="0"/>
                                          </p:stCondLst>
                                        </p:cTn>
                                        <p:tgtEl>
                                          <p:spTgt spid="80"/>
                                        </p:tgtEl>
                                        <p:attrNameLst>
                                          <p:attrName>style.visibility</p:attrName>
                                        </p:attrNameLst>
                                      </p:cBhvr>
                                      <p:to>
                                        <p:strVal val="visible"/>
                                      </p:to>
                                    </p:set>
                                    <p:animEffect transition="in" filter="randombar(horizontal)">
                                      <p:cBhvr>
                                        <p:cTn id="87" dur="500"/>
                                        <p:tgtEl>
                                          <p:spTgt spid="80"/>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81"/>
                                        </p:tgtEl>
                                        <p:attrNameLst>
                                          <p:attrName>style.visibility</p:attrName>
                                        </p:attrNameLst>
                                      </p:cBhvr>
                                      <p:to>
                                        <p:strVal val="visible"/>
                                      </p:to>
                                    </p:set>
                                    <p:animEffect transition="in" filter="fade">
                                      <p:cBhvr>
                                        <p:cTn id="90" dur="500"/>
                                        <p:tgtEl>
                                          <p:spTgt spid="81"/>
                                        </p:tgtEl>
                                      </p:cBhvr>
                                    </p:animEffect>
                                  </p:childTnLst>
                                </p:cTn>
                              </p:par>
                            </p:childTnLst>
                          </p:cTn>
                        </p:par>
                        <p:par>
                          <p:cTn id="91" fill="hold">
                            <p:stCondLst>
                              <p:cond delay="6750"/>
                            </p:stCondLst>
                            <p:childTnLst>
                              <p:par>
                                <p:cTn id="92" presetID="22" presetClass="entr" presetSubtype="8"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left)">
                                      <p:cBhvr>
                                        <p:cTn id="94" dur="500"/>
                                        <p:tgtEl>
                                          <p:spTgt spid="4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500"/>
                                        <p:tgtEl>
                                          <p:spTgt spid="23"/>
                                        </p:tgtEl>
                                      </p:cBhvr>
                                    </p:animEffect>
                                  </p:childTnLst>
                                </p:cTn>
                              </p:par>
                            </p:childTnLst>
                          </p:cTn>
                        </p:par>
                        <p:par>
                          <p:cTn id="98" fill="hold">
                            <p:stCondLst>
                              <p:cond delay="7250"/>
                            </p:stCondLst>
                            <p:childTnLst>
                              <p:par>
                                <p:cTn id="99" presetID="22" presetClass="entr" presetSubtype="8" fill="hold" nodeType="after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53" presetClass="entr" presetSubtype="16" fill="hold" nodeType="with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childTnLst>
                          </p:cTn>
                        </p:par>
                        <p:par>
                          <p:cTn id="107" fill="hold">
                            <p:stCondLst>
                              <p:cond delay="7750"/>
                            </p:stCondLst>
                            <p:childTnLst>
                              <p:par>
                                <p:cTn id="108" presetID="14" presetClass="entr" presetSubtype="10" fill="hold" grpId="0" nodeType="afterEffect">
                                  <p:stCondLst>
                                    <p:cond delay="0"/>
                                  </p:stCondLst>
                                  <p:iterate type="lt">
                                    <p:tmPct val="5000"/>
                                  </p:iterate>
                                  <p:childTnLst>
                                    <p:set>
                                      <p:cBhvr>
                                        <p:cTn id="109" dur="1" fill="hold">
                                          <p:stCondLst>
                                            <p:cond delay="0"/>
                                          </p:stCondLst>
                                        </p:cTn>
                                        <p:tgtEl>
                                          <p:spTgt spid="72"/>
                                        </p:tgtEl>
                                        <p:attrNameLst>
                                          <p:attrName>style.visibility</p:attrName>
                                        </p:attrNameLst>
                                      </p:cBhvr>
                                      <p:to>
                                        <p:strVal val="visible"/>
                                      </p:to>
                                    </p:set>
                                    <p:animEffect transition="in" filter="randombar(horizontal)">
                                      <p:cBhvr>
                                        <p:cTn id="110" dur="500"/>
                                        <p:tgtEl>
                                          <p:spTgt spid="72"/>
                                        </p:tgtEl>
                                      </p:cBhvr>
                                    </p:animEffect>
                                  </p:childTnLst>
                                </p:cTn>
                              </p:par>
                              <p:par>
                                <p:cTn id="111" presetID="10" presetClass="entr" presetSubtype="0" fill="hold" grpId="0" nodeType="withEffect">
                                  <p:stCondLst>
                                    <p:cond delay="25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childTnLst>
                          </p:cTn>
                        </p:par>
                        <p:par>
                          <p:cTn id="114" fill="hold">
                            <p:stCondLst>
                              <p:cond delay="8500"/>
                            </p:stCondLst>
                            <p:childTnLst>
                              <p:par>
                                <p:cTn id="115" presetID="22" presetClass="entr" presetSubtype="8" fill="hold" grpId="0" nodeType="after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wipe(left)">
                                      <p:cBhvr>
                                        <p:cTn id="117" dur="500"/>
                                        <p:tgtEl>
                                          <p:spTgt spid="43"/>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24"/>
                                        </p:tgtEl>
                                        <p:attrNameLst>
                                          <p:attrName>style.visibility</p:attrName>
                                        </p:attrNameLst>
                                      </p:cBhvr>
                                      <p:to>
                                        <p:strVal val="visible"/>
                                      </p:to>
                                    </p:set>
                                    <p:animEffect transition="in" filter="wipe(left)">
                                      <p:cBhvr>
                                        <p:cTn id="120" dur="500"/>
                                        <p:tgtEl>
                                          <p:spTgt spid="24"/>
                                        </p:tgtEl>
                                      </p:cBhvr>
                                    </p:animEffect>
                                  </p:childTnLst>
                                </p:cTn>
                              </p:par>
                            </p:childTnLst>
                          </p:cTn>
                        </p:par>
                        <p:par>
                          <p:cTn id="121" fill="hold">
                            <p:stCondLst>
                              <p:cond delay="9000"/>
                            </p:stCondLst>
                            <p:childTnLst>
                              <p:par>
                                <p:cTn id="122" presetID="22" presetClass="entr" presetSubtype="8" fill="hold" nodeType="afterEffect">
                                  <p:stCondLst>
                                    <p:cond delay="0"/>
                                  </p:stCondLst>
                                  <p:childTnLst>
                                    <p:set>
                                      <p:cBhvr>
                                        <p:cTn id="123" dur="1" fill="hold">
                                          <p:stCondLst>
                                            <p:cond delay="0"/>
                                          </p:stCondLst>
                                        </p:cTn>
                                        <p:tgtEl>
                                          <p:spTgt spid="152"/>
                                        </p:tgtEl>
                                        <p:attrNameLst>
                                          <p:attrName>style.visibility</p:attrName>
                                        </p:attrNameLst>
                                      </p:cBhvr>
                                      <p:to>
                                        <p:strVal val="visible"/>
                                      </p:to>
                                    </p:set>
                                    <p:animEffect transition="in" filter="wipe(left)">
                                      <p:cBhvr>
                                        <p:cTn id="124" dur="500"/>
                                        <p:tgtEl>
                                          <p:spTgt spid="152"/>
                                        </p:tgtEl>
                                      </p:cBhvr>
                                    </p:animEffect>
                                  </p:childTnLst>
                                </p:cTn>
                              </p:par>
                              <p:par>
                                <p:cTn id="125" presetID="53" presetClass="entr" presetSubtype="16" fill="hold" nodeType="withEffect">
                                  <p:stCondLst>
                                    <p:cond delay="0"/>
                                  </p:stCondLst>
                                  <p:childTnLst>
                                    <p:set>
                                      <p:cBhvr>
                                        <p:cTn id="126" dur="1" fill="hold">
                                          <p:stCondLst>
                                            <p:cond delay="0"/>
                                          </p:stCondLst>
                                        </p:cTn>
                                        <p:tgtEl>
                                          <p:spTgt spid="86"/>
                                        </p:tgtEl>
                                        <p:attrNameLst>
                                          <p:attrName>style.visibility</p:attrName>
                                        </p:attrNameLst>
                                      </p:cBhvr>
                                      <p:to>
                                        <p:strVal val="visible"/>
                                      </p:to>
                                    </p:set>
                                    <p:anim calcmode="lin" valueType="num">
                                      <p:cBhvr>
                                        <p:cTn id="127" dur="500" fill="hold"/>
                                        <p:tgtEl>
                                          <p:spTgt spid="86"/>
                                        </p:tgtEl>
                                        <p:attrNameLst>
                                          <p:attrName>ppt_w</p:attrName>
                                        </p:attrNameLst>
                                      </p:cBhvr>
                                      <p:tavLst>
                                        <p:tav tm="0">
                                          <p:val>
                                            <p:fltVal val="0"/>
                                          </p:val>
                                        </p:tav>
                                        <p:tav tm="100000">
                                          <p:val>
                                            <p:strVal val="#ppt_w"/>
                                          </p:val>
                                        </p:tav>
                                      </p:tavLst>
                                    </p:anim>
                                    <p:anim calcmode="lin" valueType="num">
                                      <p:cBhvr>
                                        <p:cTn id="128" dur="500" fill="hold"/>
                                        <p:tgtEl>
                                          <p:spTgt spid="86"/>
                                        </p:tgtEl>
                                        <p:attrNameLst>
                                          <p:attrName>ppt_h</p:attrName>
                                        </p:attrNameLst>
                                      </p:cBhvr>
                                      <p:tavLst>
                                        <p:tav tm="0">
                                          <p:val>
                                            <p:fltVal val="0"/>
                                          </p:val>
                                        </p:tav>
                                        <p:tav tm="100000">
                                          <p:val>
                                            <p:strVal val="#ppt_h"/>
                                          </p:val>
                                        </p:tav>
                                      </p:tavLst>
                                    </p:anim>
                                    <p:animEffect transition="in" filter="fade">
                                      <p:cBhvr>
                                        <p:cTn id="129" dur="500"/>
                                        <p:tgtEl>
                                          <p:spTgt spid="86"/>
                                        </p:tgtEl>
                                      </p:cBhvr>
                                    </p:animEffect>
                                  </p:childTnLst>
                                </p:cTn>
                              </p:par>
                            </p:childTnLst>
                          </p:cTn>
                        </p:par>
                        <p:par>
                          <p:cTn id="130" fill="hold">
                            <p:stCondLst>
                              <p:cond delay="9500"/>
                            </p:stCondLst>
                            <p:childTnLst>
                              <p:par>
                                <p:cTn id="131" presetID="14" presetClass="entr" presetSubtype="10" fill="hold" grpId="0" nodeType="afterEffect">
                                  <p:stCondLst>
                                    <p:cond delay="0"/>
                                  </p:stCondLst>
                                  <p:iterate type="lt">
                                    <p:tmPct val="5000"/>
                                  </p:iterate>
                                  <p:childTnLst>
                                    <p:set>
                                      <p:cBhvr>
                                        <p:cTn id="132" dur="1" fill="hold">
                                          <p:stCondLst>
                                            <p:cond delay="0"/>
                                          </p:stCondLst>
                                        </p:cTn>
                                        <p:tgtEl>
                                          <p:spTgt spid="84"/>
                                        </p:tgtEl>
                                        <p:attrNameLst>
                                          <p:attrName>style.visibility</p:attrName>
                                        </p:attrNameLst>
                                      </p:cBhvr>
                                      <p:to>
                                        <p:strVal val="visible"/>
                                      </p:to>
                                    </p:set>
                                    <p:animEffect transition="in" filter="randombar(horizontal)">
                                      <p:cBhvr>
                                        <p:cTn id="133" dur="500"/>
                                        <p:tgtEl>
                                          <p:spTgt spid="84"/>
                                        </p:tgtEl>
                                      </p:cBhvr>
                                    </p:animEffect>
                                  </p:childTnLst>
                                </p:cTn>
                              </p:par>
                              <p:par>
                                <p:cTn id="134" presetID="10" presetClass="entr" presetSubtype="0" fill="hold" grpId="0" nodeType="withEffect">
                                  <p:stCondLst>
                                    <p:cond delay="250"/>
                                  </p:stCondLst>
                                  <p:childTnLst>
                                    <p:set>
                                      <p:cBhvr>
                                        <p:cTn id="135" dur="1" fill="hold">
                                          <p:stCondLst>
                                            <p:cond delay="0"/>
                                          </p:stCondLst>
                                        </p:cTn>
                                        <p:tgtEl>
                                          <p:spTgt spid="85"/>
                                        </p:tgtEl>
                                        <p:attrNameLst>
                                          <p:attrName>style.visibility</p:attrName>
                                        </p:attrNameLst>
                                      </p:cBhvr>
                                      <p:to>
                                        <p:strVal val="visible"/>
                                      </p:to>
                                    </p:set>
                                    <p:animEffect transition="in" filter="fade">
                                      <p:cBhvr>
                                        <p:cTn id="136" dur="500"/>
                                        <p:tgtEl>
                                          <p:spTgt spid="85"/>
                                        </p:tgtEl>
                                      </p:cBhvr>
                                    </p:animEffect>
                                  </p:childTnLst>
                                </p:cTn>
                              </p:par>
                            </p:childTnLst>
                          </p:cTn>
                        </p:par>
                        <p:par>
                          <p:cTn id="137" fill="hold">
                            <p:stCondLst>
                              <p:cond delay="10250"/>
                            </p:stCondLst>
                            <p:childTnLst>
                              <p:par>
                                <p:cTn id="138" presetID="22" presetClass="entr" presetSubtype="1" fill="hold" grpId="0" nodeType="after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wipe(up)">
                                      <p:cBhvr>
                                        <p:cTn id="140" dur="500"/>
                                        <p:tgtEl>
                                          <p:spTgt spid="44"/>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5"/>
                                        </p:tgtEl>
                                        <p:attrNameLst>
                                          <p:attrName>style.visibility</p:attrName>
                                        </p:attrNameLst>
                                      </p:cBhvr>
                                      <p:to>
                                        <p:strVal val="visible"/>
                                      </p:to>
                                    </p:set>
                                    <p:animEffect transition="in" filter="wipe(up)">
                                      <p:cBhvr>
                                        <p:cTn id="143" dur="500"/>
                                        <p:tgtEl>
                                          <p:spTgt spid="25"/>
                                        </p:tgtEl>
                                      </p:cBhvr>
                                    </p:animEffect>
                                  </p:childTnLst>
                                </p:cTn>
                              </p:par>
                            </p:childTnLst>
                          </p:cTn>
                        </p:par>
                        <p:par>
                          <p:cTn id="144" fill="hold">
                            <p:stCondLst>
                              <p:cond delay="10750"/>
                            </p:stCondLst>
                            <p:childTnLst>
                              <p:par>
                                <p:cTn id="145" presetID="22" presetClass="entr" presetSubtype="8" fill="hold" nodeType="afterEffect">
                                  <p:stCondLst>
                                    <p:cond delay="0"/>
                                  </p:stCondLst>
                                  <p:childTnLst>
                                    <p:set>
                                      <p:cBhvr>
                                        <p:cTn id="146" dur="1" fill="hold">
                                          <p:stCondLst>
                                            <p:cond delay="0"/>
                                          </p:stCondLst>
                                        </p:cTn>
                                        <p:tgtEl>
                                          <p:spTgt spid="155"/>
                                        </p:tgtEl>
                                        <p:attrNameLst>
                                          <p:attrName>style.visibility</p:attrName>
                                        </p:attrNameLst>
                                      </p:cBhvr>
                                      <p:to>
                                        <p:strVal val="visible"/>
                                      </p:to>
                                    </p:set>
                                    <p:animEffect transition="in" filter="wipe(left)">
                                      <p:cBhvr>
                                        <p:cTn id="147" dur="500"/>
                                        <p:tgtEl>
                                          <p:spTgt spid="155"/>
                                        </p:tgtEl>
                                      </p:cBhvr>
                                    </p:animEffect>
                                  </p:childTnLst>
                                </p:cTn>
                              </p:par>
                              <p:par>
                                <p:cTn id="148" presetID="53" presetClass="entr" presetSubtype="16"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 calcmode="lin" valueType="num">
                                      <p:cBhvr>
                                        <p:cTn id="150" dur="500" fill="hold"/>
                                        <p:tgtEl>
                                          <p:spTgt spid="90"/>
                                        </p:tgtEl>
                                        <p:attrNameLst>
                                          <p:attrName>ppt_w</p:attrName>
                                        </p:attrNameLst>
                                      </p:cBhvr>
                                      <p:tavLst>
                                        <p:tav tm="0">
                                          <p:val>
                                            <p:fltVal val="0"/>
                                          </p:val>
                                        </p:tav>
                                        <p:tav tm="100000">
                                          <p:val>
                                            <p:strVal val="#ppt_w"/>
                                          </p:val>
                                        </p:tav>
                                      </p:tavLst>
                                    </p:anim>
                                    <p:anim calcmode="lin" valueType="num">
                                      <p:cBhvr>
                                        <p:cTn id="151" dur="500" fill="hold"/>
                                        <p:tgtEl>
                                          <p:spTgt spid="90"/>
                                        </p:tgtEl>
                                        <p:attrNameLst>
                                          <p:attrName>ppt_h</p:attrName>
                                        </p:attrNameLst>
                                      </p:cBhvr>
                                      <p:tavLst>
                                        <p:tav tm="0">
                                          <p:val>
                                            <p:fltVal val="0"/>
                                          </p:val>
                                        </p:tav>
                                        <p:tav tm="100000">
                                          <p:val>
                                            <p:strVal val="#ppt_h"/>
                                          </p:val>
                                        </p:tav>
                                      </p:tavLst>
                                    </p:anim>
                                    <p:animEffect transition="in" filter="fade">
                                      <p:cBhvr>
                                        <p:cTn id="152" dur="500"/>
                                        <p:tgtEl>
                                          <p:spTgt spid="90"/>
                                        </p:tgtEl>
                                      </p:cBhvr>
                                    </p:animEffect>
                                  </p:childTnLst>
                                </p:cTn>
                              </p:par>
                            </p:childTnLst>
                          </p:cTn>
                        </p:par>
                        <p:par>
                          <p:cTn id="153" fill="hold">
                            <p:stCondLst>
                              <p:cond delay="11250"/>
                            </p:stCondLst>
                            <p:childTnLst>
                              <p:par>
                                <p:cTn id="154" presetID="14" presetClass="entr" presetSubtype="10" fill="hold" grpId="0" nodeType="afterEffect">
                                  <p:stCondLst>
                                    <p:cond delay="0"/>
                                  </p:stCondLst>
                                  <p:iterate type="lt">
                                    <p:tmPct val="5000"/>
                                  </p:iterate>
                                  <p:childTnLst>
                                    <p:set>
                                      <p:cBhvr>
                                        <p:cTn id="155" dur="1" fill="hold">
                                          <p:stCondLst>
                                            <p:cond delay="0"/>
                                          </p:stCondLst>
                                        </p:cTn>
                                        <p:tgtEl>
                                          <p:spTgt spid="88"/>
                                        </p:tgtEl>
                                        <p:attrNameLst>
                                          <p:attrName>style.visibility</p:attrName>
                                        </p:attrNameLst>
                                      </p:cBhvr>
                                      <p:to>
                                        <p:strVal val="visible"/>
                                      </p:to>
                                    </p:set>
                                    <p:animEffect transition="in" filter="randombar(horizontal)">
                                      <p:cBhvr>
                                        <p:cTn id="156" dur="500"/>
                                        <p:tgtEl>
                                          <p:spTgt spid="88"/>
                                        </p:tgtEl>
                                      </p:cBhvr>
                                    </p:animEffect>
                                  </p:childTnLst>
                                </p:cTn>
                              </p:par>
                              <p:par>
                                <p:cTn id="157" presetID="10" presetClass="entr" presetSubtype="0" fill="hold" grpId="0" nodeType="withEffect">
                                  <p:stCondLst>
                                    <p:cond delay="250"/>
                                  </p:stCondLst>
                                  <p:childTnLst>
                                    <p:set>
                                      <p:cBhvr>
                                        <p:cTn id="158" dur="1" fill="hold">
                                          <p:stCondLst>
                                            <p:cond delay="0"/>
                                          </p:stCondLst>
                                        </p:cTn>
                                        <p:tgtEl>
                                          <p:spTgt spid="89"/>
                                        </p:tgtEl>
                                        <p:attrNameLst>
                                          <p:attrName>style.visibility</p:attrName>
                                        </p:attrNameLst>
                                      </p:cBhvr>
                                      <p:to>
                                        <p:strVal val="visible"/>
                                      </p:to>
                                    </p:set>
                                    <p:animEffect transition="in" filter="fade">
                                      <p:cBhvr>
                                        <p:cTn id="159" dur="500"/>
                                        <p:tgtEl>
                                          <p:spTgt spid="89"/>
                                        </p:tgtEl>
                                      </p:cBhvr>
                                    </p:animEffect>
                                  </p:childTnLst>
                                </p:cTn>
                              </p:par>
                            </p:childTnLst>
                          </p:cTn>
                        </p:par>
                        <p:par>
                          <p:cTn id="160" fill="hold">
                            <p:stCondLst>
                              <p:cond delay="12000"/>
                            </p:stCondLst>
                            <p:childTnLst>
                              <p:par>
                                <p:cTn id="161" presetID="22" presetClass="entr" presetSubtype="1" fill="hold" grpId="0" nodeType="afterEffect">
                                  <p:stCondLst>
                                    <p:cond delay="0"/>
                                  </p:stCondLst>
                                  <p:childTnLst>
                                    <p:set>
                                      <p:cBhvr>
                                        <p:cTn id="162" dur="1" fill="hold">
                                          <p:stCondLst>
                                            <p:cond delay="0"/>
                                          </p:stCondLst>
                                        </p:cTn>
                                        <p:tgtEl>
                                          <p:spTgt spid="46"/>
                                        </p:tgtEl>
                                        <p:attrNameLst>
                                          <p:attrName>style.visibility</p:attrName>
                                        </p:attrNameLst>
                                      </p:cBhvr>
                                      <p:to>
                                        <p:strVal val="visible"/>
                                      </p:to>
                                    </p:set>
                                    <p:animEffect transition="in" filter="wipe(up)">
                                      <p:cBhvr>
                                        <p:cTn id="163" dur="500"/>
                                        <p:tgtEl>
                                          <p:spTgt spid="46"/>
                                        </p:tgtEl>
                                      </p:cBhvr>
                                    </p:animEffect>
                                  </p:childTnLst>
                                </p:cTn>
                              </p:par>
                              <p:par>
                                <p:cTn id="164" presetID="22" presetClass="entr" presetSubtype="1" fill="hold" grpId="0" nodeType="withEffect">
                                  <p:stCondLst>
                                    <p:cond delay="0"/>
                                  </p:stCondLst>
                                  <p:childTnLst>
                                    <p:set>
                                      <p:cBhvr>
                                        <p:cTn id="165" dur="1" fill="hold">
                                          <p:stCondLst>
                                            <p:cond delay="0"/>
                                          </p:stCondLst>
                                        </p:cTn>
                                        <p:tgtEl>
                                          <p:spTgt spid="19"/>
                                        </p:tgtEl>
                                        <p:attrNameLst>
                                          <p:attrName>style.visibility</p:attrName>
                                        </p:attrNameLst>
                                      </p:cBhvr>
                                      <p:to>
                                        <p:strVal val="visible"/>
                                      </p:to>
                                    </p:set>
                                    <p:animEffect transition="in" filter="wipe(up)">
                                      <p:cBhvr>
                                        <p:cTn id="166" dur="500"/>
                                        <p:tgtEl>
                                          <p:spTgt spid="19"/>
                                        </p:tgtEl>
                                      </p:cBhvr>
                                    </p:animEffect>
                                  </p:childTnLst>
                                </p:cTn>
                              </p:par>
                            </p:childTnLst>
                          </p:cTn>
                        </p:par>
                        <p:par>
                          <p:cTn id="167" fill="hold">
                            <p:stCondLst>
                              <p:cond delay="12500"/>
                            </p:stCondLst>
                            <p:childTnLst>
                              <p:par>
                                <p:cTn id="168" presetID="22" presetClass="entr" presetSubtype="2" fill="hold" nodeType="afterEffect">
                                  <p:stCondLst>
                                    <p:cond delay="0"/>
                                  </p:stCondLst>
                                  <p:childTnLst>
                                    <p:set>
                                      <p:cBhvr>
                                        <p:cTn id="169" dur="1" fill="hold">
                                          <p:stCondLst>
                                            <p:cond delay="0"/>
                                          </p:stCondLst>
                                        </p:cTn>
                                        <p:tgtEl>
                                          <p:spTgt spid="161"/>
                                        </p:tgtEl>
                                        <p:attrNameLst>
                                          <p:attrName>style.visibility</p:attrName>
                                        </p:attrNameLst>
                                      </p:cBhvr>
                                      <p:to>
                                        <p:strVal val="visible"/>
                                      </p:to>
                                    </p:set>
                                    <p:animEffect transition="in" filter="wipe(right)">
                                      <p:cBhvr>
                                        <p:cTn id="170" dur="500"/>
                                        <p:tgtEl>
                                          <p:spTgt spid="161"/>
                                        </p:tgtEl>
                                      </p:cBhvr>
                                    </p:animEffect>
                                  </p:childTnLst>
                                </p:cTn>
                              </p:par>
                              <p:par>
                                <p:cTn id="171" presetID="53" presetClass="entr" presetSubtype="16" fill="hold" nodeType="withEffect">
                                  <p:stCondLst>
                                    <p:cond delay="0"/>
                                  </p:stCondLst>
                                  <p:childTnLst>
                                    <p:set>
                                      <p:cBhvr>
                                        <p:cTn id="172" dur="1" fill="hold">
                                          <p:stCondLst>
                                            <p:cond delay="0"/>
                                          </p:stCondLst>
                                        </p:cTn>
                                        <p:tgtEl>
                                          <p:spTgt spid="139"/>
                                        </p:tgtEl>
                                        <p:attrNameLst>
                                          <p:attrName>style.visibility</p:attrName>
                                        </p:attrNameLst>
                                      </p:cBhvr>
                                      <p:to>
                                        <p:strVal val="visible"/>
                                      </p:to>
                                    </p:set>
                                    <p:anim calcmode="lin" valueType="num">
                                      <p:cBhvr>
                                        <p:cTn id="173" dur="500" fill="hold"/>
                                        <p:tgtEl>
                                          <p:spTgt spid="139"/>
                                        </p:tgtEl>
                                        <p:attrNameLst>
                                          <p:attrName>ppt_w</p:attrName>
                                        </p:attrNameLst>
                                      </p:cBhvr>
                                      <p:tavLst>
                                        <p:tav tm="0">
                                          <p:val>
                                            <p:fltVal val="0"/>
                                          </p:val>
                                        </p:tav>
                                        <p:tav tm="100000">
                                          <p:val>
                                            <p:strVal val="#ppt_w"/>
                                          </p:val>
                                        </p:tav>
                                      </p:tavLst>
                                    </p:anim>
                                    <p:anim calcmode="lin" valueType="num">
                                      <p:cBhvr>
                                        <p:cTn id="174" dur="500" fill="hold"/>
                                        <p:tgtEl>
                                          <p:spTgt spid="139"/>
                                        </p:tgtEl>
                                        <p:attrNameLst>
                                          <p:attrName>ppt_h</p:attrName>
                                        </p:attrNameLst>
                                      </p:cBhvr>
                                      <p:tavLst>
                                        <p:tav tm="0">
                                          <p:val>
                                            <p:fltVal val="0"/>
                                          </p:val>
                                        </p:tav>
                                        <p:tav tm="100000">
                                          <p:val>
                                            <p:strVal val="#ppt_h"/>
                                          </p:val>
                                        </p:tav>
                                      </p:tavLst>
                                    </p:anim>
                                    <p:animEffect transition="in" filter="fade">
                                      <p:cBhvr>
                                        <p:cTn id="175" dur="500"/>
                                        <p:tgtEl>
                                          <p:spTgt spid="139"/>
                                        </p:tgtEl>
                                      </p:cBhvr>
                                    </p:animEffect>
                                  </p:childTnLst>
                                </p:cTn>
                              </p:par>
                            </p:childTnLst>
                          </p:cTn>
                        </p:par>
                        <p:par>
                          <p:cTn id="176" fill="hold">
                            <p:stCondLst>
                              <p:cond delay="13000"/>
                            </p:stCondLst>
                            <p:childTnLst>
                              <p:par>
                                <p:cTn id="177" presetID="14" presetClass="entr" presetSubtype="10" fill="hold" grpId="0" nodeType="afterEffect">
                                  <p:stCondLst>
                                    <p:cond delay="0"/>
                                  </p:stCondLst>
                                  <p:iterate type="lt">
                                    <p:tmPct val="5000"/>
                                  </p:iterate>
                                  <p:childTnLst>
                                    <p:set>
                                      <p:cBhvr>
                                        <p:cTn id="178" dur="1" fill="hold">
                                          <p:stCondLst>
                                            <p:cond delay="0"/>
                                          </p:stCondLst>
                                        </p:cTn>
                                        <p:tgtEl>
                                          <p:spTgt spid="137"/>
                                        </p:tgtEl>
                                        <p:attrNameLst>
                                          <p:attrName>style.visibility</p:attrName>
                                        </p:attrNameLst>
                                      </p:cBhvr>
                                      <p:to>
                                        <p:strVal val="visible"/>
                                      </p:to>
                                    </p:set>
                                    <p:animEffect transition="in" filter="randombar(horizontal)">
                                      <p:cBhvr>
                                        <p:cTn id="179" dur="500"/>
                                        <p:tgtEl>
                                          <p:spTgt spid="137"/>
                                        </p:tgtEl>
                                      </p:cBhvr>
                                    </p:animEffect>
                                  </p:childTnLst>
                                </p:cTn>
                              </p:par>
                              <p:par>
                                <p:cTn id="180" presetID="10" presetClass="entr" presetSubtype="0" fill="hold" grpId="0" nodeType="withEffect">
                                  <p:stCondLst>
                                    <p:cond delay="250"/>
                                  </p:stCondLst>
                                  <p:childTnLst>
                                    <p:set>
                                      <p:cBhvr>
                                        <p:cTn id="181" dur="1" fill="hold">
                                          <p:stCondLst>
                                            <p:cond delay="0"/>
                                          </p:stCondLst>
                                        </p:cTn>
                                        <p:tgtEl>
                                          <p:spTgt spid="138"/>
                                        </p:tgtEl>
                                        <p:attrNameLst>
                                          <p:attrName>style.visibility</p:attrName>
                                        </p:attrNameLst>
                                      </p:cBhvr>
                                      <p:to>
                                        <p:strVal val="visible"/>
                                      </p:to>
                                    </p:set>
                                    <p:animEffect transition="in" filter="fade">
                                      <p:cBhvr>
                                        <p:cTn id="182" dur="500"/>
                                        <p:tgtEl>
                                          <p:spTgt spid="138"/>
                                        </p:tgtEl>
                                      </p:cBhvr>
                                    </p:animEffect>
                                  </p:childTnLst>
                                </p:cTn>
                              </p:par>
                            </p:childTnLst>
                          </p:cTn>
                        </p:par>
                        <p:par>
                          <p:cTn id="183" fill="hold">
                            <p:stCondLst>
                              <p:cond delay="13775"/>
                            </p:stCondLst>
                            <p:childTnLst>
                              <p:par>
                                <p:cTn id="184" presetID="22" presetClass="entr" presetSubtype="1" fill="hold" grpId="0" nodeType="afterEffect">
                                  <p:stCondLst>
                                    <p:cond delay="0"/>
                                  </p:stCondLst>
                                  <p:childTnLst>
                                    <p:set>
                                      <p:cBhvr>
                                        <p:cTn id="185" dur="1" fill="hold">
                                          <p:stCondLst>
                                            <p:cond delay="0"/>
                                          </p:stCondLst>
                                        </p:cTn>
                                        <p:tgtEl>
                                          <p:spTgt spid="47"/>
                                        </p:tgtEl>
                                        <p:attrNameLst>
                                          <p:attrName>style.visibility</p:attrName>
                                        </p:attrNameLst>
                                      </p:cBhvr>
                                      <p:to>
                                        <p:strVal val="visible"/>
                                      </p:to>
                                    </p:set>
                                    <p:animEffect transition="in" filter="wipe(up)">
                                      <p:cBhvr>
                                        <p:cTn id="186" dur="500"/>
                                        <p:tgtEl>
                                          <p:spTgt spid="47"/>
                                        </p:tgtEl>
                                      </p:cBhvr>
                                    </p:animEffect>
                                  </p:childTnLst>
                                </p:cTn>
                              </p:par>
                              <p:par>
                                <p:cTn id="187" presetID="22" presetClass="entr" presetSubtype="1" fill="hold" grpId="0" nodeType="withEffect">
                                  <p:stCondLst>
                                    <p:cond delay="0"/>
                                  </p:stCondLst>
                                  <p:childTnLst>
                                    <p:set>
                                      <p:cBhvr>
                                        <p:cTn id="188" dur="1" fill="hold">
                                          <p:stCondLst>
                                            <p:cond delay="0"/>
                                          </p:stCondLst>
                                        </p:cTn>
                                        <p:tgtEl>
                                          <p:spTgt spid="20"/>
                                        </p:tgtEl>
                                        <p:attrNameLst>
                                          <p:attrName>style.visibility</p:attrName>
                                        </p:attrNameLst>
                                      </p:cBhvr>
                                      <p:to>
                                        <p:strVal val="visible"/>
                                      </p:to>
                                    </p:set>
                                    <p:animEffect transition="in" filter="wipe(up)">
                                      <p:cBhvr>
                                        <p:cTn id="189" dur="500"/>
                                        <p:tgtEl>
                                          <p:spTgt spid="20"/>
                                        </p:tgtEl>
                                      </p:cBhvr>
                                    </p:animEffect>
                                  </p:childTnLst>
                                </p:cTn>
                              </p:par>
                            </p:childTnLst>
                          </p:cTn>
                        </p:par>
                        <p:par>
                          <p:cTn id="190" fill="hold">
                            <p:stCondLst>
                              <p:cond delay="14275"/>
                            </p:stCondLst>
                            <p:childTnLst>
                              <p:par>
                                <p:cTn id="191" presetID="22" presetClass="entr" presetSubtype="2" fill="hold" nodeType="afterEffect">
                                  <p:stCondLst>
                                    <p:cond delay="0"/>
                                  </p:stCondLst>
                                  <p:childTnLst>
                                    <p:set>
                                      <p:cBhvr>
                                        <p:cTn id="192" dur="1" fill="hold">
                                          <p:stCondLst>
                                            <p:cond delay="0"/>
                                          </p:stCondLst>
                                        </p:cTn>
                                        <p:tgtEl>
                                          <p:spTgt spid="164"/>
                                        </p:tgtEl>
                                        <p:attrNameLst>
                                          <p:attrName>style.visibility</p:attrName>
                                        </p:attrNameLst>
                                      </p:cBhvr>
                                      <p:to>
                                        <p:strVal val="visible"/>
                                      </p:to>
                                    </p:set>
                                    <p:animEffect transition="in" filter="wipe(right)">
                                      <p:cBhvr>
                                        <p:cTn id="193" dur="500"/>
                                        <p:tgtEl>
                                          <p:spTgt spid="164"/>
                                        </p:tgtEl>
                                      </p:cBhvr>
                                    </p:animEffect>
                                  </p:childTnLst>
                                </p:cTn>
                              </p:par>
                              <p:par>
                                <p:cTn id="194" presetID="53" presetClass="entr" presetSubtype="16" fill="hold" nodeType="withEffect">
                                  <p:stCondLst>
                                    <p:cond delay="0"/>
                                  </p:stCondLst>
                                  <p:childTnLst>
                                    <p:set>
                                      <p:cBhvr>
                                        <p:cTn id="195" dur="1" fill="hold">
                                          <p:stCondLst>
                                            <p:cond delay="0"/>
                                          </p:stCondLst>
                                        </p:cTn>
                                        <p:tgtEl>
                                          <p:spTgt spid="135"/>
                                        </p:tgtEl>
                                        <p:attrNameLst>
                                          <p:attrName>style.visibility</p:attrName>
                                        </p:attrNameLst>
                                      </p:cBhvr>
                                      <p:to>
                                        <p:strVal val="visible"/>
                                      </p:to>
                                    </p:set>
                                    <p:anim calcmode="lin" valueType="num">
                                      <p:cBhvr>
                                        <p:cTn id="196" dur="500" fill="hold"/>
                                        <p:tgtEl>
                                          <p:spTgt spid="135"/>
                                        </p:tgtEl>
                                        <p:attrNameLst>
                                          <p:attrName>ppt_w</p:attrName>
                                        </p:attrNameLst>
                                      </p:cBhvr>
                                      <p:tavLst>
                                        <p:tav tm="0">
                                          <p:val>
                                            <p:fltVal val="0"/>
                                          </p:val>
                                        </p:tav>
                                        <p:tav tm="100000">
                                          <p:val>
                                            <p:strVal val="#ppt_w"/>
                                          </p:val>
                                        </p:tav>
                                      </p:tavLst>
                                    </p:anim>
                                    <p:anim calcmode="lin" valueType="num">
                                      <p:cBhvr>
                                        <p:cTn id="197" dur="500" fill="hold"/>
                                        <p:tgtEl>
                                          <p:spTgt spid="135"/>
                                        </p:tgtEl>
                                        <p:attrNameLst>
                                          <p:attrName>ppt_h</p:attrName>
                                        </p:attrNameLst>
                                      </p:cBhvr>
                                      <p:tavLst>
                                        <p:tav tm="0">
                                          <p:val>
                                            <p:fltVal val="0"/>
                                          </p:val>
                                        </p:tav>
                                        <p:tav tm="100000">
                                          <p:val>
                                            <p:strVal val="#ppt_h"/>
                                          </p:val>
                                        </p:tav>
                                      </p:tavLst>
                                    </p:anim>
                                    <p:animEffect transition="in" filter="fade">
                                      <p:cBhvr>
                                        <p:cTn id="198" dur="500"/>
                                        <p:tgtEl>
                                          <p:spTgt spid="135"/>
                                        </p:tgtEl>
                                      </p:cBhvr>
                                    </p:animEffect>
                                  </p:childTnLst>
                                </p:cTn>
                              </p:par>
                            </p:childTnLst>
                          </p:cTn>
                        </p:par>
                        <p:par>
                          <p:cTn id="199" fill="hold">
                            <p:stCondLst>
                              <p:cond delay="14775"/>
                            </p:stCondLst>
                            <p:childTnLst>
                              <p:par>
                                <p:cTn id="200" presetID="14" presetClass="entr" presetSubtype="10" fill="hold" grpId="0" nodeType="afterEffect">
                                  <p:stCondLst>
                                    <p:cond delay="0"/>
                                  </p:stCondLst>
                                  <p:iterate type="lt">
                                    <p:tmPct val="5000"/>
                                  </p:iterate>
                                  <p:childTnLst>
                                    <p:set>
                                      <p:cBhvr>
                                        <p:cTn id="201" dur="1" fill="hold">
                                          <p:stCondLst>
                                            <p:cond delay="0"/>
                                          </p:stCondLst>
                                        </p:cTn>
                                        <p:tgtEl>
                                          <p:spTgt spid="133"/>
                                        </p:tgtEl>
                                        <p:attrNameLst>
                                          <p:attrName>style.visibility</p:attrName>
                                        </p:attrNameLst>
                                      </p:cBhvr>
                                      <p:to>
                                        <p:strVal val="visible"/>
                                      </p:to>
                                    </p:set>
                                    <p:animEffect transition="in" filter="randombar(horizontal)">
                                      <p:cBhvr>
                                        <p:cTn id="202" dur="500"/>
                                        <p:tgtEl>
                                          <p:spTgt spid="133"/>
                                        </p:tgtEl>
                                      </p:cBhvr>
                                    </p:animEffect>
                                  </p:childTnLst>
                                </p:cTn>
                              </p:par>
                              <p:par>
                                <p:cTn id="203" presetID="10" presetClass="entr" presetSubtype="0" fill="hold" grpId="0" nodeType="withEffect">
                                  <p:stCondLst>
                                    <p:cond delay="250"/>
                                  </p:stCondLst>
                                  <p:childTnLst>
                                    <p:set>
                                      <p:cBhvr>
                                        <p:cTn id="204" dur="1" fill="hold">
                                          <p:stCondLst>
                                            <p:cond delay="0"/>
                                          </p:stCondLst>
                                        </p:cTn>
                                        <p:tgtEl>
                                          <p:spTgt spid="134"/>
                                        </p:tgtEl>
                                        <p:attrNameLst>
                                          <p:attrName>style.visibility</p:attrName>
                                        </p:attrNameLst>
                                      </p:cBhvr>
                                      <p:to>
                                        <p:strVal val="visible"/>
                                      </p:to>
                                    </p:set>
                                    <p:animEffect transition="in" filter="fade">
                                      <p:cBhvr>
                                        <p:cTn id="205" dur="500"/>
                                        <p:tgtEl>
                                          <p:spTgt spid="134"/>
                                        </p:tgtEl>
                                      </p:cBhvr>
                                    </p:animEffect>
                                  </p:childTnLst>
                                </p:cTn>
                              </p:par>
                            </p:childTnLst>
                          </p:cTn>
                        </p:par>
                        <p:par>
                          <p:cTn id="206" fill="hold">
                            <p:stCondLst>
                              <p:cond delay="15525"/>
                            </p:stCondLst>
                            <p:childTnLst>
                              <p:par>
                                <p:cTn id="207" presetID="22" presetClass="entr" presetSubtype="2" fill="hold" grpId="0" nodeType="afterEffect">
                                  <p:stCondLst>
                                    <p:cond delay="0"/>
                                  </p:stCondLst>
                                  <p:childTnLst>
                                    <p:set>
                                      <p:cBhvr>
                                        <p:cTn id="208" dur="1" fill="hold">
                                          <p:stCondLst>
                                            <p:cond delay="0"/>
                                          </p:stCondLst>
                                        </p:cTn>
                                        <p:tgtEl>
                                          <p:spTgt spid="48"/>
                                        </p:tgtEl>
                                        <p:attrNameLst>
                                          <p:attrName>style.visibility</p:attrName>
                                        </p:attrNameLst>
                                      </p:cBhvr>
                                      <p:to>
                                        <p:strVal val="visible"/>
                                      </p:to>
                                    </p:set>
                                    <p:animEffect transition="in" filter="wipe(right)">
                                      <p:cBhvr>
                                        <p:cTn id="209" dur="500"/>
                                        <p:tgtEl>
                                          <p:spTgt spid="48"/>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21"/>
                                        </p:tgtEl>
                                        <p:attrNameLst>
                                          <p:attrName>style.visibility</p:attrName>
                                        </p:attrNameLst>
                                      </p:cBhvr>
                                      <p:to>
                                        <p:strVal val="visible"/>
                                      </p:to>
                                    </p:set>
                                    <p:animEffect transition="in" filter="wipe(right)">
                                      <p:cBhvr>
                                        <p:cTn id="212" dur="500"/>
                                        <p:tgtEl>
                                          <p:spTgt spid="21"/>
                                        </p:tgtEl>
                                      </p:cBhvr>
                                    </p:animEffect>
                                  </p:childTnLst>
                                </p:cTn>
                              </p:par>
                            </p:childTnLst>
                          </p:cTn>
                        </p:par>
                        <p:par>
                          <p:cTn id="213" fill="hold">
                            <p:stCondLst>
                              <p:cond delay="16025"/>
                            </p:stCondLst>
                            <p:childTnLst>
                              <p:par>
                                <p:cTn id="214" presetID="22" presetClass="entr" presetSubtype="2" fill="hold" nodeType="afterEffect">
                                  <p:stCondLst>
                                    <p:cond delay="0"/>
                                  </p:stCondLst>
                                  <p:childTnLst>
                                    <p:set>
                                      <p:cBhvr>
                                        <p:cTn id="215" dur="1" fill="hold">
                                          <p:stCondLst>
                                            <p:cond delay="0"/>
                                          </p:stCondLst>
                                        </p:cTn>
                                        <p:tgtEl>
                                          <p:spTgt spid="167"/>
                                        </p:tgtEl>
                                        <p:attrNameLst>
                                          <p:attrName>style.visibility</p:attrName>
                                        </p:attrNameLst>
                                      </p:cBhvr>
                                      <p:to>
                                        <p:strVal val="visible"/>
                                      </p:to>
                                    </p:set>
                                    <p:animEffect transition="in" filter="wipe(right)">
                                      <p:cBhvr>
                                        <p:cTn id="216" dur="500"/>
                                        <p:tgtEl>
                                          <p:spTgt spid="167"/>
                                        </p:tgtEl>
                                      </p:cBhvr>
                                    </p:animEffect>
                                  </p:childTnLst>
                                </p:cTn>
                              </p:par>
                              <p:par>
                                <p:cTn id="217" presetID="53" presetClass="entr" presetSubtype="16" fill="hold" nodeType="withEffect">
                                  <p:stCondLst>
                                    <p:cond delay="0"/>
                                  </p:stCondLst>
                                  <p:childTnLst>
                                    <p:set>
                                      <p:cBhvr>
                                        <p:cTn id="218" dur="1" fill="hold">
                                          <p:stCondLst>
                                            <p:cond delay="0"/>
                                          </p:stCondLst>
                                        </p:cTn>
                                        <p:tgtEl>
                                          <p:spTgt spid="127"/>
                                        </p:tgtEl>
                                        <p:attrNameLst>
                                          <p:attrName>style.visibility</p:attrName>
                                        </p:attrNameLst>
                                      </p:cBhvr>
                                      <p:to>
                                        <p:strVal val="visible"/>
                                      </p:to>
                                    </p:set>
                                    <p:anim calcmode="lin" valueType="num">
                                      <p:cBhvr>
                                        <p:cTn id="219" dur="500" fill="hold"/>
                                        <p:tgtEl>
                                          <p:spTgt spid="127"/>
                                        </p:tgtEl>
                                        <p:attrNameLst>
                                          <p:attrName>ppt_w</p:attrName>
                                        </p:attrNameLst>
                                      </p:cBhvr>
                                      <p:tavLst>
                                        <p:tav tm="0">
                                          <p:val>
                                            <p:fltVal val="0"/>
                                          </p:val>
                                        </p:tav>
                                        <p:tav tm="100000">
                                          <p:val>
                                            <p:strVal val="#ppt_w"/>
                                          </p:val>
                                        </p:tav>
                                      </p:tavLst>
                                    </p:anim>
                                    <p:anim calcmode="lin" valueType="num">
                                      <p:cBhvr>
                                        <p:cTn id="220" dur="500" fill="hold"/>
                                        <p:tgtEl>
                                          <p:spTgt spid="127"/>
                                        </p:tgtEl>
                                        <p:attrNameLst>
                                          <p:attrName>ppt_h</p:attrName>
                                        </p:attrNameLst>
                                      </p:cBhvr>
                                      <p:tavLst>
                                        <p:tav tm="0">
                                          <p:val>
                                            <p:fltVal val="0"/>
                                          </p:val>
                                        </p:tav>
                                        <p:tav tm="100000">
                                          <p:val>
                                            <p:strVal val="#ppt_h"/>
                                          </p:val>
                                        </p:tav>
                                      </p:tavLst>
                                    </p:anim>
                                    <p:animEffect transition="in" filter="fade">
                                      <p:cBhvr>
                                        <p:cTn id="221" dur="500"/>
                                        <p:tgtEl>
                                          <p:spTgt spid="127"/>
                                        </p:tgtEl>
                                      </p:cBhvr>
                                    </p:animEffect>
                                  </p:childTnLst>
                                </p:cTn>
                              </p:par>
                            </p:childTnLst>
                          </p:cTn>
                        </p:par>
                        <p:par>
                          <p:cTn id="222" fill="hold">
                            <p:stCondLst>
                              <p:cond delay="16525"/>
                            </p:stCondLst>
                            <p:childTnLst>
                              <p:par>
                                <p:cTn id="223" presetID="14" presetClass="entr" presetSubtype="10" fill="hold" grpId="0" nodeType="afterEffect">
                                  <p:stCondLst>
                                    <p:cond delay="0"/>
                                  </p:stCondLst>
                                  <p:iterate type="lt">
                                    <p:tmPct val="5000"/>
                                  </p:iterate>
                                  <p:childTnLst>
                                    <p:set>
                                      <p:cBhvr>
                                        <p:cTn id="224" dur="1" fill="hold">
                                          <p:stCondLst>
                                            <p:cond delay="0"/>
                                          </p:stCondLst>
                                        </p:cTn>
                                        <p:tgtEl>
                                          <p:spTgt spid="125"/>
                                        </p:tgtEl>
                                        <p:attrNameLst>
                                          <p:attrName>style.visibility</p:attrName>
                                        </p:attrNameLst>
                                      </p:cBhvr>
                                      <p:to>
                                        <p:strVal val="visible"/>
                                      </p:to>
                                    </p:set>
                                    <p:animEffect transition="in" filter="randombar(horizontal)">
                                      <p:cBhvr>
                                        <p:cTn id="225" dur="500"/>
                                        <p:tgtEl>
                                          <p:spTgt spid="125"/>
                                        </p:tgtEl>
                                      </p:cBhvr>
                                    </p:animEffect>
                                  </p:childTnLst>
                                </p:cTn>
                              </p:par>
                              <p:par>
                                <p:cTn id="226" presetID="10" presetClass="entr" presetSubtype="0" fill="hold" grpId="0" nodeType="withEffect">
                                  <p:stCondLst>
                                    <p:cond delay="250"/>
                                  </p:stCondLst>
                                  <p:childTnLst>
                                    <p:set>
                                      <p:cBhvr>
                                        <p:cTn id="227" dur="1" fill="hold">
                                          <p:stCondLst>
                                            <p:cond delay="0"/>
                                          </p:stCondLst>
                                        </p:cTn>
                                        <p:tgtEl>
                                          <p:spTgt spid="126"/>
                                        </p:tgtEl>
                                        <p:attrNameLst>
                                          <p:attrName>style.visibility</p:attrName>
                                        </p:attrNameLst>
                                      </p:cBhvr>
                                      <p:to>
                                        <p:strVal val="visible"/>
                                      </p:to>
                                    </p:set>
                                    <p:animEffect transition="in" filter="fade">
                                      <p:cBhvr>
                                        <p:cTn id="228" dur="500"/>
                                        <p:tgtEl>
                                          <p:spTgt spid="126"/>
                                        </p:tgtEl>
                                      </p:cBhvr>
                                    </p:animEffect>
                                  </p:childTnLst>
                                </p:cTn>
                              </p:par>
                            </p:childTnLst>
                          </p:cTn>
                        </p:par>
                        <p:par>
                          <p:cTn id="229" fill="hold">
                            <p:stCondLst>
                              <p:cond delay="17275"/>
                            </p:stCondLst>
                            <p:childTnLst>
                              <p:par>
                                <p:cTn id="230" presetID="22" presetClass="entr" presetSubtype="2" fill="hold" grpId="0" nodeType="afterEffect">
                                  <p:stCondLst>
                                    <p:cond delay="0"/>
                                  </p:stCondLst>
                                  <p:childTnLst>
                                    <p:set>
                                      <p:cBhvr>
                                        <p:cTn id="231" dur="1" fill="hold">
                                          <p:stCondLst>
                                            <p:cond delay="0"/>
                                          </p:stCondLst>
                                        </p:cTn>
                                        <p:tgtEl>
                                          <p:spTgt spid="50"/>
                                        </p:tgtEl>
                                        <p:attrNameLst>
                                          <p:attrName>style.visibility</p:attrName>
                                        </p:attrNameLst>
                                      </p:cBhvr>
                                      <p:to>
                                        <p:strVal val="visible"/>
                                      </p:to>
                                    </p:set>
                                    <p:animEffect transition="in" filter="wipe(right)">
                                      <p:cBhvr>
                                        <p:cTn id="232" dur="500"/>
                                        <p:tgtEl>
                                          <p:spTgt spid="50"/>
                                        </p:tgtEl>
                                      </p:cBhvr>
                                    </p:animEffect>
                                  </p:childTnLst>
                                </p:cTn>
                              </p:par>
                              <p:par>
                                <p:cTn id="233" presetID="22" presetClass="entr" presetSubtype="2" fill="hold" grpId="0" nodeType="withEffect">
                                  <p:stCondLst>
                                    <p:cond delay="0"/>
                                  </p:stCondLst>
                                  <p:childTnLst>
                                    <p:set>
                                      <p:cBhvr>
                                        <p:cTn id="234" dur="1" fill="hold">
                                          <p:stCondLst>
                                            <p:cond delay="0"/>
                                          </p:stCondLst>
                                        </p:cTn>
                                        <p:tgtEl>
                                          <p:spTgt spid="27"/>
                                        </p:tgtEl>
                                        <p:attrNameLst>
                                          <p:attrName>style.visibility</p:attrName>
                                        </p:attrNameLst>
                                      </p:cBhvr>
                                      <p:to>
                                        <p:strVal val="visible"/>
                                      </p:to>
                                    </p:set>
                                    <p:animEffect transition="in" filter="wipe(right)">
                                      <p:cBhvr>
                                        <p:cTn id="235" dur="500"/>
                                        <p:tgtEl>
                                          <p:spTgt spid="27"/>
                                        </p:tgtEl>
                                      </p:cBhvr>
                                    </p:animEffect>
                                  </p:childTnLst>
                                </p:cTn>
                              </p:par>
                            </p:childTnLst>
                          </p:cTn>
                        </p:par>
                        <p:par>
                          <p:cTn id="236" fill="hold">
                            <p:stCondLst>
                              <p:cond delay="17775"/>
                            </p:stCondLst>
                            <p:childTnLst>
                              <p:par>
                                <p:cTn id="237" presetID="22" presetClass="entr" presetSubtype="2" fill="hold" nodeType="afterEffect">
                                  <p:stCondLst>
                                    <p:cond delay="0"/>
                                  </p:stCondLst>
                                  <p:childTnLst>
                                    <p:set>
                                      <p:cBhvr>
                                        <p:cTn id="238" dur="1" fill="hold">
                                          <p:stCondLst>
                                            <p:cond delay="0"/>
                                          </p:stCondLst>
                                        </p:cTn>
                                        <p:tgtEl>
                                          <p:spTgt spid="170"/>
                                        </p:tgtEl>
                                        <p:attrNameLst>
                                          <p:attrName>style.visibility</p:attrName>
                                        </p:attrNameLst>
                                      </p:cBhvr>
                                      <p:to>
                                        <p:strVal val="visible"/>
                                      </p:to>
                                    </p:set>
                                    <p:animEffect transition="in" filter="wipe(right)">
                                      <p:cBhvr>
                                        <p:cTn id="239" dur="500"/>
                                        <p:tgtEl>
                                          <p:spTgt spid="170"/>
                                        </p:tgtEl>
                                      </p:cBhvr>
                                    </p:animEffect>
                                  </p:childTnLst>
                                </p:cTn>
                              </p:par>
                              <p:par>
                                <p:cTn id="240" presetID="53" presetClass="entr" presetSubtype="16" fill="hold" nodeType="withEffect">
                                  <p:stCondLst>
                                    <p:cond delay="0"/>
                                  </p:stCondLst>
                                  <p:childTnLst>
                                    <p:set>
                                      <p:cBhvr>
                                        <p:cTn id="241" dur="1" fill="hold">
                                          <p:stCondLst>
                                            <p:cond delay="0"/>
                                          </p:stCondLst>
                                        </p:cTn>
                                        <p:tgtEl>
                                          <p:spTgt spid="123"/>
                                        </p:tgtEl>
                                        <p:attrNameLst>
                                          <p:attrName>style.visibility</p:attrName>
                                        </p:attrNameLst>
                                      </p:cBhvr>
                                      <p:to>
                                        <p:strVal val="visible"/>
                                      </p:to>
                                    </p:set>
                                    <p:anim calcmode="lin" valueType="num">
                                      <p:cBhvr>
                                        <p:cTn id="242" dur="500" fill="hold"/>
                                        <p:tgtEl>
                                          <p:spTgt spid="123"/>
                                        </p:tgtEl>
                                        <p:attrNameLst>
                                          <p:attrName>ppt_w</p:attrName>
                                        </p:attrNameLst>
                                      </p:cBhvr>
                                      <p:tavLst>
                                        <p:tav tm="0">
                                          <p:val>
                                            <p:fltVal val="0"/>
                                          </p:val>
                                        </p:tav>
                                        <p:tav tm="100000">
                                          <p:val>
                                            <p:strVal val="#ppt_w"/>
                                          </p:val>
                                        </p:tav>
                                      </p:tavLst>
                                    </p:anim>
                                    <p:anim calcmode="lin" valueType="num">
                                      <p:cBhvr>
                                        <p:cTn id="243" dur="500" fill="hold"/>
                                        <p:tgtEl>
                                          <p:spTgt spid="123"/>
                                        </p:tgtEl>
                                        <p:attrNameLst>
                                          <p:attrName>ppt_h</p:attrName>
                                        </p:attrNameLst>
                                      </p:cBhvr>
                                      <p:tavLst>
                                        <p:tav tm="0">
                                          <p:val>
                                            <p:fltVal val="0"/>
                                          </p:val>
                                        </p:tav>
                                        <p:tav tm="100000">
                                          <p:val>
                                            <p:strVal val="#ppt_h"/>
                                          </p:val>
                                        </p:tav>
                                      </p:tavLst>
                                    </p:anim>
                                    <p:animEffect transition="in" filter="fade">
                                      <p:cBhvr>
                                        <p:cTn id="244" dur="500"/>
                                        <p:tgtEl>
                                          <p:spTgt spid="123"/>
                                        </p:tgtEl>
                                      </p:cBhvr>
                                    </p:animEffect>
                                  </p:childTnLst>
                                </p:cTn>
                              </p:par>
                            </p:childTnLst>
                          </p:cTn>
                        </p:par>
                        <p:par>
                          <p:cTn id="245" fill="hold">
                            <p:stCondLst>
                              <p:cond delay="18275"/>
                            </p:stCondLst>
                            <p:childTnLst>
                              <p:par>
                                <p:cTn id="246" presetID="14" presetClass="entr" presetSubtype="10" fill="hold" grpId="0" nodeType="afterEffect">
                                  <p:stCondLst>
                                    <p:cond delay="0"/>
                                  </p:stCondLst>
                                  <p:iterate type="lt">
                                    <p:tmPct val="5000"/>
                                  </p:iterate>
                                  <p:childTnLst>
                                    <p:set>
                                      <p:cBhvr>
                                        <p:cTn id="247" dur="1" fill="hold">
                                          <p:stCondLst>
                                            <p:cond delay="0"/>
                                          </p:stCondLst>
                                        </p:cTn>
                                        <p:tgtEl>
                                          <p:spTgt spid="121"/>
                                        </p:tgtEl>
                                        <p:attrNameLst>
                                          <p:attrName>style.visibility</p:attrName>
                                        </p:attrNameLst>
                                      </p:cBhvr>
                                      <p:to>
                                        <p:strVal val="visible"/>
                                      </p:to>
                                    </p:set>
                                    <p:animEffect transition="in" filter="randombar(horizontal)">
                                      <p:cBhvr>
                                        <p:cTn id="248" dur="500"/>
                                        <p:tgtEl>
                                          <p:spTgt spid="121"/>
                                        </p:tgtEl>
                                      </p:cBhvr>
                                    </p:animEffect>
                                  </p:childTnLst>
                                </p:cTn>
                              </p:par>
                              <p:par>
                                <p:cTn id="249" presetID="10" presetClass="entr" presetSubtype="0" fill="hold" grpId="0" nodeType="withEffect">
                                  <p:stCondLst>
                                    <p:cond delay="250"/>
                                  </p:stCondLst>
                                  <p:childTnLst>
                                    <p:set>
                                      <p:cBhvr>
                                        <p:cTn id="250" dur="1" fill="hold">
                                          <p:stCondLst>
                                            <p:cond delay="0"/>
                                          </p:stCondLst>
                                        </p:cTn>
                                        <p:tgtEl>
                                          <p:spTgt spid="122"/>
                                        </p:tgtEl>
                                        <p:attrNameLst>
                                          <p:attrName>style.visibility</p:attrName>
                                        </p:attrNameLst>
                                      </p:cBhvr>
                                      <p:to>
                                        <p:strVal val="visible"/>
                                      </p:to>
                                    </p:set>
                                    <p:animEffect transition="in" filter="fade">
                                      <p:cBhvr>
                                        <p:cTn id="251" dur="500"/>
                                        <p:tgtEl>
                                          <p:spTgt spid="122"/>
                                        </p:tgtEl>
                                      </p:cBhvr>
                                    </p:animEffect>
                                  </p:childTnLst>
                                </p:cTn>
                              </p:par>
                            </p:childTnLst>
                          </p:cTn>
                        </p:par>
                        <p:par>
                          <p:cTn id="252" fill="hold">
                            <p:stCondLst>
                              <p:cond delay="19025"/>
                            </p:stCondLst>
                            <p:childTnLst>
                              <p:par>
                                <p:cTn id="253" presetID="22" presetClass="entr" presetSubtype="2" fill="hold" grpId="0" nodeType="afterEffect">
                                  <p:stCondLst>
                                    <p:cond delay="0"/>
                                  </p:stCondLst>
                                  <p:childTnLst>
                                    <p:set>
                                      <p:cBhvr>
                                        <p:cTn id="254" dur="1" fill="hold">
                                          <p:stCondLst>
                                            <p:cond delay="0"/>
                                          </p:stCondLst>
                                        </p:cTn>
                                        <p:tgtEl>
                                          <p:spTgt spid="51"/>
                                        </p:tgtEl>
                                        <p:attrNameLst>
                                          <p:attrName>style.visibility</p:attrName>
                                        </p:attrNameLst>
                                      </p:cBhvr>
                                      <p:to>
                                        <p:strVal val="visible"/>
                                      </p:to>
                                    </p:set>
                                    <p:animEffect transition="in" filter="wipe(right)">
                                      <p:cBhvr>
                                        <p:cTn id="255" dur="500"/>
                                        <p:tgtEl>
                                          <p:spTgt spid="51"/>
                                        </p:tgtEl>
                                      </p:cBhvr>
                                    </p:animEffect>
                                  </p:childTnLst>
                                </p:cTn>
                              </p:par>
                              <p:par>
                                <p:cTn id="256" presetID="22" presetClass="entr" presetSubtype="2" fill="hold" grpId="0" nodeType="withEffect">
                                  <p:stCondLst>
                                    <p:cond delay="0"/>
                                  </p:stCondLst>
                                  <p:childTnLst>
                                    <p:set>
                                      <p:cBhvr>
                                        <p:cTn id="257" dur="1" fill="hold">
                                          <p:stCondLst>
                                            <p:cond delay="0"/>
                                          </p:stCondLst>
                                        </p:cTn>
                                        <p:tgtEl>
                                          <p:spTgt spid="28"/>
                                        </p:tgtEl>
                                        <p:attrNameLst>
                                          <p:attrName>style.visibility</p:attrName>
                                        </p:attrNameLst>
                                      </p:cBhvr>
                                      <p:to>
                                        <p:strVal val="visible"/>
                                      </p:to>
                                    </p:set>
                                    <p:animEffect transition="in" filter="wipe(right)">
                                      <p:cBhvr>
                                        <p:cTn id="258" dur="500"/>
                                        <p:tgtEl>
                                          <p:spTgt spid="28"/>
                                        </p:tgtEl>
                                      </p:cBhvr>
                                    </p:animEffect>
                                  </p:childTnLst>
                                </p:cTn>
                              </p:par>
                            </p:childTnLst>
                          </p:cTn>
                        </p:par>
                        <p:par>
                          <p:cTn id="259" fill="hold">
                            <p:stCondLst>
                              <p:cond delay="19525"/>
                            </p:stCondLst>
                            <p:childTnLst>
                              <p:par>
                                <p:cTn id="260" presetID="22" presetClass="entr" presetSubtype="2" fill="hold" nodeType="afterEffect">
                                  <p:stCondLst>
                                    <p:cond delay="0"/>
                                  </p:stCondLst>
                                  <p:childTnLst>
                                    <p:set>
                                      <p:cBhvr>
                                        <p:cTn id="261" dur="1" fill="hold">
                                          <p:stCondLst>
                                            <p:cond delay="0"/>
                                          </p:stCondLst>
                                        </p:cTn>
                                        <p:tgtEl>
                                          <p:spTgt spid="173"/>
                                        </p:tgtEl>
                                        <p:attrNameLst>
                                          <p:attrName>style.visibility</p:attrName>
                                        </p:attrNameLst>
                                      </p:cBhvr>
                                      <p:to>
                                        <p:strVal val="visible"/>
                                      </p:to>
                                    </p:set>
                                    <p:animEffect transition="in" filter="wipe(right)">
                                      <p:cBhvr>
                                        <p:cTn id="262" dur="500"/>
                                        <p:tgtEl>
                                          <p:spTgt spid="173"/>
                                        </p:tgtEl>
                                      </p:cBhvr>
                                    </p:animEffect>
                                  </p:childTnLst>
                                </p:cTn>
                              </p:par>
                              <p:par>
                                <p:cTn id="263" presetID="53" presetClass="entr" presetSubtype="16" fill="hold" nodeType="withEffect">
                                  <p:stCondLst>
                                    <p:cond delay="0"/>
                                  </p:stCondLst>
                                  <p:childTnLst>
                                    <p:set>
                                      <p:cBhvr>
                                        <p:cTn id="264" dur="1" fill="hold">
                                          <p:stCondLst>
                                            <p:cond delay="0"/>
                                          </p:stCondLst>
                                        </p:cTn>
                                        <p:tgtEl>
                                          <p:spTgt spid="131"/>
                                        </p:tgtEl>
                                        <p:attrNameLst>
                                          <p:attrName>style.visibility</p:attrName>
                                        </p:attrNameLst>
                                      </p:cBhvr>
                                      <p:to>
                                        <p:strVal val="visible"/>
                                      </p:to>
                                    </p:set>
                                    <p:anim calcmode="lin" valueType="num">
                                      <p:cBhvr>
                                        <p:cTn id="265" dur="500" fill="hold"/>
                                        <p:tgtEl>
                                          <p:spTgt spid="131"/>
                                        </p:tgtEl>
                                        <p:attrNameLst>
                                          <p:attrName>ppt_w</p:attrName>
                                        </p:attrNameLst>
                                      </p:cBhvr>
                                      <p:tavLst>
                                        <p:tav tm="0">
                                          <p:val>
                                            <p:fltVal val="0"/>
                                          </p:val>
                                        </p:tav>
                                        <p:tav tm="100000">
                                          <p:val>
                                            <p:strVal val="#ppt_w"/>
                                          </p:val>
                                        </p:tav>
                                      </p:tavLst>
                                    </p:anim>
                                    <p:anim calcmode="lin" valueType="num">
                                      <p:cBhvr>
                                        <p:cTn id="266" dur="500" fill="hold"/>
                                        <p:tgtEl>
                                          <p:spTgt spid="131"/>
                                        </p:tgtEl>
                                        <p:attrNameLst>
                                          <p:attrName>ppt_h</p:attrName>
                                        </p:attrNameLst>
                                      </p:cBhvr>
                                      <p:tavLst>
                                        <p:tav tm="0">
                                          <p:val>
                                            <p:fltVal val="0"/>
                                          </p:val>
                                        </p:tav>
                                        <p:tav tm="100000">
                                          <p:val>
                                            <p:strVal val="#ppt_h"/>
                                          </p:val>
                                        </p:tav>
                                      </p:tavLst>
                                    </p:anim>
                                    <p:animEffect transition="in" filter="fade">
                                      <p:cBhvr>
                                        <p:cTn id="267" dur="500"/>
                                        <p:tgtEl>
                                          <p:spTgt spid="131"/>
                                        </p:tgtEl>
                                      </p:cBhvr>
                                    </p:animEffect>
                                  </p:childTnLst>
                                </p:cTn>
                              </p:par>
                            </p:childTnLst>
                          </p:cTn>
                        </p:par>
                        <p:par>
                          <p:cTn id="268" fill="hold">
                            <p:stCondLst>
                              <p:cond delay="20025"/>
                            </p:stCondLst>
                            <p:childTnLst>
                              <p:par>
                                <p:cTn id="269" presetID="14" presetClass="entr" presetSubtype="10" fill="hold" grpId="0" nodeType="afterEffect">
                                  <p:stCondLst>
                                    <p:cond delay="0"/>
                                  </p:stCondLst>
                                  <p:iterate type="lt">
                                    <p:tmPct val="5000"/>
                                  </p:iterate>
                                  <p:childTnLst>
                                    <p:set>
                                      <p:cBhvr>
                                        <p:cTn id="270" dur="1" fill="hold">
                                          <p:stCondLst>
                                            <p:cond delay="0"/>
                                          </p:stCondLst>
                                        </p:cTn>
                                        <p:tgtEl>
                                          <p:spTgt spid="129"/>
                                        </p:tgtEl>
                                        <p:attrNameLst>
                                          <p:attrName>style.visibility</p:attrName>
                                        </p:attrNameLst>
                                      </p:cBhvr>
                                      <p:to>
                                        <p:strVal val="visible"/>
                                      </p:to>
                                    </p:set>
                                    <p:animEffect transition="in" filter="randombar(horizontal)">
                                      <p:cBhvr>
                                        <p:cTn id="271" dur="500"/>
                                        <p:tgtEl>
                                          <p:spTgt spid="129"/>
                                        </p:tgtEl>
                                      </p:cBhvr>
                                    </p:animEffect>
                                  </p:childTnLst>
                                </p:cTn>
                              </p:par>
                              <p:par>
                                <p:cTn id="272" presetID="10" presetClass="entr" presetSubtype="0" fill="hold" grpId="0" nodeType="withEffect">
                                  <p:stCondLst>
                                    <p:cond delay="250"/>
                                  </p:stCondLst>
                                  <p:childTnLst>
                                    <p:set>
                                      <p:cBhvr>
                                        <p:cTn id="273" dur="1" fill="hold">
                                          <p:stCondLst>
                                            <p:cond delay="0"/>
                                          </p:stCondLst>
                                        </p:cTn>
                                        <p:tgtEl>
                                          <p:spTgt spid="130"/>
                                        </p:tgtEl>
                                        <p:attrNameLst>
                                          <p:attrName>style.visibility</p:attrName>
                                        </p:attrNameLst>
                                      </p:cBhvr>
                                      <p:to>
                                        <p:strVal val="visible"/>
                                      </p:to>
                                    </p:set>
                                    <p:animEffect transition="in" filter="fade">
                                      <p:cBhvr>
                                        <p:cTn id="274" dur="500"/>
                                        <p:tgtEl>
                                          <p:spTgt spid="130"/>
                                        </p:tgtEl>
                                      </p:cBhvr>
                                    </p:animEffect>
                                  </p:childTnLst>
                                </p:cTn>
                              </p:par>
                            </p:childTnLst>
                          </p:cTn>
                        </p:par>
                        <p:par>
                          <p:cTn id="275" fill="hold">
                            <p:stCondLst>
                              <p:cond delay="20775"/>
                            </p:stCondLst>
                            <p:childTnLst>
                              <p:par>
                                <p:cTn id="276" presetID="22" presetClass="entr" presetSubtype="4" fill="hold" grpId="0" nodeType="afterEffect">
                                  <p:stCondLst>
                                    <p:cond delay="0"/>
                                  </p:stCondLst>
                                  <p:childTnLst>
                                    <p:set>
                                      <p:cBhvr>
                                        <p:cTn id="277" dur="1" fill="hold">
                                          <p:stCondLst>
                                            <p:cond delay="0"/>
                                          </p:stCondLst>
                                        </p:cTn>
                                        <p:tgtEl>
                                          <p:spTgt spid="52"/>
                                        </p:tgtEl>
                                        <p:attrNameLst>
                                          <p:attrName>style.visibility</p:attrName>
                                        </p:attrNameLst>
                                      </p:cBhvr>
                                      <p:to>
                                        <p:strVal val="visible"/>
                                      </p:to>
                                    </p:set>
                                    <p:animEffect transition="in" filter="wipe(down)">
                                      <p:cBhvr>
                                        <p:cTn id="278" dur="500"/>
                                        <p:tgtEl>
                                          <p:spTgt spid="52"/>
                                        </p:tgtEl>
                                      </p:cBhvr>
                                    </p:animEffect>
                                  </p:childTnLst>
                                </p:cTn>
                              </p:par>
                              <p:par>
                                <p:cTn id="279" presetID="22" presetClass="entr" presetSubtype="4" fill="hold" grpId="0" nodeType="withEffect">
                                  <p:stCondLst>
                                    <p:cond delay="0"/>
                                  </p:stCondLst>
                                  <p:childTnLst>
                                    <p:set>
                                      <p:cBhvr>
                                        <p:cTn id="280" dur="1" fill="hold">
                                          <p:stCondLst>
                                            <p:cond delay="0"/>
                                          </p:stCondLst>
                                        </p:cTn>
                                        <p:tgtEl>
                                          <p:spTgt spid="29"/>
                                        </p:tgtEl>
                                        <p:attrNameLst>
                                          <p:attrName>style.visibility</p:attrName>
                                        </p:attrNameLst>
                                      </p:cBhvr>
                                      <p:to>
                                        <p:strVal val="visible"/>
                                      </p:to>
                                    </p:set>
                                    <p:animEffect transition="in" filter="wipe(down)">
                                      <p:cBhvr>
                                        <p:cTn id="281" dur="500"/>
                                        <p:tgtEl>
                                          <p:spTgt spid="29"/>
                                        </p:tgtEl>
                                      </p:cBhvr>
                                    </p:animEffect>
                                  </p:childTnLst>
                                </p:cTn>
                              </p:par>
                            </p:childTnLst>
                          </p:cTn>
                        </p:par>
                        <p:par>
                          <p:cTn id="282" fill="hold">
                            <p:stCondLst>
                              <p:cond delay="21275"/>
                            </p:stCondLst>
                            <p:childTnLst>
                              <p:par>
                                <p:cTn id="283" presetID="22" presetClass="entr" presetSubtype="2" fill="hold" nodeType="afterEffect">
                                  <p:stCondLst>
                                    <p:cond delay="0"/>
                                  </p:stCondLst>
                                  <p:childTnLst>
                                    <p:set>
                                      <p:cBhvr>
                                        <p:cTn id="284" dur="1" fill="hold">
                                          <p:stCondLst>
                                            <p:cond delay="0"/>
                                          </p:stCondLst>
                                        </p:cTn>
                                        <p:tgtEl>
                                          <p:spTgt spid="176"/>
                                        </p:tgtEl>
                                        <p:attrNameLst>
                                          <p:attrName>style.visibility</p:attrName>
                                        </p:attrNameLst>
                                      </p:cBhvr>
                                      <p:to>
                                        <p:strVal val="visible"/>
                                      </p:to>
                                    </p:set>
                                    <p:animEffect transition="in" filter="wipe(right)">
                                      <p:cBhvr>
                                        <p:cTn id="285" dur="500"/>
                                        <p:tgtEl>
                                          <p:spTgt spid="176"/>
                                        </p:tgtEl>
                                      </p:cBhvr>
                                    </p:animEffect>
                                  </p:childTnLst>
                                </p:cTn>
                              </p:par>
                              <p:par>
                                <p:cTn id="286" presetID="53" presetClass="entr" presetSubtype="16" fill="hold" nodeType="withEffect">
                                  <p:stCondLst>
                                    <p:cond delay="0"/>
                                  </p:stCondLst>
                                  <p:childTnLst>
                                    <p:set>
                                      <p:cBhvr>
                                        <p:cTn id="287" dur="1" fill="hold">
                                          <p:stCondLst>
                                            <p:cond delay="0"/>
                                          </p:stCondLst>
                                        </p:cTn>
                                        <p:tgtEl>
                                          <p:spTgt spid="96"/>
                                        </p:tgtEl>
                                        <p:attrNameLst>
                                          <p:attrName>style.visibility</p:attrName>
                                        </p:attrNameLst>
                                      </p:cBhvr>
                                      <p:to>
                                        <p:strVal val="visible"/>
                                      </p:to>
                                    </p:set>
                                    <p:anim calcmode="lin" valueType="num">
                                      <p:cBhvr>
                                        <p:cTn id="288" dur="500" fill="hold"/>
                                        <p:tgtEl>
                                          <p:spTgt spid="96"/>
                                        </p:tgtEl>
                                        <p:attrNameLst>
                                          <p:attrName>ppt_w</p:attrName>
                                        </p:attrNameLst>
                                      </p:cBhvr>
                                      <p:tavLst>
                                        <p:tav tm="0">
                                          <p:val>
                                            <p:fltVal val="0"/>
                                          </p:val>
                                        </p:tav>
                                        <p:tav tm="100000">
                                          <p:val>
                                            <p:strVal val="#ppt_w"/>
                                          </p:val>
                                        </p:tav>
                                      </p:tavLst>
                                    </p:anim>
                                    <p:anim calcmode="lin" valueType="num">
                                      <p:cBhvr>
                                        <p:cTn id="289" dur="500" fill="hold"/>
                                        <p:tgtEl>
                                          <p:spTgt spid="96"/>
                                        </p:tgtEl>
                                        <p:attrNameLst>
                                          <p:attrName>ppt_h</p:attrName>
                                        </p:attrNameLst>
                                      </p:cBhvr>
                                      <p:tavLst>
                                        <p:tav tm="0">
                                          <p:val>
                                            <p:fltVal val="0"/>
                                          </p:val>
                                        </p:tav>
                                        <p:tav tm="100000">
                                          <p:val>
                                            <p:strVal val="#ppt_h"/>
                                          </p:val>
                                        </p:tav>
                                      </p:tavLst>
                                    </p:anim>
                                    <p:animEffect transition="in" filter="fade">
                                      <p:cBhvr>
                                        <p:cTn id="290" dur="500"/>
                                        <p:tgtEl>
                                          <p:spTgt spid="96"/>
                                        </p:tgtEl>
                                      </p:cBhvr>
                                    </p:animEffect>
                                  </p:childTnLst>
                                </p:cTn>
                              </p:par>
                            </p:childTnLst>
                          </p:cTn>
                        </p:par>
                        <p:par>
                          <p:cTn id="291" fill="hold">
                            <p:stCondLst>
                              <p:cond delay="21775"/>
                            </p:stCondLst>
                            <p:childTnLst>
                              <p:par>
                                <p:cTn id="292" presetID="14" presetClass="entr" presetSubtype="10" fill="hold" grpId="0" nodeType="afterEffect">
                                  <p:stCondLst>
                                    <p:cond delay="0"/>
                                  </p:stCondLst>
                                  <p:iterate type="lt">
                                    <p:tmPct val="5000"/>
                                  </p:iterate>
                                  <p:childTnLst>
                                    <p:set>
                                      <p:cBhvr>
                                        <p:cTn id="293" dur="1" fill="hold">
                                          <p:stCondLst>
                                            <p:cond delay="0"/>
                                          </p:stCondLst>
                                        </p:cTn>
                                        <p:tgtEl>
                                          <p:spTgt spid="94"/>
                                        </p:tgtEl>
                                        <p:attrNameLst>
                                          <p:attrName>style.visibility</p:attrName>
                                        </p:attrNameLst>
                                      </p:cBhvr>
                                      <p:to>
                                        <p:strVal val="visible"/>
                                      </p:to>
                                    </p:set>
                                    <p:animEffect transition="in" filter="randombar(horizontal)">
                                      <p:cBhvr>
                                        <p:cTn id="294" dur="500"/>
                                        <p:tgtEl>
                                          <p:spTgt spid="94"/>
                                        </p:tgtEl>
                                      </p:cBhvr>
                                    </p:animEffect>
                                  </p:childTnLst>
                                </p:cTn>
                              </p:par>
                              <p:par>
                                <p:cTn id="295" presetID="10" presetClass="entr" presetSubtype="0" fill="hold" grpId="0" nodeType="withEffect">
                                  <p:stCondLst>
                                    <p:cond delay="250"/>
                                  </p:stCondLst>
                                  <p:childTnLst>
                                    <p:set>
                                      <p:cBhvr>
                                        <p:cTn id="296" dur="1" fill="hold">
                                          <p:stCondLst>
                                            <p:cond delay="0"/>
                                          </p:stCondLst>
                                        </p:cTn>
                                        <p:tgtEl>
                                          <p:spTgt spid="95"/>
                                        </p:tgtEl>
                                        <p:attrNameLst>
                                          <p:attrName>style.visibility</p:attrName>
                                        </p:attrNameLst>
                                      </p:cBhvr>
                                      <p:to>
                                        <p:strVal val="visible"/>
                                      </p:to>
                                    </p:set>
                                    <p:animEffect transition="in" filter="fade">
                                      <p:cBhvr>
                                        <p:cTn id="29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7" grpId="0" animBg="1"/>
      <p:bldP spid="13" grpId="0" animBg="1"/>
      <p:bldP spid="14" grpId="0" animBg="1"/>
      <p:bldP spid="15" grpId="0" animBg="1"/>
      <p:bldP spid="19" grpId="0" animBg="1"/>
      <p:bldP spid="20" grpId="0" animBg="1"/>
      <p:bldP spid="21" grpId="0" animBg="1"/>
      <p:bldP spid="23" grpId="0" animBg="1"/>
      <p:bldP spid="24" grpId="0" animBg="1"/>
      <p:bldP spid="25" grpId="0" animBg="1"/>
      <p:bldP spid="27" grpId="0" animBg="1"/>
      <p:bldP spid="28" grpId="0" animBg="1"/>
      <p:bldP spid="29" grpId="0" animBg="1"/>
      <p:bldP spid="11" grpId="0" animBg="1"/>
      <p:bldP spid="32" grpId="0"/>
      <p:bldP spid="33" grpId="0"/>
      <p:bldP spid="36" grpId="0"/>
      <p:bldP spid="42" grpId="0"/>
      <p:bldP spid="43" grpId="0"/>
      <p:bldP spid="44" grpId="0"/>
      <p:bldP spid="46" grpId="0"/>
      <p:bldP spid="47" grpId="0"/>
      <p:bldP spid="48" grpId="0"/>
      <p:bldP spid="50" grpId="0"/>
      <p:bldP spid="51" grpId="0"/>
      <p:bldP spid="52" grpId="0"/>
      <p:bldP spid="30" grpId="0"/>
      <p:bldP spid="31" grpId="0"/>
      <p:bldP spid="72" grpId="0"/>
      <p:bldP spid="73" grpId="0"/>
      <p:bldP spid="76" grpId="0"/>
      <p:bldP spid="77" grpId="0"/>
      <p:bldP spid="80" grpId="0"/>
      <p:bldP spid="81" grpId="0"/>
      <p:bldP spid="84" grpId="0"/>
      <p:bldP spid="85" grpId="0"/>
      <p:bldP spid="88" grpId="0"/>
      <p:bldP spid="89" grpId="0"/>
      <p:bldP spid="94" grpId="0"/>
      <p:bldP spid="95" grpId="0"/>
      <p:bldP spid="121" grpId="0"/>
      <p:bldP spid="122" grpId="0"/>
      <p:bldP spid="125" grpId="0"/>
      <p:bldP spid="126" grpId="0"/>
      <p:bldP spid="129" grpId="0"/>
      <p:bldP spid="130" grpId="0"/>
      <p:bldP spid="133" grpId="0"/>
      <p:bldP spid="134" grpId="0"/>
      <p:bldP spid="137" grpId="0"/>
      <p:bldP spid="13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Custom Donut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51</a:t>
            </a:fld>
            <a:endParaRPr lang="ja-JP" altLang="en-US" dirty="0"/>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19" name="角丸四角形 18"/>
          <p:cNvSpPr/>
          <p:nvPr/>
        </p:nvSpPr>
        <p:spPr>
          <a:xfrm>
            <a:off x="1747012" y="3275433"/>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アーチ 9"/>
          <p:cNvSpPr/>
          <p:nvPr/>
        </p:nvSpPr>
        <p:spPr>
          <a:xfrm flipH="1">
            <a:off x="1159610" y="2655099"/>
            <a:ext cx="3366884" cy="3366884"/>
          </a:xfrm>
          <a:prstGeom prst="blockArc">
            <a:avLst>
              <a:gd name="adj1" fmla="val 18605473"/>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円/楕円 10"/>
          <p:cNvSpPr/>
          <p:nvPr/>
        </p:nvSpPr>
        <p:spPr>
          <a:xfrm>
            <a:off x="1883362" y="3377139"/>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193675" y="3875164"/>
            <a:ext cx="1298753" cy="923330"/>
          </a:xfrm>
          <a:prstGeom prst="rect">
            <a:avLst/>
          </a:prstGeom>
          <a:noFill/>
        </p:spPr>
        <p:txBody>
          <a:bodyPr wrap="none" rtlCol="0" anchor="ctr">
            <a:spAutoFit/>
          </a:bodyPr>
          <a:lstStyle/>
          <a:p>
            <a:pPr algn="ctr"/>
            <a:r>
              <a:rPr lang="en-US" altLang="ja-JP" sz="5400" dirty="0" smtClean="0"/>
              <a:t>87%</a:t>
            </a:r>
            <a:endParaRPr kumimoji="1" lang="ja-JP" altLang="en-US" sz="5400" dirty="0"/>
          </a:p>
        </p:txBody>
      </p:sp>
      <p:sp>
        <p:nvSpPr>
          <p:cNvPr id="24" name="テキスト ボックス 23"/>
          <p:cNvSpPr txBox="1"/>
          <p:nvPr/>
        </p:nvSpPr>
        <p:spPr>
          <a:xfrm>
            <a:off x="4662186" y="3417491"/>
            <a:ext cx="197201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Architecture</a:t>
            </a:r>
            <a:endParaRPr kumimoji="1" lang="ja-JP" altLang="en-US" dirty="0">
              <a:solidFill>
                <a:schemeClr val="accent2"/>
              </a:solidFill>
              <a:latin typeface="Bebas Neue Regular" pitchFamily="50" charset="0"/>
            </a:endParaRPr>
          </a:p>
        </p:txBody>
      </p:sp>
      <p:sp>
        <p:nvSpPr>
          <p:cNvPr id="25" name="テキスト ボックス 24"/>
          <p:cNvSpPr txBox="1"/>
          <p:nvPr/>
        </p:nvSpPr>
        <p:spPr>
          <a:xfrm>
            <a:off x="4662185" y="4026128"/>
            <a:ext cx="3509357" cy="1200329"/>
          </a:xfrm>
          <a:prstGeom prst="rect">
            <a:avLst/>
          </a:prstGeom>
          <a:noFill/>
        </p:spPr>
        <p:txBody>
          <a:bodyPr wrap="square" rtlCol="0">
            <a:spAutoFit/>
          </a:bodyPr>
          <a:lstStyle/>
          <a:p>
            <a:r>
              <a:rPr lang="en-US" altLang="ja-JP" sz="2400" dirty="0">
                <a:solidFill>
                  <a:schemeClr val="accent2"/>
                </a:solidFill>
              </a:rPr>
              <a:t>Ei his nisl graece latine. Posse pericula philosophia usu ne.</a:t>
            </a:r>
            <a:endParaRPr kumimoji="1" lang="ja-JP" altLang="en-US" sz="2400" dirty="0">
              <a:solidFill>
                <a:schemeClr val="accent2"/>
              </a:solidFill>
            </a:endParaRPr>
          </a:p>
        </p:txBody>
      </p:sp>
      <p:sp>
        <p:nvSpPr>
          <p:cNvPr id="39" name="角丸四角形 38"/>
          <p:cNvSpPr/>
          <p:nvPr/>
        </p:nvSpPr>
        <p:spPr>
          <a:xfrm>
            <a:off x="1747012" y="6850444"/>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アーチ 39"/>
          <p:cNvSpPr/>
          <p:nvPr/>
        </p:nvSpPr>
        <p:spPr>
          <a:xfrm flipH="1">
            <a:off x="1159610" y="6230110"/>
            <a:ext cx="3366884" cy="3366884"/>
          </a:xfrm>
          <a:prstGeom prst="blockArc">
            <a:avLst>
              <a:gd name="adj1" fmla="val 19247427"/>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円/楕円 40"/>
          <p:cNvSpPr/>
          <p:nvPr/>
        </p:nvSpPr>
        <p:spPr>
          <a:xfrm>
            <a:off x="1883362" y="6952150"/>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2193675" y="7450175"/>
            <a:ext cx="1298753" cy="923330"/>
          </a:xfrm>
          <a:prstGeom prst="rect">
            <a:avLst/>
          </a:prstGeom>
          <a:noFill/>
        </p:spPr>
        <p:txBody>
          <a:bodyPr wrap="none" rtlCol="0" anchor="ctr">
            <a:spAutoFit/>
          </a:bodyPr>
          <a:lstStyle/>
          <a:p>
            <a:pPr algn="ctr"/>
            <a:r>
              <a:rPr lang="en-US" altLang="ja-JP" sz="5400" dirty="0" smtClean="0"/>
              <a:t>75%</a:t>
            </a:r>
            <a:endParaRPr kumimoji="1" lang="ja-JP" altLang="en-US" sz="5400" dirty="0"/>
          </a:p>
        </p:txBody>
      </p:sp>
      <p:sp>
        <p:nvSpPr>
          <p:cNvPr id="43" name="テキスト ボックス 42"/>
          <p:cNvSpPr txBox="1"/>
          <p:nvPr/>
        </p:nvSpPr>
        <p:spPr>
          <a:xfrm>
            <a:off x="4662186" y="6992502"/>
            <a:ext cx="164660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web Design</a:t>
            </a:r>
            <a:endParaRPr kumimoji="1" lang="ja-JP" altLang="en-US" dirty="0">
              <a:solidFill>
                <a:schemeClr val="accent2"/>
              </a:solidFill>
              <a:latin typeface="Bebas Neue Regular" pitchFamily="50" charset="0"/>
            </a:endParaRPr>
          </a:p>
        </p:txBody>
      </p:sp>
      <p:sp>
        <p:nvSpPr>
          <p:cNvPr id="44" name="テキスト ボックス 43"/>
          <p:cNvSpPr txBox="1"/>
          <p:nvPr/>
        </p:nvSpPr>
        <p:spPr>
          <a:xfrm>
            <a:off x="4662185" y="7601139"/>
            <a:ext cx="3509357" cy="1200329"/>
          </a:xfrm>
          <a:prstGeom prst="rect">
            <a:avLst/>
          </a:prstGeom>
          <a:noFill/>
        </p:spPr>
        <p:txBody>
          <a:bodyPr wrap="square" rtlCol="0">
            <a:spAutoFit/>
          </a:bodyPr>
          <a:lstStyle/>
          <a:p>
            <a:r>
              <a:rPr lang="en-US" altLang="ja-JP" sz="2400" dirty="0" smtClean="0">
                <a:solidFill>
                  <a:schemeClr val="accent2"/>
                </a:solidFill>
              </a:rPr>
              <a:t>In </a:t>
            </a:r>
            <a:r>
              <a:rPr lang="en-US" altLang="ja-JP" sz="2400" dirty="0">
                <a:solidFill>
                  <a:schemeClr val="accent2"/>
                </a:solidFill>
              </a:rPr>
              <a:t>sea latine oporteat reformidans, quando vocibus no eos.</a:t>
            </a:r>
            <a:endParaRPr kumimoji="1" lang="ja-JP" altLang="en-US" sz="2400" dirty="0">
              <a:solidFill>
                <a:schemeClr val="accent2"/>
              </a:solidFill>
            </a:endParaRPr>
          </a:p>
        </p:txBody>
      </p:sp>
      <p:sp>
        <p:nvSpPr>
          <p:cNvPr id="46" name="角丸四角形 45"/>
          <p:cNvSpPr/>
          <p:nvPr/>
        </p:nvSpPr>
        <p:spPr>
          <a:xfrm>
            <a:off x="9983869" y="3275433"/>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アーチ 46"/>
          <p:cNvSpPr/>
          <p:nvPr/>
        </p:nvSpPr>
        <p:spPr>
          <a:xfrm flipH="1">
            <a:off x="9396467" y="2655099"/>
            <a:ext cx="3366884" cy="3366884"/>
          </a:xfrm>
          <a:prstGeom prst="blockArc">
            <a:avLst>
              <a:gd name="adj1" fmla="val 20444382"/>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 name="円/楕円 47"/>
          <p:cNvSpPr/>
          <p:nvPr/>
        </p:nvSpPr>
        <p:spPr>
          <a:xfrm>
            <a:off x="10120219" y="3377139"/>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10430532" y="3875164"/>
            <a:ext cx="1298753" cy="923330"/>
          </a:xfrm>
          <a:prstGeom prst="rect">
            <a:avLst/>
          </a:prstGeom>
          <a:noFill/>
        </p:spPr>
        <p:txBody>
          <a:bodyPr wrap="none" rtlCol="0" anchor="ctr">
            <a:spAutoFit/>
          </a:bodyPr>
          <a:lstStyle/>
          <a:p>
            <a:pPr algn="ctr"/>
            <a:r>
              <a:rPr lang="en-US" altLang="ja-JP" sz="5400" dirty="0" smtClean="0"/>
              <a:t>70%</a:t>
            </a:r>
            <a:endParaRPr kumimoji="1" lang="ja-JP" altLang="en-US" sz="5400" dirty="0"/>
          </a:p>
        </p:txBody>
      </p:sp>
      <p:sp>
        <p:nvSpPr>
          <p:cNvPr id="50" name="テキスト ボックス 49"/>
          <p:cNvSpPr txBox="1"/>
          <p:nvPr/>
        </p:nvSpPr>
        <p:spPr>
          <a:xfrm>
            <a:off x="12899043" y="3417491"/>
            <a:ext cx="1941557"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Development</a:t>
            </a:r>
            <a:endParaRPr kumimoji="1" lang="ja-JP" altLang="en-US" dirty="0">
              <a:solidFill>
                <a:schemeClr val="accent2"/>
              </a:solidFill>
              <a:latin typeface="Bebas Neue Regular" pitchFamily="50" charset="0"/>
            </a:endParaRPr>
          </a:p>
        </p:txBody>
      </p:sp>
      <p:sp>
        <p:nvSpPr>
          <p:cNvPr id="51" name="テキスト ボックス 50"/>
          <p:cNvSpPr txBox="1"/>
          <p:nvPr/>
        </p:nvSpPr>
        <p:spPr>
          <a:xfrm>
            <a:off x="12899042" y="4026128"/>
            <a:ext cx="3509357" cy="1200329"/>
          </a:xfrm>
          <a:prstGeom prst="rect">
            <a:avLst/>
          </a:prstGeom>
          <a:noFill/>
        </p:spPr>
        <p:txBody>
          <a:bodyPr wrap="square" rtlCol="0">
            <a:spAutoFit/>
          </a:bodyPr>
          <a:lstStyle/>
          <a:p>
            <a:r>
              <a:rPr lang="en-US" altLang="ja-JP" sz="2400" dirty="0">
                <a:solidFill>
                  <a:schemeClr val="accent2"/>
                </a:solidFill>
              </a:rPr>
              <a:t>Te sint diceret maiorum nec. In vis dicta tation, nam esse veri ad.</a:t>
            </a:r>
            <a:endParaRPr kumimoji="1" lang="ja-JP" altLang="en-US" sz="2400" dirty="0">
              <a:solidFill>
                <a:schemeClr val="accent2"/>
              </a:solidFill>
            </a:endParaRPr>
          </a:p>
        </p:txBody>
      </p:sp>
      <p:sp>
        <p:nvSpPr>
          <p:cNvPr id="53" name="角丸四角形 52"/>
          <p:cNvSpPr/>
          <p:nvPr/>
        </p:nvSpPr>
        <p:spPr>
          <a:xfrm>
            <a:off x="9983869" y="6850444"/>
            <a:ext cx="6932529" cy="2126217"/>
          </a:xfrm>
          <a:prstGeom prst="roundRect">
            <a:avLst>
              <a:gd name="adj" fmla="val 50000"/>
            </a:avLst>
          </a:prstGeom>
          <a:gradFill flip="none" rotWithShape="1">
            <a:gsLst>
              <a:gs pos="0">
                <a:schemeClr val="accent1">
                  <a:lumMod val="5000"/>
                  <a:lumOff val="95000"/>
                  <a:alpha val="71000"/>
                </a:schemeClr>
              </a:gs>
              <a:gs pos="45000">
                <a:schemeClr val="tx1">
                  <a:alpha val="7000"/>
                </a:schemeClr>
              </a:gs>
              <a:gs pos="78000">
                <a:schemeClr val="tx1">
                  <a:alpha val="10000"/>
                </a:schemeClr>
              </a:gs>
              <a:gs pos="100000">
                <a:schemeClr val="tx1">
                  <a:alpha val="27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アーチ 53"/>
          <p:cNvSpPr/>
          <p:nvPr/>
        </p:nvSpPr>
        <p:spPr>
          <a:xfrm flipH="1">
            <a:off x="9396467" y="6230110"/>
            <a:ext cx="3366884" cy="3366884"/>
          </a:xfrm>
          <a:prstGeom prst="blockArc">
            <a:avLst>
              <a:gd name="adj1" fmla="val 17508159"/>
              <a:gd name="adj2" fmla="val 16226797"/>
              <a:gd name="adj3" fmla="val 13223"/>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円/楕円 54"/>
          <p:cNvSpPr/>
          <p:nvPr/>
        </p:nvSpPr>
        <p:spPr>
          <a:xfrm>
            <a:off x="10120219" y="6952150"/>
            <a:ext cx="1919380" cy="1919380"/>
          </a:xfrm>
          <a:prstGeom prst="ellipse">
            <a:avLst/>
          </a:prstGeom>
          <a:gradFill flip="none" rotWithShape="1">
            <a:gsLst>
              <a:gs pos="0">
                <a:schemeClr val="accent1">
                  <a:lumMod val="5000"/>
                  <a:lumOff val="95000"/>
                  <a:alpha val="91000"/>
                </a:schemeClr>
              </a:gs>
              <a:gs pos="63000">
                <a:schemeClr val="tx1">
                  <a:alpha val="7000"/>
                </a:schemeClr>
              </a:gs>
              <a:gs pos="83000">
                <a:schemeClr val="tx1">
                  <a:alpha val="75000"/>
                </a:schemeClr>
              </a:gs>
              <a:gs pos="100000">
                <a:schemeClr val="tx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10430532" y="7450175"/>
            <a:ext cx="1298753" cy="923330"/>
          </a:xfrm>
          <a:prstGeom prst="rect">
            <a:avLst/>
          </a:prstGeom>
          <a:noFill/>
        </p:spPr>
        <p:txBody>
          <a:bodyPr wrap="none" rtlCol="0" anchor="ctr">
            <a:spAutoFit/>
          </a:bodyPr>
          <a:lstStyle/>
          <a:p>
            <a:pPr algn="ctr"/>
            <a:r>
              <a:rPr lang="en-US" altLang="ja-JP" sz="5400" dirty="0" smtClean="0"/>
              <a:t>92%</a:t>
            </a:r>
            <a:endParaRPr kumimoji="1" lang="ja-JP" altLang="en-US" sz="5400" dirty="0"/>
          </a:p>
        </p:txBody>
      </p:sp>
      <p:sp>
        <p:nvSpPr>
          <p:cNvPr id="57" name="テキスト ボックス 56"/>
          <p:cNvSpPr txBox="1"/>
          <p:nvPr/>
        </p:nvSpPr>
        <p:spPr>
          <a:xfrm>
            <a:off x="12899043" y="6992502"/>
            <a:ext cx="1951175" cy="584775"/>
          </a:xfrm>
          <a:prstGeom prst="rect">
            <a:avLst/>
          </a:prstGeom>
          <a:noFill/>
        </p:spPr>
        <p:txBody>
          <a:bodyPr wrap="none" rtlCol="0">
            <a:spAutoFit/>
          </a:bodyPr>
          <a:lstStyle/>
          <a:p>
            <a:r>
              <a:rPr kumimoji="1" lang="en-US" altLang="ja-JP" dirty="0" smtClean="0">
                <a:solidFill>
                  <a:schemeClr val="accent2"/>
                </a:solidFill>
                <a:latin typeface="Bebas Neue Regular" pitchFamily="50" charset="0"/>
              </a:rPr>
              <a:t>Photography</a:t>
            </a:r>
            <a:endParaRPr kumimoji="1" lang="ja-JP" altLang="en-US" dirty="0">
              <a:solidFill>
                <a:schemeClr val="accent2"/>
              </a:solidFill>
              <a:latin typeface="Bebas Neue Regular" pitchFamily="50" charset="0"/>
            </a:endParaRPr>
          </a:p>
        </p:txBody>
      </p:sp>
      <p:sp>
        <p:nvSpPr>
          <p:cNvPr id="58" name="テキスト ボックス 57"/>
          <p:cNvSpPr txBox="1"/>
          <p:nvPr/>
        </p:nvSpPr>
        <p:spPr>
          <a:xfrm>
            <a:off x="12899042" y="7601139"/>
            <a:ext cx="3509357" cy="1200329"/>
          </a:xfrm>
          <a:prstGeom prst="rect">
            <a:avLst/>
          </a:prstGeom>
          <a:noFill/>
        </p:spPr>
        <p:txBody>
          <a:bodyPr wrap="square" rtlCol="0">
            <a:spAutoFit/>
          </a:bodyPr>
          <a:lstStyle/>
          <a:p>
            <a:r>
              <a:rPr lang="en-US" altLang="ja-JP" sz="2400" dirty="0">
                <a:solidFill>
                  <a:schemeClr val="accent2"/>
                </a:solidFill>
              </a:rPr>
              <a:t>Vis inani soleat mandamus et, audire invenire maiestatis nam at.</a:t>
            </a:r>
            <a:endParaRPr kumimoji="1" lang="ja-JP" altLang="en-US" sz="2400" dirty="0">
              <a:solidFill>
                <a:schemeClr val="accent2"/>
              </a:solidFill>
            </a:endParaRPr>
          </a:p>
        </p:txBody>
      </p:sp>
    </p:spTree>
    <p:extLst>
      <p:ext uri="{BB962C8B-B14F-4D97-AF65-F5344CB8AC3E}">
        <p14:creationId xmlns:p14="http://schemas.microsoft.com/office/powerpoint/2010/main" val="3511745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4294">
        <p15:prstTrans prst="peelOff"/>
      </p:transition>
    </mc:Choice>
    <mc:Fallback xmlns="">
      <p:transition spd="slow" advTm="2429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par>
                          <p:cTn id="14" fill="hold">
                            <p:stCondLst>
                              <p:cond delay="2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3100"/>
                            </p:stCondLst>
                            <p:childTnLst>
                              <p:par>
                                <p:cTn id="21" presetID="2" presetClass="entr" presetSubtype="8"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childTnLst>
                          </p:cTn>
                        </p:par>
                        <p:par>
                          <p:cTn id="25" fill="hold">
                            <p:stCondLst>
                              <p:cond delay="3850"/>
                            </p:stCondLst>
                            <p:childTnLst>
                              <p:par>
                                <p:cTn id="26" presetID="14" presetClass="entr" presetSubtype="10" fill="hold" grpId="0" nodeType="afterEffect">
                                  <p:stCondLst>
                                    <p:cond delay="0"/>
                                  </p:stCondLst>
                                  <p:iterate type="lt">
                                    <p:tmPct val="5000"/>
                                  </p:iterate>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childTnLst>
                          </p:cTn>
                        </p:par>
                        <p:par>
                          <p:cTn id="29" fill="hold">
                            <p:stCondLst>
                              <p:cond delay="4625"/>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5125"/>
                            </p:stCondLst>
                            <p:childTnLst>
                              <p:par>
                                <p:cTn id="34" presetID="53" presetClass="entr" presetSubtype="16"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500" fill="hold"/>
                                        <p:tgtEl>
                                          <p:spTgt spid="48"/>
                                        </p:tgtEl>
                                        <p:attrNameLst>
                                          <p:attrName>ppt_w</p:attrName>
                                        </p:attrNameLst>
                                      </p:cBhvr>
                                      <p:tavLst>
                                        <p:tav tm="0">
                                          <p:val>
                                            <p:fltVal val="0"/>
                                          </p:val>
                                        </p:tav>
                                        <p:tav tm="100000">
                                          <p:val>
                                            <p:strVal val="#ppt_w"/>
                                          </p:val>
                                        </p:tav>
                                      </p:tavLst>
                                    </p:anim>
                                    <p:anim calcmode="lin" valueType="num">
                                      <p:cBhvr>
                                        <p:cTn id="37" dur="500" fill="hold"/>
                                        <p:tgtEl>
                                          <p:spTgt spid="48"/>
                                        </p:tgtEl>
                                        <p:attrNameLst>
                                          <p:attrName>ppt_h</p:attrName>
                                        </p:attrNameLst>
                                      </p:cBhvr>
                                      <p:tavLst>
                                        <p:tav tm="0">
                                          <p:val>
                                            <p:fltVal val="0"/>
                                          </p:val>
                                        </p:tav>
                                        <p:tav tm="100000">
                                          <p:val>
                                            <p:strVal val="#ppt_h"/>
                                          </p:val>
                                        </p:tav>
                                      </p:tavLst>
                                    </p:anim>
                                    <p:animEffect transition="in" filter="fade">
                                      <p:cBhvr>
                                        <p:cTn id="38" dur="500"/>
                                        <p:tgtEl>
                                          <p:spTgt spid="48"/>
                                        </p:tgtEl>
                                      </p:cBhvr>
                                    </p:animEffect>
                                  </p:childTnLst>
                                </p:cTn>
                              </p:par>
                            </p:childTnLst>
                          </p:cTn>
                        </p:par>
                        <p:par>
                          <p:cTn id="39" fill="hold">
                            <p:stCondLst>
                              <p:cond delay="5625"/>
                            </p:stCondLst>
                            <p:childTnLst>
                              <p:par>
                                <p:cTn id="40" presetID="21" presetClass="entr" presetSubtype="1"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heel(1)">
                                      <p:cBhvr>
                                        <p:cTn id="42" dur="2000"/>
                                        <p:tgtEl>
                                          <p:spTgt spid="47"/>
                                        </p:tgtEl>
                                      </p:cBhvr>
                                    </p:animEffect>
                                  </p:childTnLst>
                                </p:cTn>
                              </p:par>
                            </p:childTnLst>
                          </p:cTn>
                        </p:par>
                        <p:par>
                          <p:cTn id="43" fill="hold">
                            <p:stCondLst>
                              <p:cond delay="7625"/>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childTnLst>
                          </p:cTn>
                        </p:par>
                        <p:par>
                          <p:cTn id="49" fill="hold">
                            <p:stCondLst>
                              <p:cond delay="8225"/>
                            </p:stCondLst>
                            <p:childTnLst>
                              <p:par>
                                <p:cTn id="50" presetID="2" presetClass="entr" presetSubtype="8" decel="10000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750" fill="hold"/>
                                        <p:tgtEl>
                                          <p:spTgt spid="46"/>
                                        </p:tgtEl>
                                        <p:attrNameLst>
                                          <p:attrName>ppt_x</p:attrName>
                                        </p:attrNameLst>
                                      </p:cBhvr>
                                      <p:tavLst>
                                        <p:tav tm="0">
                                          <p:val>
                                            <p:strVal val="0-#ppt_w/2"/>
                                          </p:val>
                                        </p:tav>
                                        <p:tav tm="100000">
                                          <p:val>
                                            <p:strVal val="#ppt_x"/>
                                          </p:val>
                                        </p:tav>
                                      </p:tavLst>
                                    </p:anim>
                                    <p:anim calcmode="lin" valueType="num">
                                      <p:cBhvr additive="base">
                                        <p:cTn id="53" dur="75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8975"/>
                            </p:stCondLst>
                            <p:childTnLst>
                              <p:par>
                                <p:cTn id="55" presetID="14" presetClass="entr" presetSubtype="10" fill="hold" grpId="0" nodeType="afterEffect">
                                  <p:stCondLst>
                                    <p:cond delay="0"/>
                                  </p:stCondLst>
                                  <p:iterate type="lt">
                                    <p:tmPct val="5000"/>
                                  </p:iterate>
                                  <p:childTnLst>
                                    <p:set>
                                      <p:cBhvr>
                                        <p:cTn id="56" dur="1" fill="hold">
                                          <p:stCondLst>
                                            <p:cond delay="0"/>
                                          </p:stCondLst>
                                        </p:cTn>
                                        <p:tgtEl>
                                          <p:spTgt spid="50"/>
                                        </p:tgtEl>
                                        <p:attrNameLst>
                                          <p:attrName>style.visibility</p:attrName>
                                        </p:attrNameLst>
                                      </p:cBhvr>
                                      <p:to>
                                        <p:strVal val="visible"/>
                                      </p:to>
                                    </p:set>
                                    <p:animEffect transition="in" filter="randombar(horizontal)">
                                      <p:cBhvr>
                                        <p:cTn id="57" dur="500"/>
                                        <p:tgtEl>
                                          <p:spTgt spid="50"/>
                                        </p:tgtEl>
                                      </p:cBhvr>
                                    </p:animEffect>
                                  </p:childTnLst>
                                </p:cTn>
                              </p:par>
                            </p:childTnLst>
                          </p:cTn>
                        </p:par>
                        <p:par>
                          <p:cTn id="58" fill="hold">
                            <p:stCondLst>
                              <p:cond delay="9725"/>
                            </p:stCondLst>
                            <p:childTnLst>
                              <p:par>
                                <p:cTn id="59" presetID="10"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500"/>
                                        <p:tgtEl>
                                          <p:spTgt spid="51"/>
                                        </p:tgtEl>
                                      </p:cBhvr>
                                    </p:animEffect>
                                  </p:childTnLst>
                                </p:cTn>
                              </p:par>
                            </p:childTnLst>
                          </p:cTn>
                        </p:par>
                        <p:par>
                          <p:cTn id="62" fill="hold">
                            <p:stCondLst>
                              <p:cond delay="10225"/>
                            </p:stCondLst>
                            <p:childTnLst>
                              <p:par>
                                <p:cTn id="63" presetID="53" presetClass="entr" presetSubtype="16"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par>
                          <p:cTn id="68" fill="hold">
                            <p:stCondLst>
                              <p:cond delay="10725"/>
                            </p:stCondLst>
                            <p:childTnLst>
                              <p:par>
                                <p:cTn id="69" presetID="21" presetClass="entr" presetSubtype="1"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heel(1)">
                                      <p:cBhvr>
                                        <p:cTn id="71" dur="2000"/>
                                        <p:tgtEl>
                                          <p:spTgt spid="40"/>
                                        </p:tgtEl>
                                      </p:cBhvr>
                                    </p:animEffect>
                                  </p:childTnLst>
                                </p:cTn>
                              </p:par>
                            </p:childTnLst>
                          </p:cTn>
                        </p:par>
                        <p:par>
                          <p:cTn id="72" fill="hold">
                            <p:stCondLst>
                              <p:cond delay="12725"/>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childTnLst>
                          </p:cTn>
                        </p:par>
                        <p:par>
                          <p:cTn id="78" fill="hold">
                            <p:stCondLst>
                              <p:cond delay="13325"/>
                            </p:stCondLst>
                            <p:childTnLst>
                              <p:par>
                                <p:cTn id="79" presetID="2" presetClass="entr" presetSubtype="8" decel="100000"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750" fill="hold"/>
                                        <p:tgtEl>
                                          <p:spTgt spid="39"/>
                                        </p:tgtEl>
                                        <p:attrNameLst>
                                          <p:attrName>ppt_x</p:attrName>
                                        </p:attrNameLst>
                                      </p:cBhvr>
                                      <p:tavLst>
                                        <p:tav tm="0">
                                          <p:val>
                                            <p:strVal val="0-#ppt_w/2"/>
                                          </p:val>
                                        </p:tav>
                                        <p:tav tm="100000">
                                          <p:val>
                                            <p:strVal val="#ppt_x"/>
                                          </p:val>
                                        </p:tav>
                                      </p:tavLst>
                                    </p:anim>
                                    <p:anim calcmode="lin" valueType="num">
                                      <p:cBhvr additive="base">
                                        <p:cTn id="82" dur="750" fill="hold"/>
                                        <p:tgtEl>
                                          <p:spTgt spid="39"/>
                                        </p:tgtEl>
                                        <p:attrNameLst>
                                          <p:attrName>ppt_y</p:attrName>
                                        </p:attrNameLst>
                                      </p:cBhvr>
                                      <p:tavLst>
                                        <p:tav tm="0">
                                          <p:val>
                                            <p:strVal val="#ppt_y"/>
                                          </p:val>
                                        </p:tav>
                                        <p:tav tm="100000">
                                          <p:val>
                                            <p:strVal val="#ppt_y"/>
                                          </p:val>
                                        </p:tav>
                                      </p:tavLst>
                                    </p:anim>
                                  </p:childTnLst>
                                </p:cTn>
                              </p:par>
                            </p:childTnLst>
                          </p:cTn>
                        </p:par>
                        <p:par>
                          <p:cTn id="83" fill="hold">
                            <p:stCondLst>
                              <p:cond delay="14075"/>
                            </p:stCondLst>
                            <p:childTnLst>
                              <p:par>
                                <p:cTn id="84" presetID="14" presetClass="entr" presetSubtype="10" fill="hold" grpId="0" nodeType="afterEffect">
                                  <p:stCondLst>
                                    <p:cond delay="0"/>
                                  </p:stCondLst>
                                  <p:iterate type="lt">
                                    <p:tmPct val="5000"/>
                                  </p:iterate>
                                  <p:childTnLst>
                                    <p:set>
                                      <p:cBhvr>
                                        <p:cTn id="85" dur="1" fill="hold">
                                          <p:stCondLst>
                                            <p:cond delay="0"/>
                                          </p:stCondLst>
                                        </p:cTn>
                                        <p:tgtEl>
                                          <p:spTgt spid="43"/>
                                        </p:tgtEl>
                                        <p:attrNameLst>
                                          <p:attrName>style.visibility</p:attrName>
                                        </p:attrNameLst>
                                      </p:cBhvr>
                                      <p:to>
                                        <p:strVal val="visible"/>
                                      </p:to>
                                    </p:set>
                                    <p:animEffect transition="in" filter="randombar(horizontal)">
                                      <p:cBhvr>
                                        <p:cTn id="86" dur="500"/>
                                        <p:tgtEl>
                                          <p:spTgt spid="43"/>
                                        </p:tgtEl>
                                      </p:cBhvr>
                                    </p:animEffect>
                                  </p:childTnLst>
                                </p:cTn>
                              </p:par>
                            </p:childTnLst>
                          </p:cTn>
                        </p:par>
                        <p:par>
                          <p:cTn id="87" fill="hold">
                            <p:stCondLst>
                              <p:cond delay="14775"/>
                            </p:stCondLst>
                            <p:childTnLst>
                              <p:par>
                                <p:cTn id="88" presetID="10"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childTnLst>
                          </p:cTn>
                        </p:par>
                        <p:par>
                          <p:cTn id="91" fill="hold">
                            <p:stCondLst>
                              <p:cond delay="15275"/>
                            </p:stCondLst>
                            <p:childTnLst>
                              <p:par>
                                <p:cTn id="92" presetID="53" presetClass="entr" presetSubtype="16" fill="hold" grpId="0" nodeType="after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Effect transition="in" filter="fade">
                                      <p:cBhvr>
                                        <p:cTn id="96" dur="500"/>
                                        <p:tgtEl>
                                          <p:spTgt spid="55"/>
                                        </p:tgtEl>
                                      </p:cBhvr>
                                    </p:animEffect>
                                  </p:childTnLst>
                                </p:cTn>
                              </p:par>
                            </p:childTnLst>
                          </p:cTn>
                        </p:par>
                        <p:par>
                          <p:cTn id="97" fill="hold">
                            <p:stCondLst>
                              <p:cond delay="15775"/>
                            </p:stCondLst>
                            <p:childTnLst>
                              <p:par>
                                <p:cTn id="98" presetID="21" presetClass="entr" presetSubtype="1" fill="hold" grpId="0" nodeType="after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wheel(1)">
                                      <p:cBhvr>
                                        <p:cTn id="100" dur="2000"/>
                                        <p:tgtEl>
                                          <p:spTgt spid="54"/>
                                        </p:tgtEl>
                                      </p:cBhvr>
                                    </p:animEffect>
                                  </p:childTnLst>
                                </p:cTn>
                              </p:par>
                            </p:childTnLst>
                          </p:cTn>
                        </p:par>
                        <p:par>
                          <p:cTn id="101" fill="hold">
                            <p:stCondLst>
                              <p:cond delay="17775"/>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56"/>
                                        </p:tgtEl>
                                        <p:attrNameLst>
                                          <p:attrName>style.visibility</p:attrName>
                                        </p:attrNameLst>
                                      </p:cBhvr>
                                      <p:to>
                                        <p:strVal val="visible"/>
                                      </p:to>
                                    </p:set>
                                    <p:anim calcmode="lin" valueType="num">
                                      <p:cBhvr>
                                        <p:cTn id="104" dur="500" fill="hold"/>
                                        <p:tgtEl>
                                          <p:spTgt spid="56"/>
                                        </p:tgtEl>
                                        <p:attrNameLst>
                                          <p:attrName>ppt_w</p:attrName>
                                        </p:attrNameLst>
                                      </p:cBhvr>
                                      <p:tavLst>
                                        <p:tav tm="0">
                                          <p:val>
                                            <p:fltVal val="0"/>
                                          </p:val>
                                        </p:tav>
                                        <p:tav tm="100000">
                                          <p:val>
                                            <p:strVal val="#ppt_w"/>
                                          </p:val>
                                        </p:tav>
                                      </p:tavLst>
                                    </p:anim>
                                    <p:anim calcmode="lin" valueType="num">
                                      <p:cBhvr>
                                        <p:cTn id="105" dur="500" fill="hold"/>
                                        <p:tgtEl>
                                          <p:spTgt spid="56"/>
                                        </p:tgtEl>
                                        <p:attrNameLst>
                                          <p:attrName>ppt_h</p:attrName>
                                        </p:attrNameLst>
                                      </p:cBhvr>
                                      <p:tavLst>
                                        <p:tav tm="0">
                                          <p:val>
                                            <p:fltVal val="0"/>
                                          </p:val>
                                        </p:tav>
                                        <p:tav tm="100000">
                                          <p:val>
                                            <p:strVal val="#ppt_h"/>
                                          </p:val>
                                        </p:tav>
                                      </p:tavLst>
                                    </p:anim>
                                    <p:animEffect transition="in" filter="fade">
                                      <p:cBhvr>
                                        <p:cTn id="106" dur="500"/>
                                        <p:tgtEl>
                                          <p:spTgt spid="56"/>
                                        </p:tgtEl>
                                      </p:cBhvr>
                                    </p:animEffect>
                                  </p:childTnLst>
                                </p:cTn>
                              </p:par>
                            </p:childTnLst>
                          </p:cTn>
                        </p:par>
                        <p:par>
                          <p:cTn id="107" fill="hold">
                            <p:stCondLst>
                              <p:cond delay="18375"/>
                            </p:stCondLst>
                            <p:childTnLst>
                              <p:par>
                                <p:cTn id="108" presetID="2" presetClass="entr" presetSubtype="8" decel="100000" fill="hold" grpId="0" nodeType="afterEffect">
                                  <p:stCondLst>
                                    <p:cond delay="0"/>
                                  </p:stCondLst>
                                  <p:childTnLst>
                                    <p:set>
                                      <p:cBhvr>
                                        <p:cTn id="109" dur="1" fill="hold">
                                          <p:stCondLst>
                                            <p:cond delay="0"/>
                                          </p:stCondLst>
                                        </p:cTn>
                                        <p:tgtEl>
                                          <p:spTgt spid="53"/>
                                        </p:tgtEl>
                                        <p:attrNameLst>
                                          <p:attrName>style.visibility</p:attrName>
                                        </p:attrNameLst>
                                      </p:cBhvr>
                                      <p:to>
                                        <p:strVal val="visible"/>
                                      </p:to>
                                    </p:set>
                                    <p:anim calcmode="lin" valueType="num">
                                      <p:cBhvr additive="base">
                                        <p:cTn id="110" dur="750" fill="hold"/>
                                        <p:tgtEl>
                                          <p:spTgt spid="53"/>
                                        </p:tgtEl>
                                        <p:attrNameLst>
                                          <p:attrName>ppt_x</p:attrName>
                                        </p:attrNameLst>
                                      </p:cBhvr>
                                      <p:tavLst>
                                        <p:tav tm="0">
                                          <p:val>
                                            <p:strVal val="0-#ppt_w/2"/>
                                          </p:val>
                                        </p:tav>
                                        <p:tav tm="100000">
                                          <p:val>
                                            <p:strVal val="#ppt_x"/>
                                          </p:val>
                                        </p:tav>
                                      </p:tavLst>
                                    </p:anim>
                                    <p:anim calcmode="lin" valueType="num">
                                      <p:cBhvr additive="base">
                                        <p:cTn id="111" dur="750" fill="hold"/>
                                        <p:tgtEl>
                                          <p:spTgt spid="53"/>
                                        </p:tgtEl>
                                        <p:attrNameLst>
                                          <p:attrName>ppt_y</p:attrName>
                                        </p:attrNameLst>
                                      </p:cBhvr>
                                      <p:tavLst>
                                        <p:tav tm="0">
                                          <p:val>
                                            <p:strVal val="#ppt_y"/>
                                          </p:val>
                                        </p:tav>
                                        <p:tav tm="100000">
                                          <p:val>
                                            <p:strVal val="#ppt_y"/>
                                          </p:val>
                                        </p:tav>
                                      </p:tavLst>
                                    </p:anim>
                                  </p:childTnLst>
                                </p:cTn>
                              </p:par>
                            </p:childTnLst>
                          </p:cTn>
                        </p:par>
                        <p:par>
                          <p:cTn id="112" fill="hold">
                            <p:stCondLst>
                              <p:cond delay="19125"/>
                            </p:stCondLst>
                            <p:childTnLst>
                              <p:par>
                                <p:cTn id="113" presetID="14" presetClass="entr" presetSubtype="10" fill="hold" grpId="0" nodeType="afterEffect">
                                  <p:stCondLst>
                                    <p:cond delay="0"/>
                                  </p:stCondLst>
                                  <p:iterate type="lt">
                                    <p:tmPct val="5000"/>
                                  </p:iterate>
                                  <p:childTnLst>
                                    <p:set>
                                      <p:cBhvr>
                                        <p:cTn id="114" dur="1" fill="hold">
                                          <p:stCondLst>
                                            <p:cond delay="0"/>
                                          </p:stCondLst>
                                        </p:cTn>
                                        <p:tgtEl>
                                          <p:spTgt spid="57"/>
                                        </p:tgtEl>
                                        <p:attrNameLst>
                                          <p:attrName>style.visibility</p:attrName>
                                        </p:attrNameLst>
                                      </p:cBhvr>
                                      <p:to>
                                        <p:strVal val="visible"/>
                                      </p:to>
                                    </p:set>
                                    <p:animEffect transition="in" filter="randombar(horizontal)">
                                      <p:cBhvr>
                                        <p:cTn id="115" dur="500"/>
                                        <p:tgtEl>
                                          <p:spTgt spid="57"/>
                                        </p:tgtEl>
                                      </p:cBhvr>
                                    </p:animEffect>
                                  </p:childTnLst>
                                </p:cTn>
                              </p:par>
                            </p:childTnLst>
                          </p:cTn>
                        </p:par>
                        <p:par>
                          <p:cTn id="116" fill="hold">
                            <p:stCondLst>
                              <p:cond delay="19875"/>
                            </p:stCondLst>
                            <p:childTnLst>
                              <p:par>
                                <p:cTn id="117" presetID="10" presetClass="entr" presetSubtype="0" fill="hold" grpId="0" nodeType="after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fade">
                                      <p:cBhvr>
                                        <p:cTn id="1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animBg="1"/>
      <p:bldP spid="11" grpId="0" animBg="1"/>
      <p:bldP spid="14" grpId="0"/>
      <p:bldP spid="24" grpId="0"/>
      <p:bldP spid="25" grpId="0"/>
      <p:bldP spid="39" grpId="0" animBg="1"/>
      <p:bldP spid="40" grpId="0" animBg="1"/>
      <p:bldP spid="41" grpId="0" animBg="1"/>
      <p:bldP spid="42" grpId="0"/>
      <p:bldP spid="43" grpId="0"/>
      <p:bldP spid="44" grpId="0"/>
      <p:bldP spid="46" grpId="0" animBg="1"/>
      <p:bldP spid="47" grpId="0" animBg="1"/>
      <p:bldP spid="48" grpId="0" animBg="1"/>
      <p:bldP spid="49" grpId="0"/>
      <p:bldP spid="50" grpId="0"/>
      <p:bldP spid="51" grpId="0"/>
      <p:bldP spid="53" grpId="0" animBg="1"/>
      <p:bldP spid="54" grpId="0" animBg="1"/>
      <p:bldP spid="55" grpId="0" animBg="1"/>
      <p:bldP spid="56" grpId="0"/>
      <p:bldP spid="57" grpId="0"/>
      <p:bldP spid="5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線コネクタ 16"/>
          <p:cNvCxnSpPr/>
          <p:nvPr/>
        </p:nvCxnSpPr>
        <p:spPr>
          <a:xfrm>
            <a:off x="2983707" y="5374209"/>
            <a:ext cx="12319000" cy="0"/>
          </a:xfrm>
          <a:prstGeom prst="line">
            <a:avLst/>
          </a:prstGeom>
          <a:ln w="28575">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983706" y="3710509"/>
            <a:ext cx="12319000" cy="0"/>
          </a:xfrm>
          <a:prstGeom prst="line">
            <a:avLst/>
          </a:prstGeom>
          <a:ln w="28575">
            <a:solidFill>
              <a:srgbClr val="FFFFFF">
                <a:alpha val="50196"/>
              </a:srgbClr>
            </a:solidFill>
            <a:prstDash val="sysDot"/>
          </a:ln>
        </p:spPr>
        <p:style>
          <a:lnRef idx="1">
            <a:schemeClr val="accent1"/>
          </a:lnRef>
          <a:fillRef idx="0">
            <a:schemeClr val="accent1"/>
          </a:fillRef>
          <a:effectRef idx="0">
            <a:schemeClr val="accent1"/>
          </a:effectRef>
          <a:fontRef idx="minor">
            <a:schemeClr val="tx1"/>
          </a:fontRef>
        </p:style>
      </p:cxnSp>
      <p:sp>
        <p:nvSpPr>
          <p:cNvPr id="8" name="タイトル 7"/>
          <p:cNvSpPr>
            <a:spLocks noGrp="1"/>
          </p:cNvSpPr>
          <p:nvPr>
            <p:ph type="title"/>
          </p:nvPr>
        </p:nvSpPr>
        <p:spPr/>
        <p:txBody>
          <a:bodyPr/>
          <a:lstStyle/>
          <a:p>
            <a:r>
              <a:rPr kumimoji="1" lang="en-US" altLang="ja-JP" dirty="0" smtClean="0"/>
              <a:t>CUSTOM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52</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sp>
        <p:nvSpPr>
          <p:cNvPr id="2" name="二等辺三角形 1"/>
          <p:cNvSpPr/>
          <p:nvPr/>
        </p:nvSpPr>
        <p:spPr>
          <a:xfrm>
            <a:off x="4000500" y="5665008"/>
            <a:ext cx="2095500" cy="1378495"/>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p:cNvCxnSpPr/>
          <p:nvPr/>
        </p:nvCxnSpPr>
        <p:spPr>
          <a:xfrm>
            <a:off x="983456" y="7043504"/>
            <a:ext cx="16319500" cy="0"/>
          </a:xfrm>
          <a:prstGeom prst="line">
            <a:avLst/>
          </a:prstGeom>
          <a:ln w="19050">
            <a:gradFill>
              <a:gsLst>
                <a:gs pos="0">
                  <a:schemeClr val="tx2">
                    <a:alpha val="0"/>
                  </a:schemeClr>
                </a:gs>
                <a:gs pos="77000">
                  <a:srgbClr val="FFFFFF"/>
                </a:gs>
                <a:gs pos="24000">
                  <a:schemeClr val="tx2"/>
                </a:gs>
                <a:gs pos="100000">
                  <a:schemeClr val="tx1">
                    <a:alpha val="0"/>
                  </a:schemeClr>
                </a:gs>
              </a:gsLst>
              <a:lin ang="10800000" scaled="0"/>
            </a:gradFill>
            <a:prstDash val="soli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317747" y="5080234"/>
            <a:ext cx="514885" cy="584775"/>
          </a:xfrm>
          <a:prstGeom prst="rect">
            <a:avLst/>
          </a:prstGeom>
          <a:noFill/>
        </p:spPr>
        <p:txBody>
          <a:bodyPr wrap="none" rtlCol="0">
            <a:spAutoFit/>
          </a:bodyPr>
          <a:lstStyle/>
          <a:p>
            <a:pPr algn="r"/>
            <a:r>
              <a:rPr lang="en-US" altLang="ja-JP" i="1" dirty="0" smtClean="0">
                <a:solidFill>
                  <a:srgbClr val="FFFFFF"/>
                </a:solidFill>
              </a:rPr>
              <a:t>50</a:t>
            </a:r>
            <a:endParaRPr kumimoji="1" lang="ja-JP" altLang="en-US" i="1" dirty="0">
              <a:solidFill>
                <a:srgbClr val="FFFFFF"/>
              </a:solidFill>
            </a:endParaRPr>
          </a:p>
        </p:txBody>
      </p:sp>
      <p:sp>
        <p:nvSpPr>
          <p:cNvPr id="22" name="テキスト ボックス 21"/>
          <p:cNvSpPr txBox="1"/>
          <p:nvPr/>
        </p:nvSpPr>
        <p:spPr>
          <a:xfrm>
            <a:off x="2152638" y="3418121"/>
            <a:ext cx="679994" cy="584775"/>
          </a:xfrm>
          <a:prstGeom prst="rect">
            <a:avLst/>
          </a:prstGeom>
          <a:noFill/>
        </p:spPr>
        <p:txBody>
          <a:bodyPr wrap="none" rtlCol="0">
            <a:spAutoFit/>
          </a:bodyPr>
          <a:lstStyle/>
          <a:p>
            <a:pPr algn="r"/>
            <a:r>
              <a:rPr kumimoji="1" lang="en-US" altLang="ja-JP" i="1" dirty="0" smtClean="0">
                <a:solidFill>
                  <a:srgbClr val="FFFFFF"/>
                </a:solidFill>
              </a:rPr>
              <a:t>100</a:t>
            </a:r>
            <a:endParaRPr kumimoji="1" lang="ja-JP" altLang="en-US" i="1" dirty="0">
              <a:solidFill>
                <a:srgbClr val="FFFFFF"/>
              </a:solidFill>
            </a:endParaRPr>
          </a:p>
        </p:txBody>
      </p:sp>
      <p:sp>
        <p:nvSpPr>
          <p:cNvPr id="23" name="二等辺三角形 1"/>
          <p:cNvSpPr/>
          <p:nvPr/>
        </p:nvSpPr>
        <p:spPr>
          <a:xfrm>
            <a:off x="5638800" y="4713810"/>
            <a:ext cx="2095500" cy="2329694"/>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
          <p:cNvSpPr/>
          <p:nvPr/>
        </p:nvSpPr>
        <p:spPr>
          <a:xfrm>
            <a:off x="7277100" y="3608909"/>
            <a:ext cx="2095500" cy="3434595"/>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
          <p:cNvSpPr/>
          <p:nvPr/>
        </p:nvSpPr>
        <p:spPr>
          <a:xfrm>
            <a:off x="8915400" y="4320109"/>
            <a:ext cx="2095500" cy="2723393"/>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
          <p:cNvSpPr/>
          <p:nvPr/>
        </p:nvSpPr>
        <p:spPr>
          <a:xfrm>
            <a:off x="10553700" y="4190711"/>
            <a:ext cx="2095500" cy="2852791"/>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1"/>
          <p:cNvSpPr/>
          <p:nvPr/>
        </p:nvSpPr>
        <p:spPr>
          <a:xfrm>
            <a:off x="12192000" y="4497909"/>
            <a:ext cx="2095500" cy="2545594"/>
          </a:xfrm>
          <a:custGeom>
            <a:avLst/>
            <a:gdLst/>
            <a:ahLst/>
            <a:cxnLst/>
            <a:rect l="l" t="t" r="r" b="b"/>
            <a:pathLst>
              <a:path w="2095500" h="2805000">
                <a:moveTo>
                  <a:pt x="1047750" y="0"/>
                </a:moveTo>
                <a:lnTo>
                  <a:pt x="2095500" y="2805000"/>
                </a:lnTo>
                <a:lnTo>
                  <a:pt x="0" y="2805000"/>
                </a:lnTo>
                <a:close/>
              </a:path>
            </a:pathLst>
          </a:custGeom>
          <a:gradFill>
            <a:gsLst>
              <a:gs pos="0">
                <a:schemeClr val="tx2">
                  <a:alpha val="80000"/>
                </a:schemeClr>
              </a:gs>
              <a:gs pos="50000">
                <a:schemeClr val="tx2">
                  <a:alpha val="40000"/>
                </a:schemeClr>
              </a:gs>
              <a:gs pos="100000">
                <a:schemeClr val="tx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4480626" y="4990956"/>
            <a:ext cx="1135247" cy="584775"/>
          </a:xfrm>
          <a:prstGeom prst="rect">
            <a:avLst/>
          </a:prstGeom>
          <a:noFill/>
        </p:spPr>
        <p:txBody>
          <a:bodyPr wrap="none" rtlCol="0">
            <a:spAutoFit/>
          </a:bodyPr>
          <a:lstStyle/>
          <a:p>
            <a:pPr algn="ctr"/>
            <a:r>
              <a:rPr kumimoji="1" lang="en-US" altLang="ja-JP" dirty="0" smtClean="0">
                <a:solidFill>
                  <a:srgbClr val="FFFFFF"/>
                </a:solidFill>
              </a:rPr>
              <a:t>$41M</a:t>
            </a:r>
            <a:endParaRPr kumimoji="1" lang="ja-JP" altLang="en-US" dirty="0">
              <a:solidFill>
                <a:srgbClr val="FFFFFF"/>
              </a:solidFill>
            </a:endParaRPr>
          </a:p>
        </p:txBody>
      </p:sp>
      <p:sp>
        <p:nvSpPr>
          <p:cNvPr id="29" name="テキスト ボックス 28"/>
          <p:cNvSpPr txBox="1"/>
          <p:nvPr/>
        </p:nvSpPr>
        <p:spPr>
          <a:xfrm>
            <a:off x="6121071" y="4129035"/>
            <a:ext cx="1135247" cy="584775"/>
          </a:xfrm>
          <a:prstGeom prst="rect">
            <a:avLst/>
          </a:prstGeom>
          <a:noFill/>
        </p:spPr>
        <p:txBody>
          <a:bodyPr wrap="none" rtlCol="0">
            <a:spAutoFit/>
          </a:bodyPr>
          <a:lstStyle/>
          <a:p>
            <a:pPr algn="ctr"/>
            <a:r>
              <a:rPr kumimoji="1" lang="en-US" altLang="ja-JP" dirty="0" smtClean="0">
                <a:solidFill>
                  <a:srgbClr val="FFFFFF"/>
                </a:solidFill>
              </a:rPr>
              <a:t>$69M</a:t>
            </a:r>
            <a:endParaRPr kumimoji="1" lang="ja-JP" altLang="en-US" dirty="0">
              <a:solidFill>
                <a:srgbClr val="FFFFFF"/>
              </a:solidFill>
            </a:endParaRPr>
          </a:p>
        </p:txBody>
      </p:sp>
      <p:sp>
        <p:nvSpPr>
          <p:cNvPr id="30" name="テキスト ボックス 29"/>
          <p:cNvSpPr txBox="1"/>
          <p:nvPr/>
        </p:nvSpPr>
        <p:spPr>
          <a:xfrm>
            <a:off x="7660244" y="3011578"/>
            <a:ext cx="1329211" cy="584775"/>
          </a:xfrm>
          <a:prstGeom prst="rect">
            <a:avLst/>
          </a:prstGeom>
          <a:noFill/>
        </p:spPr>
        <p:txBody>
          <a:bodyPr wrap="none" rtlCol="0">
            <a:spAutoFit/>
          </a:bodyPr>
          <a:lstStyle/>
          <a:p>
            <a:pPr algn="ctr"/>
            <a:r>
              <a:rPr kumimoji="1" lang="en-US" altLang="ja-JP" dirty="0" smtClean="0">
                <a:solidFill>
                  <a:srgbClr val="FFFFFF"/>
                </a:solidFill>
              </a:rPr>
              <a:t>$102M</a:t>
            </a:r>
            <a:endParaRPr kumimoji="1" lang="ja-JP" altLang="en-US" dirty="0">
              <a:solidFill>
                <a:srgbClr val="FFFFFF"/>
              </a:solidFill>
            </a:endParaRPr>
          </a:p>
        </p:txBody>
      </p:sp>
      <p:sp>
        <p:nvSpPr>
          <p:cNvPr id="31" name="テキスト ボックス 30"/>
          <p:cNvSpPr txBox="1"/>
          <p:nvPr/>
        </p:nvSpPr>
        <p:spPr>
          <a:xfrm>
            <a:off x="9395526" y="3736053"/>
            <a:ext cx="1135247" cy="584775"/>
          </a:xfrm>
          <a:prstGeom prst="rect">
            <a:avLst/>
          </a:prstGeom>
          <a:noFill/>
        </p:spPr>
        <p:txBody>
          <a:bodyPr wrap="none" rtlCol="0">
            <a:spAutoFit/>
          </a:bodyPr>
          <a:lstStyle/>
          <a:p>
            <a:pPr algn="ctr"/>
            <a:r>
              <a:rPr kumimoji="1" lang="en-US" altLang="ja-JP" dirty="0" smtClean="0">
                <a:solidFill>
                  <a:srgbClr val="FFFFFF"/>
                </a:solidFill>
              </a:rPr>
              <a:t>$78M</a:t>
            </a:r>
            <a:endParaRPr kumimoji="1" lang="ja-JP" altLang="en-US" dirty="0">
              <a:solidFill>
                <a:srgbClr val="FFFFFF"/>
              </a:solidFill>
            </a:endParaRPr>
          </a:p>
        </p:txBody>
      </p:sp>
      <p:sp>
        <p:nvSpPr>
          <p:cNvPr id="32" name="テキスト ボックス 31"/>
          <p:cNvSpPr txBox="1"/>
          <p:nvPr/>
        </p:nvSpPr>
        <p:spPr>
          <a:xfrm>
            <a:off x="11033826" y="3580680"/>
            <a:ext cx="1135247" cy="584775"/>
          </a:xfrm>
          <a:prstGeom prst="rect">
            <a:avLst/>
          </a:prstGeom>
          <a:noFill/>
        </p:spPr>
        <p:txBody>
          <a:bodyPr wrap="none" rtlCol="0">
            <a:spAutoFit/>
          </a:bodyPr>
          <a:lstStyle/>
          <a:p>
            <a:pPr algn="ctr"/>
            <a:r>
              <a:rPr kumimoji="1" lang="en-US" altLang="ja-JP" dirty="0" smtClean="0">
                <a:solidFill>
                  <a:srgbClr val="FFFFFF"/>
                </a:solidFill>
              </a:rPr>
              <a:t>$80M</a:t>
            </a:r>
            <a:endParaRPr kumimoji="1" lang="ja-JP" altLang="en-US" dirty="0">
              <a:solidFill>
                <a:srgbClr val="FFFFFF"/>
              </a:solidFill>
            </a:endParaRPr>
          </a:p>
        </p:txBody>
      </p:sp>
      <p:sp>
        <p:nvSpPr>
          <p:cNvPr id="33" name="テキスト ボックス 32"/>
          <p:cNvSpPr txBox="1"/>
          <p:nvPr/>
        </p:nvSpPr>
        <p:spPr>
          <a:xfrm>
            <a:off x="12672126" y="3898323"/>
            <a:ext cx="1135247" cy="584775"/>
          </a:xfrm>
          <a:prstGeom prst="rect">
            <a:avLst/>
          </a:prstGeom>
          <a:noFill/>
        </p:spPr>
        <p:txBody>
          <a:bodyPr wrap="none" rtlCol="0">
            <a:spAutoFit/>
          </a:bodyPr>
          <a:lstStyle/>
          <a:p>
            <a:pPr algn="ctr"/>
            <a:r>
              <a:rPr kumimoji="1" lang="en-US" altLang="ja-JP" dirty="0" smtClean="0">
                <a:solidFill>
                  <a:srgbClr val="FFFFFF"/>
                </a:solidFill>
              </a:rPr>
              <a:t>$74M</a:t>
            </a:r>
            <a:endParaRPr kumimoji="1" lang="ja-JP" altLang="en-US" dirty="0">
              <a:solidFill>
                <a:srgbClr val="FFFFFF"/>
              </a:solidFill>
            </a:endParaRPr>
          </a:p>
        </p:txBody>
      </p:sp>
      <p:sp>
        <p:nvSpPr>
          <p:cNvPr id="34" name="テキスト ボックス 33"/>
          <p:cNvSpPr txBox="1"/>
          <p:nvPr/>
        </p:nvSpPr>
        <p:spPr>
          <a:xfrm>
            <a:off x="4138882" y="7153196"/>
            <a:ext cx="1818734" cy="461665"/>
          </a:xfrm>
          <a:prstGeom prst="rect">
            <a:avLst/>
          </a:prstGeom>
          <a:noFill/>
        </p:spPr>
        <p:txBody>
          <a:bodyPr wrap="square" rtlCol="0">
            <a:spAutoFit/>
          </a:bodyPr>
          <a:lstStyle/>
          <a:p>
            <a:pPr algn="ctr"/>
            <a:r>
              <a:rPr lang="en-US" altLang="ja-JP" sz="2400" dirty="0" smtClean="0">
                <a:solidFill>
                  <a:schemeClr val="accent2"/>
                </a:solidFill>
                <a:latin typeface="Bebas Neue Regular" pitchFamily="50" charset="0"/>
              </a:rPr>
              <a:t>photography</a:t>
            </a:r>
            <a:endParaRPr kumimoji="1" lang="ja-JP" altLang="en-US" sz="2400" dirty="0">
              <a:solidFill>
                <a:schemeClr val="accent2"/>
              </a:solidFill>
              <a:latin typeface="Bebas Neue Regular" pitchFamily="50" charset="0"/>
            </a:endParaRPr>
          </a:p>
        </p:txBody>
      </p:sp>
      <p:sp>
        <p:nvSpPr>
          <p:cNvPr id="35" name="テキスト ボックス 34"/>
          <p:cNvSpPr txBox="1"/>
          <p:nvPr/>
        </p:nvSpPr>
        <p:spPr>
          <a:xfrm>
            <a:off x="5777182" y="7153196"/>
            <a:ext cx="1818734" cy="461665"/>
          </a:xfrm>
          <a:prstGeom prst="rect">
            <a:avLst/>
          </a:prstGeom>
          <a:noFill/>
        </p:spPr>
        <p:txBody>
          <a:bodyPr wrap="square" rtlCol="0">
            <a:spAutoFit/>
          </a:bodyPr>
          <a:lstStyle/>
          <a:p>
            <a:pPr algn="ctr"/>
            <a:r>
              <a:rPr lang="en-US" altLang="ja-JP" sz="2400" dirty="0" smtClean="0">
                <a:solidFill>
                  <a:schemeClr val="accent2"/>
                </a:solidFill>
                <a:latin typeface="Bebas Neue Regular" pitchFamily="50" charset="0"/>
              </a:rPr>
              <a:t>Video</a:t>
            </a:r>
            <a:endParaRPr kumimoji="1" lang="ja-JP" altLang="en-US" sz="2400" dirty="0">
              <a:solidFill>
                <a:schemeClr val="accent2"/>
              </a:solidFill>
              <a:latin typeface="Bebas Neue Regular" pitchFamily="50" charset="0"/>
            </a:endParaRPr>
          </a:p>
        </p:txBody>
      </p:sp>
      <p:sp>
        <p:nvSpPr>
          <p:cNvPr id="36" name="テキスト ボックス 35"/>
          <p:cNvSpPr txBox="1"/>
          <p:nvPr/>
        </p:nvSpPr>
        <p:spPr>
          <a:xfrm>
            <a:off x="74154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Web Design</a:t>
            </a:r>
            <a:endParaRPr kumimoji="1" lang="ja-JP" altLang="en-US" sz="2400" dirty="0">
              <a:solidFill>
                <a:schemeClr val="accent2"/>
              </a:solidFill>
              <a:latin typeface="Bebas Neue Regular" pitchFamily="50" charset="0"/>
            </a:endParaRPr>
          </a:p>
        </p:txBody>
      </p:sp>
      <p:sp>
        <p:nvSpPr>
          <p:cNvPr id="37" name="テキスト ボックス 36"/>
          <p:cNvSpPr txBox="1"/>
          <p:nvPr/>
        </p:nvSpPr>
        <p:spPr>
          <a:xfrm>
            <a:off x="90537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SEO</a:t>
            </a:r>
            <a:endParaRPr kumimoji="1" lang="ja-JP" altLang="en-US" sz="2400" dirty="0">
              <a:solidFill>
                <a:schemeClr val="accent2"/>
              </a:solidFill>
              <a:latin typeface="Bebas Neue Regular" pitchFamily="50" charset="0"/>
            </a:endParaRPr>
          </a:p>
        </p:txBody>
      </p:sp>
      <p:sp>
        <p:nvSpPr>
          <p:cNvPr id="38" name="テキスト ボックス 37"/>
          <p:cNvSpPr txBox="1"/>
          <p:nvPr/>
        </p:nvSpPr>
        <p:spPr>
          <a:xfrm>
            <a:off x="106920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Development</a:t>
            </a:r>
            <a:endParaRPr kumimoji="1" lang="ja-JP" altLang="en-US" sz="2400" dirty="0">
              <a:solidFill>
                <a:schemeClr val="accent2"/>
              </a:solidFill>
              <a:latin typeface="Bebas Neue Regular" pitchFamily="50" charset="0"/>
            </a:endParaRPr>
          </a:p>
        </p:txBody>
      </p:sp>
      <p:sp>
        <p:nvSpPr>
          <p:cNvPr id="39" name="テキスト ボックス 38"/>
          <p:cNvSpPr txBox="1"/>
          <p:nvPr/>
        </p:nvSpPr>
        <p:spPr>
          <a:xfrm>
            <a:off x="12330382" y="7153196"/>
            <a:ext cx="1818734" cy="461665"/>
          </a:xfrm>
          <a:prstGeom prst="rect">
            <a:avLst/>
          </a:prstGeom>
          <a:noFill/>
        </p:spPr>
        <p:txBody>
          <a:bodyPr wrap="square" rtlCol="0">
            <a:spAutoFit/>
          </a:bodyPr>
          <a:lstStyle/>
          <a:p>
            <a:pPr algn="ctr"/>
            <a:r>
              <a:rPr kumimoji="1" lang="en-US" altLang="ja-JP" sz="2400" dirty="0" smtClean="0">
                <a:solidFill>
                  <a:schemeClr val="accent2"/>
                </a:solidFill>
                <a:latin typeface="Bebas Neue Regular" pitchFamily="50" charset="0"/>
              </a:rPr>
              <a:t>Architecture</a:t>
            </a:r>
            <a:endParaRPr kumimoji="1" lang="ja-JP" altLang="en-US" sz="2400" dirty="0">
              <a:solidFill>
                <a:schemeClr val="accent2"/>
              </a:solidFill>
              <a:latin typeface="Bebas Neue Regular" pitchFamily="50" charset="0"/>
            </a:endParaRPr>
          </a:p>
        </p:txBody>
      </p:sp>
      <p:sp>
        <p:nvSpPr>
          <p:cNvPr id="40" name="テキスト プレースホルダー 18"/>
          <p:cNvSpPr txBox="1">
            <a:spLocks/>
          </p:cNvSpPr>
          <p:nvPr/>
        </p:nvSpPr>
        <p:spPr>
          <a:xfrm>
            <a:off x="921553" y="7926722"/>
            <a:ext cx="16443307" cy="1478881"/>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smtClean="0">
                <a:solidFill>
                  <a:schemeClr val="accent2"/>
                </a:solidFill>
              </a:rPr>
              <a:t>Per ea reque mentitum. In delenit vivendum his. Sit dicit recusabo contentiones te. </a:t>
            </a:r>
            <a:br>
              <a:rPr lang="en-US" altLang="ja-JP" sz="2800" dirty="0" smtClean="0">
                <a:solidFill>
                  <a:schemeClr val="accent2"/>
                </a:solidFill>
              </a:rPr>
            </a:br>
            <a:r>
              <a:rPr lang="en-US" altLang="ja-JP" sz="2800" dirty="0" smtClean="0">
                <a:solidFill>
                  <a:schemeClr val="accent2"/>
                </a:solidFill>
              </a:rPr>
              <a:t>Etiam civibus propriae nam cu, pri iudico alienum ne, meis persius ne est. </a:t>
            </a:r>
            <a:endParaRPr lang="ja-JP" altLang="en-US" sz="2800" dirty="0">
              <a:solidFill>
                <a:schemeClr val="accent2"/>
              </a:solidFill>
            </a:endParaRPr>
          </a:p>
        </p:txBody>
      </p:sp>
    </p:spTree>
    <p:extLst>
      <p:ext uri="{BB962C8B-B14F-4D97-AF65-F5344CB8AC3E}">
        <p14:creationId xmlns:p14="http://schemas.microsoft.com/office/powerpoint/2010/main" val="3994672041"/>
      </p:ext>
    </p:extLst>
  </p:cSld>
  <p:clrMapOvr>
    <a:masterClrMapping/>
  </p:clrMapOvr>
  <mc:AlternateContent xmlns:mc="http://schemas.openxmlformats.org/markup-compatibility/2006" xmlns:p14="http://schemas.microsoft.com/office/powerpoint/2010/main">
    <mc:Choice Requires="p14">
      <p:transition spd="slow" p14:dur="800" advTm="14712">
        <p14:flythrough/>
      </p:transition>
    </mc:Choice>
    <mc:Fallback xmlns="">
      <p:transition spd="slow" advTm="147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0-#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0-#ppt_w/2"/>
                                          </p:val>
                                        </p:tav>
                                        <p:tav tm="100000">
                                          <p:val>
                                            <p:strVal val="#ppt_x"/>
                                          </p:val>
                                        </p:tav>
                                      </p:tavLst>
                                    </p:anim>
                                    <p:anim calcmode="lin" valueType="num">
                                      <p:cBhvr additive="base">
                                        <p:cTn id="16" dur="7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0-#ppt_w/2"/>
                                          </p:val>
                                        </p:tav>
                                        <p:tav tm="100000">
                                          <p:val>
                                            <p:strVal val="#ppt_x"/>
                                          </p:val>
                                        </p:tav>
                                      </p:tavLst>
                                    </p:anim>
                                    <p:anim calcmode="lin" valueType="num">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fill="hold"/>
                                        <p:tgtEl>
                                          <p:spTgt spid="22"/>
                                        </p:tgtEl>
                                        <p:attrNameLst>
                                          <p:attrName>ppt_x</p:attrName>
                                        </p:attrNameLst>
                                      </p:cBhvr>
                                      <p:tavLst>
                                        <p:tav tm="0">
                                          <p:val>
                                            <p:strVal val="0-#ppt_w/2"/>
                                          </p:val>
                                        </p:tav>
                                        <p:tav tm="100000">
                                          <p:val>
                                            <p:strVal val="#ppt_x"/>
                                          </p:val>
                                        </p:tav>
                                      </p:tavLst>
                                    </p:anim>
                                    <p:anim calcmode="lin" valueType="num">
                                      <p:cBhvr additive="base">
                                        <p:cTn id="24" dur="7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14" presetClass="entr" presetSubtype="10" fill="hold" grpId="0" nodeType="afterEffect">
                                  <p:stCondLst>
                                    <p:cond delay="0"/>
                                  </p:stCondLst>
                                  <p:iterate type="lt">
                                    <p:tmPct val="10000"/>
                                  </p:iterate>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par>
                          <p:cTn id="29" fill="hold">
                            <p:stCondLst>
                              <p:cond delay="1750"/>
                            </p:stCondLst>
                            <p:childTnLst>
                              <p:par>
                                <p:cTn id="30" presetID="22" presetClass="entr" presetSubtype="4"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2400"/>
                            </p:stCondLst>
                            <p:childTnLst>
                              <p:par>
                                <p:cTn id="39" presetID="14" presetClass="entr" presetSubtype="10" fill="hold" grpId="0" nodeType="afterEffect">
                                  <p:stCondLst>
                                    <p:cond delay="0"/>
                                  </p:stCondLst>
                                  <p:iterate type="lt">
                                    <p:tmPct val="10000"/>
                                  </p:iterate>
                                  <p:childTnLst>
                                    <p:set>
                                      <p:cBhvr>
                                        <p:cTn id="40" dur="1" fill="hold">
                                          <p:stCondLst>
                                            <p:cond delay="0"/>
                                          </p:stCondLst>
                                        </p:cTn>
                                        <p:tgtEl>
                                          <p:spTgt spid="35"/>
                                        </p:tgtEl>
                                        <p:attrNameLst>
                                          <p:attrName>style.visibility</p:attrName>
                                        </p:attrNameLst>
                                      </p:cBhvr>
                                      <p:to>
                                        <p:strVal val="visible"/>
                                      </p:to>
                                    </p:set>
                                    <p:animEffect transition="in" filter="randombar(horizontal)">
                                      <p:cBhvr>
                                        <p:cTn id="41" dur="500"/>
                                        <p:tgtEl>
                                          <p:spTgt spid="35"/>
                                        </p:tgtEl>
                                      </p:cBhvr>
                                    </p:animEffect>
                                  </p:childTnLst>
                                </p:cTn>
                              </p:par>
                            </p:childTnLst>
                          </p:cTn>
                        </p:par>
                        <p:par>
                          <p:cTn id="42" fill="hold">
                            <p:stCondLst>
                              <p:cond delay="3100"/>
                            </p:stCondLst>
                            <p:childTnLst>
                              <p:par>
                                <p:cTn id="43" presetID="22" presetClass="entr" presetSubtype="4"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53" presetClass="entr" presetSubtype="16" fill="hold" grpId="0" nodeType="withEffect">
                                  <p:stCondLst>
                                    <p:cond delay="0"/>
                                  </p:stCondLst>
                                  <p:iterate type="lt">
                                    <p:tmPct val="10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750"/>
                            </p:stCondLst>
                            <p:childTnLst>
                              <p:par>
                                <p:cTn id="52" presetID="14" presetClass="entr" presetSubtype="10" fill="hold" grpId="0" nodeType="afterEffect">
                                  <p:stCondLst>
                                    <p:cond delay="0"/>
                                  </p:stCondLst>
                                  <p:iterate type="lt">
                                    <p:tmPct val="10000"/>
                                  </p:iterate>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childTnLst>
                          </p:cTn>
                        </p:par>
                        <p:par>
                          <p:cTn id="55" fill="hold">
                            <p:stCondLst>
                              <p:cond delay="4650"/>
                            </p:stCondLst>
                            <p:childTnLst>
                              <p:par>
                                <p:cTn id="56" presetID="22" presetClass="entr" presetSubtype="4"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5350"/>
                            </p:stCondLst>
                            <p:childTnLst>
                              <p:par>
                                <p:cTn id="65" presetID="14" presetClass="entr" presetSubtype="10" fill="hold" grpId="0" nodeType="afterEffect">
                                  <p:stCondLst>
                                    <p:cond delay="0"/>
                                  </p:stCondLst>
                                  <p:iterate type="lt">
                                    <p:tmPct val="10000"/>
                                  </p:iterate>
                                  <p:childTnLst>
                                    <p:set>
                                      <p:cBhvr>
                                        <p:cTn id="66" dur="1" fill="hold">
                                          <p:stCondLst>
                                            <p:cond delay="0"/>
                                          </p:stCondLst>
                                        </p:cTn>
                                        <p:tgtEl>
                                          <p:spTgt spid="37"/>
                                        </p:tgtEl>
                                        <p:attrNameLst>
                                          <p:attrName>style.visibility</p:attrName>
                                        </p:attrNameLst>
                                      </p:cBhvr>
                                      <p:to>
                                        <p:strVal val="visible"/>
                                      </p:to>
                                    </p:set>
                                    <p:animEffect transition="in" filter="randombar(horizontal)">
                                      <p:cBhvr>
                                        <p:cTn id="67" dur="500"/>
                                        <p:tgtEl>
                                          <p:spTgt spid="37"/>
                                        </p:tgtEl>
                                      </p:cBhvr>
                                    </p:animEffect>
                                  </p:childTnLst>
                                </p:cTn>
                              </p:par>
                            </p:childTnLst>
                          </p:cTn>
                        </p:par>
                        <p:par>
                          <p:cTn id="68" fill="hold">
                            <p:stCondLst>
                              <p:cond delay="5950"/>
                            </p:stCondLst>
                            <p:childTnLst>
                              <p:par>
                                <p:cTn id="69" presetID="22" presetClass="entr" presetSubtype="4"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childTnLst>
                          </p:cTn>
                        </p:par>
                        <p:par>
                          <p:cTn id="77" fill="hold">
                            <p:stCondLst>
                              <p:cond delay="6600"/>
                            </p:stCondLst>
                            <p:childTnLst>
                              <p:par>
                                <p:cTn id="78" presetID="14" presetClass="entr" presetSubtype="10" fill="hold" grpId="0" nodeType="afterEffect">
                                  <p:stCondLst>
                                    <p:cond delay="0"/>
                                  </p:stCondLst>
                                  <p:iterate type="lt">
                                    <p:tmPct val="10000"/>
                                  </p:iterate>
                                  <p:childTnLst>
                                    <p:set>
                                      <p:cBhvr>
                                        <p:cTn id="79" dur="1" fill="hold">
                                          <p:stCondLst>
                                            <p:cond delay="0"/>
                                          </p:stCondLst>
                                        </p:cTn>
                                        <p:tgtEl>
                                          <p:spTgt spid="38"/>
                                        </p:tgtEl>
                                        <p:attrNameLst>
                                          <p:attrName>style.visibility</p:attrName>
                                        </p:attrNameLst>
                                      </p:cBhvr>
                                      <p:to>
                                        <p:strVal val="visible"/>
                                      </p:to>
                                    </p:set>
                                    <p:animEffect transition="in" filter="randombar(horizontal)">
                                      <p:cBhvr>
                                        <p:cTn id="80" dur="500"/>
                                        <p:tgtEl>
                                          <p:spTgt spid="38"/>
                                        </p:tgtEl>
                                      </p:cBhvr>
                                    </p:animEffect>
                                  </p:childTnLst>
                                </p:cTn>
                              </p:par>
                            </p:childTnLst>
                          </p:cTn>
                        </p:par>
                        <p:par>
                          <p:cTn id="81" fill="hold">
                            <p:stCondLst>
                              <p:cond delay="7600"/>
                            </p:stCondLst>
                            <p:childTnLst>
                              <p:par>
                                <p:cTn id="82" presetID="22" presetClass="entr" presetSubtype="4"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down)">
                                      <p:cBhvr>
                                        <p:cTn id="84" dur="500"/>
                                        <p:tgtEl>
                                          <p:spTgt spid="26"/>
                                        </p:tgtEl>
                                      </p:cBhvr>
                                    </p:animEffect>
                                  </p:childTnLst>
                                </p:cTn>
                              </p:par>
                              <p:par>
                                <p:cTn id="85" presetID="53" presetClass="entr" presetSubtype="16" fill="hold" grpId="0" nodeType="withEffect">
                                  <p:stCondLst>
                                    <p:cond delay="0"/>
                                  </p:stCondLst>
                                  <p:iterate type="lt">
                                    <p:tmPct val="10000"/>
                                  </p:iterate>
                                  <p:childTnLst>
                                    <p:set>
                                      <p:cBhvr>
                                        <p:cTn id="86" dur="1" fill="hold">
                                          <p:stCondLst>
                                            <p:cond delay="0"/>
                                          </p:stCondLst>
                                        </p:cTn>
                                        <p:tgtEl>
                                          <p:spTgt spid="32"/>
                                        </p:tgtEl>
                                        <p:attrNameLst>
                                          <p:attrName>style.visibility</p:attrName>
                                        </p:attrNameLst>
                                      </p:cBhvr>
                                      <p:to>
                                        <p:strVal val="visible"/>
                                      </p:to>
                                    </p:set>
                                    <p:anim calcmode="lin" valueType="num">
                                      <p:cBhvr>
                                        <p:cTn id="87" dur="500" fill="hold"/>
                                        <p:tgtEl>
                                          <p:spTgt spid="32"/>
                                        </p:tgtEl>
                                        <p:attrNameLst>
                                          <p:attrName>ppt_w</p:attrName>
                                        </p:attrNameLst>
                                      </p:cBhvr>
                                      <p:tavLst>
                                        <p:tav tm="0">
                                          <p:val>
                                            <p:fltVal val="0"/>
                                          </p:val>
                                        </p:tav>
                                        <p:tav tm="100000">
                                          <p:val>
                                            <p:strVal val="#ppt_w"/>
                                          </p:val>
                                        </p:tav>
                                      </p:tavLst>
                                    </p:anim>
                                    <p:anim calcmode="lin" valueType="num">
                                      <p:cBhvr>
                                        <p:cTn id="88" dur="500" fill="hold"/>
                                        <p:tgtEl>
                                          <p:spTgt spid="32"/>
                                        </p:tgtEl>
                                        <p:attrNameLst>
                                          <p:attrName>ppt_h</p:attrName>
                                        </p:attrNameLst>
                                      </p:cBhvr>
                                      <p:tavLst>
                                        <p:tav tm="0">
                                          <p:val>
                                            <p:fltVal val="0"/>
                                          </p:val>
                                        </p:tav>
                                        <p:tav tm="100000">
                                          <p:val>
                                            <p:strVal val="#ppt_h"/>
                                          </p:val>
                                        </p:tav>
                                      </p:tavLst>
                                    </p:anim>
                                    <p:animEffect transition="in" filter="fade">
                                      <p:cBhvr>
                                        <p:cTn id="89" dur="500"/>
                                        <p:tgtEl>
                                          <p:spTgt spid="32"/>
                                        </p:tgtEl>
                                      </p:cBhvr>
                                    </p:animEffect>
                                  </p:childTnLst>
                                </p:cTn>
                              </p:par>
                            </p:childTnLst>
                          </p:cTn>
                        </p:par>
                        <p:par>
                          <p:cTn id="90" fill="hold">
                            <p:stCondLst>
                              <p:cond delay="8250"/>
                            </p:stCondLst>
                            <p:childTnLst>
                              <p:par>
                                <p:cTn id="91" presetID="14" presetClass="entr" presetSubtype="10" fill="hold" grpId="0" nodeType="afterEffect">
                                  <p:stCondLst>
                                    <p:cond delay="0"/>
                                  </p:stCondLst>
                                  <p:iterate type="lt">
                                    <p:tmPct val="10000"/>
                                  </p:iterate>
                                  <p:childTnLst>
                                    <p:set>
                                      <p:cBhvr>
                                        <p:cTn id="92" dur="1" fill="hold">
                                          <p:stCondLst>
                                            <p:cond delay="0"/>
                                          </p:stCondLst>
                                        </p:cTn>
                                        <p:tgtEl>
                                          <p:spTgt spid="39"/>
                                        </p:tgtEl>
                                        <p:attrNameLst>
                                          <p:attrName>style.visibility</p:attrName>
                                        </p:attrNameLst>
                                      </p:cBhvr>
                                      <p:to>
                                        <p:strVal val="visible"/>
                                      </p:to>
                                    </p:set>
                                    <p:animEffect transition="in" filter="randombar(horizontal)">
                                      <p:cBhvr>
                                        <p:cTn id="93" dur="500"/>
                                        <p:tgtEl>
                                          <p:spTgt spid="39"/>
                                        </p:tgtEl>
                                      </p:cBhvr>
                                    </p:animEffect>
                                  </p:childTnLst>
                                </p:cTn>
                              </p:par>
                            </p:childTnLst>
                          </p:cTn>
                        </p:par>
                        <p:par>
                          <p:cTn id="94" fill="hold">
                            <p:stCondLst>
                              <p:cond delay="9300"/>
                            </p:stCondLst>
                            <p:childTnLst>
                              <p:par>
                                <p:cTn id="95" presetID="22" presetClass="entr" presetSubtype="4"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down)">
                                      <p:cBhvr>
                                        <p:cTn id="97" dur="500"/>
                                        <p:tgtEl>
                                          <p:spTgt spid="27"/>
                                        </p:tgtEl>
                                      </p:cBhvr>
                                    </p:animEffect>
                                  </p:childTnLst>
                                </p:cTn>
                              </p:par>
                              <p:par>
                                <p:cTn id="98" presetID="53" presetClass="entr" presetSubtype="16" fill="hold" grpId="0" nodeType="with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childTnLst>
                          </p:cTn>
                        </p:par>
                        <p:par>
                          <p:cTn id="103" fill="hold">
                            <p:stCondLst>
                              <p:cond delay="9950"/>
                            </p:stCondLst>
                            <p:childTnLst>
                              <p:par>
                                <p:cTn id="104" presetID="10" presetClass="entr" presetSubtype="0" fill="hold" grpId="0" nodeType="afterEffect">
                                  <p:stCondLst>
                                    <p:cond delay="25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22" grpId="0"/>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a:t>CUSTOM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53</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cxnSp>
        <p:nvCxnSpPr>
          <p:cNvPr id="10" name="直線コネクタ 9"/>
          <p:cNvCxnSpPr/>
          <p:nvPr/>
        </p:nvCxnSpPr>
        <p:spPr>
          <a:xfrm>
            <a:off x="686877" y="5212447"/>
            <a:ext cx="16912658" cy="0"/>
          </a:xfrm>
          <a:prstGeom prst="line">
            <a:avLst/>
          </a:prstGeom>
          <a:ln w="19050">
            <a:gradFill>
              <a:gsLst>
                <a:gs pos="0">
                  <a:schemeClr val="tx2">
                    <a:alpha val="0"/>
                  </a:schemeClr>
                </a:gs>
                <a:gs pos="77000">
                  <a:srgbClr val="FFFFFF"/>
                </a:gs>
                <a:gs pos="24000">
                  <a:schemeClr val="tx2"/>
                </a:gs>
                <a:gs pos="100000">
                  <a:schemeClr val="tx1">
                    <a:alpha val="0"/>
                  </a:schemeClr>
                </a:gs>
              </a:gsLst>
              <a:lin ang="10800000" scaled="0"/>
            </a:gradFill>
            <a:prstDash val="solid"/>
          </a:ln>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2873828" y="4148679"/>
            <a:ext cx="2162629" cy="2162629"/>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7551056" y="3840924"/>
            <a:ext cx="2634344" cy="2634344"/>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4608286" y="3459924"/>
            <a:ext cx="3396344" cy="3396344"/>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9832755" y="4226356"/>
            <a:ext cx="1887531" cy="1887531"/>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11288485" y="3610510"/>
            <a:ext cx="3095172" cy="3095172"/>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13930823" y="4021613"/>
            <a:ext cx="2272963" cy="2272963"/>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1689905" y="4366116"/>
            <a:ext cx="1604838" cy="1604838"/>
          </a:xfrm>
          <a:prstGeom prst="ellipse">
            <a:avLst/>
          </a:prstGeom>
          <a:gradFill flip="none" rotWithShape="1">
            <a:gsLst>
              <a:gs pos="0">
                <a:schemeClr val="tx2"/>
              </a:gs>
              <a:gs pos="21000">
                <a:srgbClr val="FFFFFF"/>
              </a:gs>
              <a:gs pos="88000">
                <a:srgbClr val="FFFFFF">
                  <a:alpha val="48000"/>
                </a:srgbClr>
              </a:gs>
              <a:gs pos="67000">
                <a:schemeClr val="tx2">
                  <a:alpha val="2000"/>
                </a:schemeClr>
              </a:gs>
              <a:gs pos="100000">
                <a:schemeClr val="tx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924700" y="4685358"/>
            <a:ext cx="1135247" cy="584775"/>
          </a:xfrm>
          <a:prstGeom prst="rect">
            <a:avLst/>
          </a:prstGeom>
          <a:noFill/>
        </p:spPr>
        <p:txBody>
          <a:bodyPr wrap="none" rtlCol="0">
            <a:spAutoFit/>
          </a:bodyPr>
          <a:lstStyle/>
          <a:p>
            <a:pPr algn="ctr"/>
            <a:r>
              <a:rPr kumimoji="1" lang="en-US" altLang="ja-JP" dirty="0" smtClean="0">
                <a:solidFill>
                  <a:schemeClr val="accent4"/>
                </a:solidFill>
              </a:rPr>
              <a:t>$41M</a:t>
            </a:r>
            <a:endParaRPr kumimoji="1" lang="ja-JP" altLang="en-US" dirty="0">
              <a:solidFill>
                <a:schemeClr val="accent4"/>
              </a:solidFill>
            </a:endParaRPr>
          </a:p>
        </p:txBody>
      </p:sp>
      <p:sp>
        <p:nvSpPr>
          <p:cNvPr id="20" name="テキスト ボックス 19"/>
          <p:cNvSpPr txBox="1"/>
          <p:nvPr/>
        </p:nvSpPr>
        <p:spPr>
          <a:xfrm>
            <a:off x="3387518" y="4685358"/>
            <a:ext cx="1135247" cy="584775"/>
          </a:xfrm>
          <a:prstGeom prst="rect">
            <a:avLst/>
          </a:prstGeom>
          <a:noFill/>
        </p:spPr>
        <p:txBody>
          <a:bodyPr wrap="none" rtlCol="0">
            <a:spAutoFit/>
          </a:bodyPr>
          <a:lstStyle/>
          <a:p>
            <a:pPr algn="ctr"/>
            <a:r>
              <a:rPr kumimoji="1" lang="en-US" altLang="ja-JP" dirty="0" smtClean="0">
                <a:solidFill>
                  <a:schemeClr val="accent4"/>
                </a:solidFill>
              </a:rPr>
              <a:t>$52M</a:t>
            </a:r>
            <a:endParaRPr kumimoji="1" lang="ja-JP" altLang="en-US" dirty="0">
              <a:solidFill>
                <a:schemeClr val="accent4"/>
              </a:solidFill>
            </a:endParaRPr>
          </a:p>
        </p:txBody>
      </p:sp>
      <p:sp>
        <p:nvSpPr>
          <p:cNvPr id="21" name="テキスト ボックス 20"/>
          <p:cNvSpPr txBox="1"/>
          <p:nvPr/>
        </p:nvSpPr>
        <p:spPr>
          <a:xfrm>
            <a:off x="5641852" y="4685358"/>
            <a:ext cx="1329211" cy="584775"/>
          </a:xfrm>
          <a:prstGeom prst="rect">
            <a:avLst/>
          </a:prstGeom>
          <a:noFill/>
        </p:spPr>
        <p:txBody>
          <a:bodyPr wrap="none" rtlCol="0">
            <a:spAutoFit/>
          </a:bodyPr>
          <a:lstStyle/>
          <a:p>
            <a:pPr algn="ctr"/>
            <a:r>
              <a:rPr kumimoji="1" lang="en-US" altLang="ja-JP" dirty="0" smtClean="0">
                <a:solidFill>
                  <a:schemeClr val="accent4"/>
                </a:solidFill>
              </a:rPr>
              <a:t>$102M</a:t>
            </a:r>
            <a:endParaRPr kumimoji="1" lang="ja-JP" altLang="en-US" dirty="0">
              <a:solidFill>
                <a:schemeClr val="accent4"/>
              </a:solidFill>
            </a:endParaRPr>
          </a:p>
        </p:txBody>
      </p:sp>
      <p:sp>
        <p:nvSpPr>
          <p:cNvPr id="22" name="テキスト ボックス 21"/>
          <p:cNvSpPr txBox="1"/>
          <p:nvPr/>
        </p:nvSpPr>
        <p:spPr>
          <a:xfrm>
            <a:off x="8300604" y="4685358"/>
            <a:ext cx="1135247" cy="584775"/>
          </a:xfrm>
          <a:prstGeom prst="rect">
            <a:avLst/>
          </a:prstGeom>
          <a:noFill/>
        </p:spPr>
        <p:txBody>
          <a:bodyPr wrap="none" rtlCol="0">
            <a:spAutoFit/>
          </a:bodyPr>
          <a:lstStyle/>
          <a:p>
            <a:pPr algn="ctr"/>
            <a:r>
              <a:rPr kumimoji="1" lang="en-US" altLang="ja-JP" dirty="0" smtClean="0">
                <a:solidFill>
                  <a:schemeClr val="accent4"/>
                </a:solidFill>
              </a:rPr>
              <a:t>$73M</a:t>
            </a:r>
            <a:endParaRPr kumimoji="1" lang="ja-JP" altLang="en-US" dirty="0">
              <a:solidFill>
                <a:schemeClr val="accent4"/>
              </a:solidFill>
            </a:endParaRPr>
          </a:p>
        </p:txBody>
      </p:sp>
      <p:sp>
        <p:nvSpPr>
          <p:cNvPr id="23" name="テキスト ボックス 22"/>
          <p:cNvSpPr txBox="1"/>
          <p:nvPr/>
        </p:nvSpPr>
        <p:spPr>
          <a:xfrm>
            <a:off x="10208896" y="4685358"/>
            <a:ext cx="1135247" cy="584775"/>
          </a:xfrm>
          <a:prstGeom prst="rect">
            <a:avLst/>
          </a:prstGeom>
          <a:noFill/>
        </p:spPr>
        <p:txBody>
          <a:bodyPr wrap="none" rtlCol="0">
            <a:spAutoFit/>
          </a:bodyPr>
          <a:lstStyle/>
          <a:p>
            <a:pPr algn="ctr"/>
            <a:r>
              <a:rPr kumimoji="1" lang="en-US" altLang="ja-JP" dirty="0" smtClean="0">
                <a:solidFill>
                  <a:schemeClr val="accent4"/>
                </a:solidFill>
              </a:rPr>
              <a:t>$46M</a:t>
            </a:r>
            <a:endParaRPr kumimoji="1" lang="ja-JP" altLang="en-US" dirty="0">
              <a:solidFill>
                <a:schemeClr val="accent4"/>
              </a:solidFill>
            </a:endParaRPr>
          </a:p>
        </p:txBody>
      </p:sp>
      <p:sp>
        <p:nvSpPr>
          <p:cNvPr id="24" name="テキスト ボックス 23"/>
          <p:cNvSpPr txBox="1"/>
          <p:nvPr/>
        </p:nvSpPr>
        <p:spPr>
          <a:xfrm>
            <a:off x="12268447" y="4685358"/>
            <a:ext cx="1135247" cy="584775"/>
          </a:xfrm>
          <a:prstGeom prst="rect">
            <a:avLst/>
          </a:prstGeom>
          <a:noFill/>
        </p:spPr>
        <p:txBody>
          <a:bodyPr wrap="none" rtlCol="0">
            <a:spAutoFit/>
          </a:bodyPr>
          <a:lstStyle/>
          <a:p>
            <a:pPr algn="ctr"/>
            <a:r>
              <a:rPr kumimoji="1" lang="en-US" altLang="ja-JP" dirty="0" smtClean="0">
                <a:solidFill>
                  <a:schemeClr val="accent4"/>
                </a:solidFill>
              </a:rPr>
              <a:t>$88M</a:t>
            </a:r>
            <a:endParaRPr kumimoji="1" lang="ja-JP" altLang="en-US" dirty="0">
              <a:solidFill>
                <a:schemeClr val="accent4"/>
              </a:solidFill>
            </a:endParaRPr>
          </a:p>
        </p:txBody>
      </p:sp>
      <p:sp>
        <p:nvSpPr>
          <p:cNvPr id="25" name="テキスト ボックス 24"/>
          <p:cNvSpPr txBox="1"/>
          <p:nvPr/>
        </p:nvSpPr>
        <p:spPr>
          <a:xfrm>
            <a:off x="14499680" y="4685358"/>
            <a:ext cx="1135247" cy="584775"/>
          </a:xfrm>
          <a:prstGeom prst="rect">
            <a:avLst/>
          </a:prstGeom>
          <a:noFill/>
        </p:spPr>
        <p:txBody>
          <a:bodyPr wrap="none" rtlCol="0">
            <a:spAutoFit/>
          </a:bodyPr>
          <a:lstStyle/>
          <a:p>
            <a:pPr algn="ctr"/>
            <a:r>
              <a:rPr kumimoji="1" lang="en-US" altLang="ja-JP" dirty="0" smtClean="0">
                <a:solidFill>
                  <a:schemeClr val="accent4"/>
                </a:solidFill>
              </a:rPr>
              <a:t>$57M</a:t>
            </a:r>
            <a:endParaRPr kumimoji="1" lang="ja-JP" altLang="en-US" dirty="0">
              <a:solidFill>
                <a:schemeClr val="accent4"/>
              </a:solidFill>
            </a:endParaRPr>
          </a:p>
        </p:txBody>
      </p:sp>
      <p:sp>
        <p:nvSpPr>
          <p:cNvPr id="26" name="テキスト ボックス 25"/>
          <p:cNvSpPr txBox="1"/>
          <p:nvPr/>
        </p:nvSpPr>
        <p:spPr>
          <a:xfrm>
            <a:off x="2040117" y="3896026"/>
            <a:ext cx="90441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LONDON</a:t>
            </a:r>
            <a:endParaRPr kumimoji="1" lang="ja-JP" altLang="en-US" sz="2400" dirty="0">
              <a:solidFill>
                <a:schemeClr val="accent2"/>
              </a:solidFill>
              <a:latin typeface="Bebas Neue Regular" pitchFamily="50" charset="0"/>
            </a:endParaRPr>
          </a:p>
        </p:txBody>
      </p:sp>
      <p:sp>
        <p:nvSpPr>
          <p:cNvPr id="27" name="テキスト ボックス 26"/>
          <p:cNvSpPr txBox="1"/>
          <p:nvPr/>
        </p:nvSpPr>
        <p:spPr>
          <a:xfrm>
            <a:off x="3457251" y="3617849"/>
            <a:ext cx="99578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MOSCOW</a:t>
            </a:r>
            <a:endParaRPr kumimoji="1" lang="ja-JP" altLang="en-US" sz="2400" dirty="0">
              <a:solidFill>
                <a:schemeClr val="accent2"/>
              </a:solidFill>
              <a:latin typeface="Bebas Neue Regular" pitchFamily="50" charset="0"/>
            </a:endParaRPr>
          </a:p>
        </p:txBody>
      </p:sp>
      <p:sp>
        <p:nvSpPr>
          <p:cNvPr id="28" name="テキスト ボックス 27"/>
          <p:cNvSpPr txBox="1"/>
          <p:nvPr/>
        </p:nvSpPr>
        <p:spPr>
          <a:xfrm>
            <a:off x="5914267" y="2998259"/>
            <a:ext cx="784382"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TOKYO</a:t>
            </a:r>
            <a:endParaRPr kumimoji="1" lang="ja-JP" altLang="en-US" sz="2400" dirty="0">
              <a:solidFill>
                <a:schemeClr val="accent2"/>
              </a:solidFill>
              <a:latin typeface="Bebas Neue Regular" pitchFamily="50" charset="0"/>
            </a:endParaRPr>
          </a:p>
        </p:txBody>
      </p:sp>
      <p:sp>
        <p:nvSpPr>
          <p:cNvPr id="29" name="テキスト ボックス 28"/>
          <p:cNvSpPr txBox="1"/>
          <p:nvPr/>
        </p:nvSpPr>
        <p:spPr>
          <a:xfrm>
            <a:off x="8513388" y="3341546"/>
            <a:ext cx="709681"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PARIS</a:t>
            </a:r>
            <a:endParaRPr kumimoji="1" lang="ja-JP" altLang="en-US" sz="2400" dirty="0">
              <a:solidFill>
                <a:schemeClr val="accent2"/>
              </a:solidFill>
              <a:latin typeface="Bebas Neue Regular" pitchFamily="50" charset="0"/>
            </a:endParaRPr>
          </a:p>
        </p:txBody>
      </p:sp>
      <p:sp>
        <p:nvSpPr>
          <p:cNvPr id="30" name="テキスト ボックス 29"/>
          <p:cNvSpPr txBox="1"/>
          <p:nvPr/>
        </p:nvSpPr>
        <p:spPr>
          <a:xfrm>
            <a:off x="10187580" y="3764691"/>
            <a:ext cx="1138645"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NEW YORK</a:t>
            </a:r>
            <a:endParaRPr kumimoji="1" lang="ja-JP" altLang="en-US" sz="2400" dirty="0">
              <a:solidFill>
                <a:schemeClr val="accent2"/>
              </a:solidFill>
              <a:latin typeface="Bebas Neue Regular" pitchFamily="50" charset="0"/>
            </a:endParaRPr>
          </a:p>
        </p:txBody>
      </p:sp>
      <p:sp>
        <p:nvSpPr>
          <p:cNvPr id="31" name="テキスト ボックス 30"/>
          <p:cNvSpPr txBox="1"/>
          <p:nvPr/>
        </p:nvSpPr>
        <p:spPr>
          <a:xfrm>
            <a:off x="12487256" y="3104934"/>
            <a:ext cx="697628" cy="461665"/>
          </a:xfrm>
          <a:prstGeom prst="rect">
            <a:avLst/>
          </a:prstGeom>
          <a:noFill/>
        </p:spPr>
        <p:txBody>
          <a:bodyPr wrap="none" rtlCol="0">
            <a:spAutoFit/>
          </a:bodyPr>
          <a:lstStyle/>
          <a:p>
            <a:pPr algn="ctr"/>
            <a:r>
              <a:rPr kumimoji="1" lang="en-US" altLang="ja-JP" sz="2400" dirty="0" smtClean="0">
                <a:solidFill>
                  <a:schemeClr val="accent2"/>
                </a:solidFill>
                <a:latin typeface="Bebas Neue Regular" pitchFamily="50" charset="0"/>
              </a:rPr>
              <a:t>ROME</a:t>
            </a:r>
            <a:endParaRPr kumimoji="1" lang="ja-JP" altLang="en-US" sz="2400" dirty="0">
              <a:solidFill>
                <a:schemeClr val="accent2"/>
              </a:solidFill>
              <a:latin typeface="Bebas Neue Regular" pitchFamily="50" charset="0"/>
            </a:endParaRPr>
          </a:p>
        </p:txBody>
      </p:sp>
      <p:sp>
        <p:nvSpPr>
          <p:cNvPr id="32" name="テキスト ボックス 31"/>
          <p:cNvSpPr txBox="1"/>
          <p:nvPr/>
        </p:nvSpPr>
        <p:spPr>
          <a:xfrm>
            <a:off x="14651967" y="3533858"/>
            <a:ext cx="830677" cy="461665"/>
          </a:xfrm>
          <a:prstGeom prst="rect">
            <a:avLst/>
          </a:prstGeom>
          <a:noFill/>
        </p:spPr>
        <p:txBody>
          <a:bodyPr wrap="none" rtlCol="0">
            <a:spAutoFit/>
          </a:bodyPr>
          <a:lstStyle/>
          <a:p>
            <a:pPr algn="ctr"/>
            <a:r>
              <a:rPr lang="en-US" altLang="ja-JP" sz="2400" dirty="0" smtClean="0">
                <a:solidFill>
                  <a:schemeClr val="accent2"/>
                </a:solidFill>
                <a:latin typeface="Bebas Neue Regular" pitchFamily="50" charset="0"/>
              </a:rPr>
              <a:t>Sidney</a:t>
            </a:r>
            <a:endParaRPr kumimoji="1" lang="ja-JP" altLang="en-US" sz="2400" dirty="0">
              <a:solidFill>
                <a:schemeClr val="accent2"/>
              </a:solidFill>
              <a:latin typeface="Bebas Neue Regular" pitchFamily="50" charset="0"/>
            </a:endParaRPr>
          </a:p>
        </p:txBody>
      </p:sp>
      <p:sp>
        <p:nvSpPr>
          <p:cNvPr id="33" name="テキスト プレースホルダー 18"/>
          <p:cNvSpPr txBox="1">
            <a:spLocks/>
          </p:cNvSpPr>
          <p:nvPr/>
        </p:nvSpPr>
        <p:spPr>
          <a:xfrm>
            <a:off x="921553" y="7402286"/>
            <a:ext cx="16443307" cy="2003317"/>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a:solidFill>
                  <a:schemeClr val="accent2"/>
                </a:solidFill>
              </a:rPr>
              <a:t>Libris repudiandae eu cum. Sonet dissentias cu </a:t>
            </a:r>
            <a:r>
              <a:rPr lang="en-US" altLang="ja-JP" sz="2800" dirty="0" smtClean="0">
                <a:solidFill>
                  <a:schemeClr val="accent2"/>
                </a:solidFill>
              </a:rPr>
              <a:t>mea.Id </a:t>
            </a:r>
            <a:r>
              <a:rPr lang="en-US" altLang="ja-JP" sz="2800" dirty="0">
                <a:solidFill>
                  <a:schemeClr val="accent2"/>
                </a:solidFill>
              </a:rPr>
              <a:t>est aperiri placerat suavitate, sale recusabo persecuti per </a:t>
            </a:r>
            <a:r>
              <a:rPr lang="en-US" altLang="ja-JP" sz="2800" dirty="0" smtClean="0">
                <a:solidFill>
                  <a:schemeClr val="accent2"/>
                </a:solidFill>
              </a:rPr>
              <a:t>ex. Nam </a:t>
            </a:r>
            <a:r>
              <a:rPr lang="en-US" altLang="ja-JP" sz="2800" dirty="0">
                <a:solidFill>
                  <a:schemeClr val="accent2"/>
                </a:solidFill>
              </a:rPr>
              <a:t>atqui expetenda cu, id usu ubique noluisse evertitur. </a:t>
            </a:r>
            <a:endParaRPr lang="en-US" altLang="ja-JP" sz="2800" dirty="0" smtClean="0">
              <a:solidFill>
                <a:schemeClr val="accent2"/>
              </a:solidFill>
            </a:endParaRPr>
          </a:p>
          <a:p>
            <a:pPr algn="ctr">
              <a:spcBef>
                <a:spcPts val="0"/>
              </a:spcBef>
            </a:pPr>
            <a:r>
              <a:rPr lang="en-US" altLang="ja-JP" sz="2800" dirty="0" smtClean="0">
                <a:solidFill>
                  <a:schemeClr val="accent2"/>
                </a:solidFill>
              </a:rPr>
              <a:t>Sit </a:t>
            </a:r>
            <a:r>
              <a:rPr lang="en-US" altLang="ja-JP" sz="2800" dirty="0">
                <a:solidFill>
                  <a:schemeClr val="accent2"/>
                </a:solidFill>
              </a:rPr>
              <a:t>ex mutat zril rationibus, tritani accusata ex sed. Id vim dicta utinam prompta, minimum prodesset ea mel, in vim quot altera delenit. Cu audiam hendrerit gloriatur per.</a:t>
            </a:r>
          </a:p>
        </p:txBody>
      </p:sp>
    </p:spTree>
    <p:extLst>
      <p:ext uri="{BB962C8B-B14F-4D97-AF65-F5344CB8AC3E}">
        <p14:creationId xmlns:p14="http://schemas.microsoft.com/office/powerpoint/2010/main" val="4074029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127">
        <p15:prstTrans prst="peelOff"/>
      </p:transition>
    </mc:Choice>
    <mc:Fallback xmlns="">
      <p:transition spd="slow" advTm="101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iterate type="lt">
                                    <p:tmPct val="5000"/>
                                  </p:iterate>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par>
                          <p:cTn id="25" fill="hold">
                            <p:stCondLst>
                              <p:cond delay="1375"/>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16" fill="hold" grpId="0" nodeType="withEffect">
                                  <p:stCondLst>
                                    <p:cond delay="0"/>
                                  </p:stCondLst>
                                  <p:iterate type="lt">
                                    <p:tmPct val="5000"/>
                                  </p:iterate>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par>
                                <p:cTn id="52" presetID="53" presetClass="entr" presetSubtype="16" fill="hold" grpId="0" nodeType="withEffect">
                                  <p:stCondLst>
                                    <p:cond delay="0"/>
                                  </p:stCondLst>
                                  <p:iterate type="lt">
                                    <p:tmPct val="5000"/>
                                  </p:iterate>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childTnLst>
                          </p:cTn>
                        </p:par>
                        <p:par>
                          <p:cTn id="57" fill="hold">
                            <p:stCondLst>
                              <p:cond delay="2600"/>
                            </p:stCondLst>
                            <p:childTnLst>
                              <p:par>
                                <p:cTn id="58" presetID="53" presetClass="entr" presetSubtype="16"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par>
                                <p:cTn id="68" presetID="53" presetClass="entr" presetSubtype="16" fill="hold" grpId="0" nodeType="withEffect">
                                  <p:stCondLst>
                                    <p:cond delay="0"/>
                                  </p:stCondLst>
                                  <p:iterate type="lt">
                                    <p:tmPct val="5000"/>
                                  </p:iterate>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childTnLst>
                          </p:cTn>
                        </p:par>
                        <p:par>
                          <p:cTn id="73" fill="hold">
                            <p:stCondLst>
                              <p:cond delay="3200"/>
                            </p:stCondLst>
                            <p:childTnLst>
                              <p:par>
                                <p:cTn id="74" presetID="53" presetClass="entr" presetSubtype="16"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animEffect transition="in" filter="fade">
                                      <p:cBhvr>
                                        <p:cTn id="83" dur="500"/>
                                        <p:tgtEl>
                                          <p:spTgt spid="14"/>
                                        </p:tgtEl>
                                      </p:cBhvr>
                                    </p:animEffect>
                                  </p:childTnLst>
                                </p:cTn>
                              </p:par>
                              <p:par>
                                <p:cTn id="84" presetID="53" presetClass="entr" presetSubtype="16" fill="hold" grpId="0" nodeType="withEffect">
                                  <p:stCondLst>
                                    <p:cond delay="0"/>
                                  </p:stCondLst>
                                  <p:iterate type="lt">
                                    <p:tmPct val="5000"/>
                                  </p:iterate>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animEffect transition="in" filter="fade">
                                      <p:cBhvr>
                                        <p:cTn id="88" dur="500"/>
                                        <p:tgtEl>
                                          <p:spTgt spid="30"/>
                                        </p:tgtEl>
                                      </p:cBhvr>
                                    </p:animEffect>
                                  </p:childTnLst>
                                </p:cTn>
                              </p:par>
                            </p:childTnLst>
                          </p:cTn>
                        </p:par>
                        <p:par>
                          <p:cTn id="89" fill="hold">
                            <p:stCondLst>
                              <p:cond delay="3850"/>
                            </p:stCondLst>
                            <p:childTnLst>
                              <p:par>
                                <p:cTn id="90" presetID="53" presetClass="entr" presetSubtype="16"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animEffect transition="in" filter="fade">
                                      <p:cBhvr>
                                        <p:cTn id="94" dur="500"/>
                                        <p:tgtEl>
                                          <p:spTgt spid="2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53" presetClass="entr" presetSubtype="16" fill="hold" grpId="0" nodeType="withEffect">
                                  <p:stCondLst>
                                    <p:cond delay="0"/>
                                  </p:stCondLst>
                                  <p:iterate type="lt">
                                    <p:tmPct val="5000"/>
                                  </p:iterate>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childTnLst>
                          </p:cTn>
                        </p:par>
                        <p:par>
                          <p:cTn id="105" fill="hold">
                            <p:stCondLst>
                              <p:cond delay="4425"/>
                            </p:stCondLst>
                            <p:childTnLst>
                              <p:par>
                                <p:cTn id="106" presetID="53" presetClass="entr" presetSubtype="16"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500" fill="hold"/>
                                        <p:tgtEl>
                                          <p:spTgt spid="25"/>
                                        </p:tgtEl>
                                        <p:attrNameLst>
                                          <p:attrName>ppt_w</p:attrName>
                                        </p:attrNameLst>
                                      </p:cBhvr>
                                      <p:tavLst>
                                        <p:tav tm="0">
                                          <p:val>
                                            <p:fltVal val="0"/>
                                          </p:val>
                                        </p:tav>
                                        <p:tav tm="100000">
                                          <p:val>
                                            <p:strVal val="#ppt_w"/>
                                          </p:val>
                                        </p:tav>
                                      </p:tavLst>
                                    </p:anim>
                                    <p:anim calcmode="lin" valueType="num">
                                      <p:cBhvr>
                                        <p:cTn id="109" dur="500" fill="hold"/>
                                        <p:tgtEl>
                                          <p:spTgt spid="25"/>
                                        </p:tgtEl>
                                        <p:attrNameLst>
                                          <p:attrName>ppt_h</p:attrName>
                                        </p:attrNameLst>
                                      </p:cBhvr>
                                      <p:tavLst>
                                        <p:tav tm="0">
                                          <p:val>
                                            <p:fltVal val="0"/>
                                          </p:val>
                                        </p:tav>
                                        <p:tav tm="100000">
                                          <p:val>
                                            <p:strVal val="#ppt_h"/>
                                          </p:val>
                                        </p:tav>
                                      </p:tavLst>
                                    </p:anim>
                                    <p:animEffect transition="in" filter="fade">
                                      <p:cBhvr>
                                        <p:cTn id="110" dur="500"/>
                                        <p:tgtEl>
                                          <p:spTgt spid="25"/>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16"/>
                                        </p:tgtEl>
                                        <p:attrNameLst>
                                          <p:attrName>style.visibility</p:attrName>
                                        </p:attrNameLst>
                                      </p:cBhvr>
                                      <p:to>
                                        <p:strVal val="visible"/>
                                      </p:to>
                                    </p:set>
                                    <p:anim calcmode="lin" valueType="num">
                                      <p:cBhvr>
                                        <p:cTn id="113" dur="500" fill="hold"/>
                                        <p:tgtEl>
                                          <p:spTgt spid="16"/>
                                        </p:tgtEl>
                                        <p:attrNameLst>
                                          <p:attrName>ppt_w</p:attrName>
                                        </p:attrNameLst>
                                      </p:cBhvr>
                                      <p:tavLst>
                                        <p:tav tm="0">
                                          <p:val>
                                            <p:fltVal val="0"/>
                                          </p:val>
                                        </p:tav>
                                        <p:tav tm="100000">
                                          <p:val>
                                            <p:strVal val="#ppt_w"/>
                                          </p:val>
                                        </p:tav>
                                      </p:tavLst>
                                    </p:anim>
                                    <p:anim calcmode="lin" valueType="num">
                                      <p:cBhvr>
                                        <p:cTn id="114" dur="500" fill="hold"/>
                                        <p:tgtEl>
                                          <p:spTgt spid="16"/>
                                        </p:tgtEl>
                                        <p:attrNameLst>
                                          <p:attrName>ppt_h</p:attrName>
                                        </p:attrNameLst>
                                      </p:cBhvr>
                                      <p:tavLst>
                                        <p:tav tm="0">
                                          <p:val>
                                            <p:fltVal val="0"/>
                                          </p:val>
                                        </p:tav>
                                        <p:tav tm="100000">
                                          <p:val>
                                            <p:strVal val="#ppt_h"/>
                                          </p:val>
                                        </p:tav>
                                      </p:tavLst>
                                    </p:anim>
                                    <p:animEffect transition="in" filter="fade">
                                      <p:cBhvr>
                                        <p:cTn id="115" dur="500"/>
                                        <p:tgtEl>
                                          <p:spTgt spid="16"/>
                                        </p:tgtEl>
                                      </p:cBhvr>
                                    </p:animEffect>
                                  </p:childTnLst>
                                </p:cTn>
                              </p:par>
                              <p:par>
                                <p:cTn id="116" presetID="53" presetClass="entr" presetSubtype="16" fill="hold" grpId="0" nodeType="withEffect">
                                  <p:stCondLst>
                                    <p:cond delay="0"/>
                                  </p:stCondLst>
                                  <p:iterate type="lt">
                                    <p:tmPct val="5000"/>
                                  </p:iterate>
                                  <p:childTnLst>
                                    <p:set>
                                      <p:cBhvr>
                                        <p:cTn id="117" dur="1" fill="hold">
                                          <p:stCondLst>
                                            <p:cond delay="0"/>
                                          </p:stCondLst>
                                        </p:cTn>
                                        <p:tgtEl>
                                          <p:spTgt spid="32"/>
                                        </p:tgtEl>
                                        <p:attrNameLst>
                                          <p:attrName>style.visibility</p:attrName>
                                        </p:attrNameLst>
                                      </p:cBhvr>
                                      <p:to>
                                        <p:strVal val="visible"/>
                                      </p:to>
                                    </p:set>
                                    <p:anim calcmode="lin" valueType="num">
                                      <p:cBhvr>
                                        <p:cTn id="118" dur="500" fill="hold"/>
                                        <p:tgtEl>
                                          <p:spTgt spid="32"/>
                                        </p:tgtEl>
                                        <p:attrNameLst>
                                          <p:attrName>ppt_w</p:attrName>
                                        </p:attrNameLst>
                                      </p:cBhvr>
                                      <p:tavLst>
                                        <p:tav tm="0">
                                          <p:val>
                                            <p:fltVal val="0"/>
                                          </p:val>
                                        </p:tav>
                                        <p:tav tm="100000">
                                          <p:val>
                                            <p:strVal val="#ppt_w"/>
                                          </p:val>
                                        </p:tav>
                                      </p:tavLst>
                                    </p:anim>
                                    <p:anim calcmode="lin" valueType="num">
                                      <p:cBhvr>
                                        <p:cTn id="119" dur="500" fill="hold"/>
                                        <p:tgtEl>
                                          <p:spTgt spid="32"/>
                                        </p:tgtEl>
                                        <p:attrNameLst>
                                          <p:attrName>ppt_h</p:attrName>
                                        </p:attrNameLst>
                                      </p:cBhvr>
                                      <p:tavLst>
                                        <p:tav tm="0">
                                          <p:val>
                                            <p:fltVal val="0"/>
                                          </p:val>
                                        </p:tav>
                                        <p:tav tm="100000">
                                          <p:val>
                                            <p:strVal val="#ppt_h"/>
                                          </p:val>
                                        </p:tav>
                                      </p:tavLst>
                                    </p:anim>
                                    <p:animEffect transition="in" filter="fade">
                                      <p:cBhvr>
                                        <p:cTn id="120" dur="500"/>
                                        <p:tgtEl>
                                          <p:spTgt spid="32"/>
                                        </p:tgtEl>
                                      </p:cBhvr>
                                    </p:animEffect>
                                  </p:childTnLst>
                                </p:cTn>
                              </p:par>
                            </p:childTnLst>
                          </p:cTn>
                        </p:par>
                        <p:par>
                          <p:cTn id="121" fill="hold">
                            <p:stCondLst>
                              <p:cond delay="5050"/>
                            </p:stCondLst>
                            <p:childTnLst>
                              <p:par>
                                <p:cTn id="122" presetID="10" presetClass="entr" presetSubtype="0" fill="hold" grpId="0" nodeType="afterEffect">
                                  <p:stCondLst>
                                    <p:cond delay="250"/>
                                  </p:stCondLst>
                                  <p:childTnLst>
                                    <p:set>
                                      <p:cBhvr>
                                        <p:cTn id="123" dur="1" fill="hold">
                                          <p:stCondLst>
                                            <p:cond delay="0"/>
                                          </p:stCondLst>
                                        </p:cTn>
                                        <p:tgtEl>
                                          <p:spTgt spid="33"/>
                                        </p:tgtEl>
                                        <p:attrNameLst>
                                          <p:attrName>style.visibility</p:attrName>
                                        </p:attrNameLst>
                                      </p:cBhvr>
                                      <p:to>
                                        <p:strVal val="visible"/>
                                      </p:to>
                                    </p:set>
                                    <p:animEffect transition="in" filter="fade">
                                      <p:cBhvr>
                                        <p:cTn id="1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54</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11" name="グラフ 10"/>
          <p:cNvGraphicFramePr/>
          <p:nvPr>
            <p:extLst>
              <p:ext uri="{D42A27DB-BD31-4B8C-83A1-F6EECF244321}">
                <p14:modId xmlns:p14="http://schemas.microsoft.com/office/powerpoint/2010/main" val="1804121143"/>
              </p:ext>
            </p:extLst>
          </p:nvPr>
        </p:nvGraphicFramePr>
        <p:xfrm>
          <a:off x="1219201" y="2895600"/>
          <a:ext cx="9448800" cy="6311547"/>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プレースホルダー 15"/>
          <p:cNvSpPr txBox="1">
            <a:spLocks/>
          </p:cNvSpPr>
          <p:nvPr/>
        </p:nvSpPr>
        <p:spPr>
          <a:xfrm>
            <a:off x="11153192" y="6951030"/>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13" name="テキスト プレースホルダー 16"/>
          <p:cNvSpPr txBox="1">
            <a:spLocks/>
          </p:cNvSpPr>
          <p:nvPr/>
        </p:nvSpPr>
        <p:spPr>
          <a:xfrm>
            <a:off x="11153192" y="6190495"/>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CHANGING </a:t>
            </a:r>
            <a:r>
              <a:rPr lang="en-US" altLang="ja-JP" sz="4400" spc="300" dirty="0" err="1" smtClean="0">
                <a:solidFill>
                  <a:schemeClr val="accent2"/>
                </a:solidFill>
                <a:effectLst>
                  <a:innerShdw blurRad="63500" dist="50800">
                    <a:prstClr val="black">
                      <a:alpha val="50000"/>
                    </a:prstClr>
                  </a:innerShdw>
                </a:effectLst>
                <a:latin typeface="+mj-lt"/>
              </a:rPr>
              <a:t>REQUirements</a:t>
            </a:r>
            <a:endParaRPr lang="ja-JP" altLang="en-US" sz="4400" spc="300" dirty="0">
              <a:solidFill>
                <a:schemeClr val="accent2"/>
              </a:solidFill>
              <a:effectLst>
                <a:innerShdw blurRad="63500" dist="50800">
                  <a:prstClr val="black">
                    <a:alpha val="50000"/>
                  </a:prstClr>
                </a:innerShdw>
              </a:effectLst>
              <a:latin typeface="+mj-lt"/>
            </a:endParaRPr>
          </a:p>
        </p:txBody>
      </p:sp>
      <p:sp>
        <p:nvSpPr>
          <p:cNvPr id="14" name="テキスト プレースホルダー 15"/>
          <p:cNvSpPr txBox="1">
            <a:spLocks/>
          </p:cNvSpPr>
          <p:nvPr/>
        </p:nvSpPr>
        <p:spPr>
          <a:xfrm>
            <a:off x="11153192" y="4051423"/>
            <a:ext cx="5928307" cy="188004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smtClean="0">
                <a:solidFill>
                  <a:schemeClr val="accent2"/>
                </a:solidFill>
              </a:rPr>
              <a:t>Te nec deleniti definiebas. Nobis noster quaeque qui ne, id tollit doming vix. Ut quod vide sed. Ad primis labores eum. At pri augue possim.</a:t>
            </a:r>
            <a:endParaRPr lang="ja-JP" altLang="en-US" dirty="0">
              <a:solidFill>
                <a:schemeClr val="accent2"/>
              </a:solidFill>
            </a:endParaRPr>
          </a:p>
        </p:txBody>
      </p:sp>
      <p:sp>
        <p:nvSpPr>
          <p:cNvPr id="15" name="テキスト プレースホルダー 16"/>
          <p:cNvSpPr txBox="1">
            <a:spLocks/>
          </p:cNvSpPr>
          <p:nvPr/>
        </p:nvSpPr>
        <p:spPr>
          <a:xfrm>
            <a:off x="11153192" y="3290888"/>
            <a:ext cx="5928307" cy="870619"/>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400" spc="300" dirty="0" smtClean="0">
                <a:solidFill>
                  <a:schemeClr val="accent2"/>
                </a:solidFill>
                <a:effectLst>
                  <a:innerShdw blurRad="63500" dist="50800">
                    <a:prstClr val="black">
                      <a:alpha val="50000"/>
                    </a:prstClr>
                  </a:innerShdw>
                </a:effectLst>
                <a:latin typeface="+mj-lt"/>
              </a:rPr>
              <a:t>MOBLE MARKET</a:t>
            </a:r>
            <a:endParaRPr lang="ja-JP" altLang="en-US" sz="4400" spc="300" dirty="0">
              <a:solidFill>
                <a:schemeClr val="accent2"/>
              </a:solidFill>
              <a:effectLst>
                <a:innerShdw blurRad="63500" dist="50800">
                  <a:prstClr val="black">
                    <a:alpha val="50000"/>
                  </a:prstClr>
                </a:innerShdw>
              </a:effectLst>
              <a:latin typeface="+mj-lt"/>
            </a:endParaRPr>
          </a:p>
        </p:txBody>
      </p:sp>
    </p:spTree>
    <p:custDataLst>
      <p:tags r:id="rId1"/>
    </p:custDataLst>
    <p:extLst>
      <p:ext uri="{BB962C8B-B14F-4D97-AF65-F5344CB8AC3E}">
        <p14:creationId xmlns:p14="http://schemas.microsoft.com/office/powerpoint/2010/main" val="1802046409"/>
      </p:ext>
    </p:extLst>
  </p:cSld>
  <p:clrMapOvr>
    <a:masterClrMapping/>
  </p:clrMapOvr>
  <mc:AlternateContent xmlns:mc="http://schemas.openxmlformats.org/markup-compatibility/2006" xmlns:p14="http://schemas.microsoft.com/office/powerpoint/2010/main">
    <mc:Choice Requires="p14">
      <p:transition spd="slow" p14:dur="800" advTm="9489">
        <p14:flythrough/>
      </p:transition>
    </mc:Choice>
    <mc:Fallback xmlns="">
      <p:transition spd="slow" advTm="948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Effect transition="in" filter="wipe(left)">
                                      <p:cBhvr>
                                        <p:cTn id="7" dur="750"/>
                                        <p:tgtEl>
                                          <p:spTgt spid="11">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1">
                                            <p:graphicEl>
                                              <a:chart seriesIdx="0" categoryIdx="-4" bldStep="series"/>
                                            </p:graphicEl>
                                          </p:spTgt>
                                        </p:tgtEl>
                                        <p:attrNameLst>
                                          <p:attrName>style.visibility</p:attrName>
                                        </p:attrNameLst>
                                      </p:cBhvr>
                                      <p:to>
                                        <p:strVal val="visible"/>
                                      </p:to>
                                    </p:set>
                                    <p:animEffect transition="in" filter="wipe(left)">
                                      <p:cBhvr>
                                        <p:cTn id="11" dur="750"/>
                                        <p:tgtEl>
                                          <p:spTgt spid="11">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1">
                                            <p:graphicEl>
                                              <a:chart seriesIdx="1" categoryIdx="-4" bldStep="series"/>
                                            </p:graphicEl>
                                          </p:spTgt>
                                        </p:tgtEl>
                                        <p:attrNameLst>
                                          <p:attrName>style.visibility</p:attrName>
                                        </p:attrNameLst>
                                      </p:cBhvr>
                                      <p:to>
                                        <p:strVal val="visible"/>
                                      </p:to>
                                    </p:set>
                                    <p:animEffect transition="in" filter="wipe(left)">
                                      <p:cBhvr>
                                        <p:cTn id="15" dur="750"/>
                                        <p:tgtEl>
                                          <p:spTgt spid="11">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11">
                                            <p:graphicEl>
                                              <a:chart seriesIdx="2" categoryIdx="-4" bldStep="series"/>
                                            </p:graphicEl>
                                          </p:spTgt>
                                        </p:tgtEl>
                                        <p:attrNameLst>
                                          <p:attrName>style.visibility</p:attrName>
                                        </p:attrNameLst>
                                      </p:cBhvr>
                                      <p:to>
                                        <p:strVal val="visible"/>
                                      </p:to>
                                    </p:set>
                                    <p:animEffect transition="in" filter="wipe(left)">
                                      <p:cBhvr>
                                        <p:cTn id="19" dur="750"/>
                                        <p:tgtEl>
                                          <p:spTgt spid="11">
                                            <p:graphicEl>
                                              <a:chart seriesIdx="2" categoryIdx="-4" bldStep="series"/>
                                            </p:graphicEl>
                                          </p:spTgt>
                                        </p:tgtEl>
                                      </p:cBhvr>
                                    </p:animEffect>
                                  </p:childTnLst>
                                </p:cTn>
                              </p:par>
                            </p:childTnLst>
                          </p:cTn>
                        </p:par>
                        <p:par>
                          <p:cTn id="20" fill="hold">
                            <p:stCondLst>
                              <p:cond delay="3000"/>
                            </p:stCondLst>
                            <p:childTnLst>
                              <p:par>
                                <p:cTn id="21" presetID="14" presetClass="entr" presetSubtype="10" fill="hold" grpId="0" nodeType="afterEffect">
                                  <p:stCondLst>
                                    <p:cond delay="250"/>
                                  </p:stCondLst>
                                  <p:iterate type="lt">
                                    <p:tmPct val="5000"/>
                                  </p:iterate>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4000"/>
                            </p:stCondLst>
                            <p:childTnLst>
                              <p:par>
                                <p:cTn id="28" presetID="14" presetClass="entr" presetSubtype="10" fill="hold" grpId="0" nodeType="afterEffect">
                                  <p:stCondLst>
                                    <p:cond delay="250"/>
                                  </p:stCondLst>
                                  <p:iterate type="lt">
                                    <p:tmPct val="5000"/>
                                  </p:iterate>
                                  <p:childTnLst>
                                    <p:set>
                                      <p:cBhvr>
                                        <p:cTn id="29" dur="1" fill="hold">
                                          <p:stCondLst>
                                            <p:cond delay="0"/>
                                          </p:stCondLst>
                                        </p:cTn>
                                        <p:tgtEl>
                                          <p:spTgt spid="13"/>
                                        </p:tgtEl>
                                        <p:attrNameLst>
                                          <p:attrName>style.visibility</p:attrName>
                                        </p:attrNameLst>
                                      </p:cBhvr>
                                      <p:to>
                                        <p:strVal val="visible"/>
                                      </p:to>
                                    </p:set>
                                    <p:animEffect transition="in" filter="randombar(horizontal)">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uiExpand="1">
        <p:bldSub>
          <a:bldChart bld="series"/>
        </p:bldSub>
      </p:bldGraphic>
      <p:bldP spid="12" grpId="0"/>
      <p:bldP spid="13" grpId="0"/>
      <p:bldP spid="14"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EXCEL GRAPH </a:t>
            </a:r>
            <a:r>
              <a:rPr lang="en-US" altLang="ja-JP" dirty="0" smtClean="0"/>
              <a:t>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55</a:t>
            </a:fld>
            <a:endParaRPr lang="ja-JP" altLang="en-US"/>
          </a:p>
        </p:txBody>
      </p:sp>
      <p:sp>
        <p:nvSpPr>
          <p:cNvPr id="5" name="テキスト プレースホルダー 4"/>
          <p:cNvSpPr>
            <a:spLocks noGrp="1"/>
          </p:cNvSpPr>
          <p:nvPr>
            <p:ph type="body" sz="quarter" idx="12"/>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8" name="グラフ 7"/>
          <p:cNvGraphicFramePr/>
          <p:nvPr>
            <p:extLst>
              <p:ext uri="{D42A27DB-BD31-4B8C-83A1-F6EECF244321}">
                <p14:modId xmlns:p14="http://schemas.microsoft.com/office/powerpoint/2010/main" val="2806626972"/>
              </p:ext>
            </p:extLst>
          </p:nvPr>
        </p:nvGraphicFramePr>
        <p:xfrm>
          <a:off x="1219201" y="2895600"/>
          <a:ext cx="15806056" cy="5031121"/>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プレースホルダー 18"/>
          <p:cNvSpPr txBox="1">
            <a:spLocks/>
          </p:cNvSpPr>
          <p:nvPr/>
        </p:nvSpPr>
        <p:spPr>
          <a:xfrm>
            <a:off x="921553" y="7926722"/>
            <a:ext cx="16443307" cy="1478881"/>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ctr">
              <a:spcBef>
                <a:spcPts val="0"/>
              </a:spcBef>
            </a:pPr>
            <a:r>
              <a:rPr lang="en-US" altLang="ja-JP" sz="2800" dirty="0" smtClean="0">
                <a:solidFill>
                  <a:schemeClr val="accent2"/>
                </a:solidFill>
              </a:rPr>
              <a:t>Per ea reque mentitum. In delenit vivendum his. Sit dicit recusabo contentiones te. </a:t>
            </a:r>
            <a:br>
              <a:rPr lang="en-US" altLang="ja-JP" sz="2800" dirty="0" smtClean="0">
                <a:solidFill>
                  <a:schemeClr val="accent2"/>
                </a:solidFill>
              </a:rPr>
            </a:br>
            <a:r>
              <a:rPr lang="en-US" altLang="ja-JP" sz="2800" dirty="0" smtClean="0">
                <a:solidFill>
                  <a:schemeClr val="accent2"/>
                </a:solidFill>
              </a:rPr>
              <a:t>Etiam civibus propriae nam cu, pri iudico alienum ne, meis persius ne est. </a:t>
            </a:r>
            <a:endParaRPr lang="ja-JP" altLang="en-US" sz="2800" dirty="0">
              <a:solidFill>
                <a:schemeClr val="accent2"/>
              </a:solidFill>
            </a:endParaRPr>
          </a:p>
        </p:txBody>
      </p:sp>
    </p:spTree>
    <p:extLst>
      <p:ext uri="{BB962C8B-B14F-4D97-AF65-F5344CB8AC3E}">
        <p14:creationId xmlns:p14="http://schemas.microsoft.com/office/powerpoint/2010/main" val="739995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831">
        <p15:prstTrans prst="peelOff"/>
      </p:transition>
    </mc:Choice>
    <mc:Fallback xmlns="">
      <p:transition spd="slow" advTm="78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750"/>
                                        <p:tgtEl>
                                          <p:spTgt spid="8">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11" dur="750"/>
                                        <p:tgtEl>
                                          <p:spTgt spid="8">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15" dur="750"/>
                                        <p:tgtEl>
                                          <p:spTgt spid="8">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19" dur="750"/>
                                        <p:tgtEl>
                                          <p:spTgt spid="8">
                                            <p:graphicEl>
                                              <a:chart seriesIdx="2" categoryIdx="-4" bldStep="series"/>
                                            </p:graphicEl>
                                          </p:spTgt>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CUSTOME TABLE SAMPLE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56</a:t>
            </a:fld>
            <a:endParaRPr lang="ja-JP" altLang="en-US"/>
          </a:p>
        </p:txBody>
      </p:sp>
      <p:sp>
        <p:nvSpPr>
          <p:cNvPr id="5" name="テキスト プレースホルダー 4"/>
          <p:cNvSpPr>
            <a:spLocks noGrp="1"/>
          </p:cNvSpPr>
          <p:nvPr>
            <p:ph type="body" sz="quarter" idx="12"/>
          </p:nvPr>
        </p:nvSpPr>
        <p:spPr/>
        <p:txBody>
          <a:bodyPr/>
          <a:lstStyle/>
          <a:p>
            <a:r>
              <a:rPr lang="en-US" altLang="ja-JP" dirty="0" smtClean="0"/>
              <a:t>Defined by Slide Master</a:t>
            </a:r>
            <a:endParaRPr lang="ja-JP" altLang="en-US" dirty="0"/>
          </a:p>
        </p:txBody>
      </p:sp>
      <p:sp>
        <p:nvSpPr>
          <p:cNvPr id="10" name="テキスト プレースホルダー 9"/>
          <p:cNvSpPr>
            <a:spLocks noGrp="1"/>
          </p:cNvSpPr>
          <p:nvPr>
            <p:ph type="body" sz="quarter" idx="15"/>
          </p:nvPr>
        </p:nvSpPr>
        <p:spPr/>
        <p:txBody>
          <a:bodyPr/>
          <a:lstStyle/>
          <a:p>
            <a:r>
              <a:rPr kumimoji="1" lang="en-US" altLang="ja-JP" dirty="0" smtClean="0"/>
              <a:t>Products</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Revenue</a:t>
            </a:r>
            <a:endParaRPr kumimoji="1" lang="ja-JP" altLang="en-US" dirty="0"/>
          </a:p>
        </p:txBody>
      </p:sp>
      <p:sp>
        <p:nvSpPr>
          <p:cNvPr id="12" name="テキスト プレースホルダー 11"/>
          <p:cNvSpPr>
            <a:spLocks noGrp="1"/>
          </p:cNvSpPr>
          <p:nvPr>
            <p:ph type="body" sz="quarter" idx="17"/>
          </p:nvPr>
        </p:nvSpPr>
        <p:spPr/>
        <p:txBody>
          <a:bodyPr/>
          <a:lstStyle/>
          <a:p>
            <a:r>
              <a:rPr kumimoji="1" lang="en-US" altLang="ja-JP" dirty="0" smtClean="0"/>
              <a:t>Estimation</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Rate</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smtClean="0"/>
              <a:t>Web Design</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smtClean="0"/>
              <a:t>Publishing</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smtClean="0"/>
              <a:t>Programming</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smtClean="0"/>
              <a:t>OnLine Shop</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24"/>
          </p:nvPr>
        </p:nvSpPr>
        <p:spPr/>
        <p:txBody>
          <a:bodyPr/>
          <a:lstStyle/>
          <a:p>
            <a:r>
              <a:rPr kumimoji="1" lang="en-US" altLang="ja-JP" dirty="0" smtClean="0"/>
              <a:t>Management</a:t>
            </a:r>
            <a:endParaRPr kumimoji="1" lang="ja-JP" altLang="en-US" dirty="0"/>
          </a:p>
        </p:txBody>
      </p:sp>
      <p:sp>
        <p:nvSpPr>
          <p:cNvPr id="20" name="テキスト プレースホルダー 19"/>
          <p:cNvSpPr>
            <a:spLocks noGrp="1"/>
          </p:cNvSpPr>
          <p:nvPr>
            <p:ph type="body" sz="quarter" idx="25"/>
          </p:nvPr>
        </p:nvSpPr>
        <p:spPr/>
        <p:txBody>
          <a:bodyPr/>
          <a:lstStyle/>
          <a:p>
            <a:r>
              <a:rPr kumimoji="1" lang="en-US" altLang="ja-JP" dirty="0" smtClean="0"/>
              <a:t>2,195,698</a:t>
            </a:r>
            <a:endParaRPr kumimoji="1" lang="ja-JP" altLang="en-US" dirty="0"/>
          </a:p>
        </p:txBody>
      </p:sp>
      <p:sp>
        <p:nvSpPr>
          <p:cNvPr id="21" name="テキスト プレースホルダー 20"/>
          <p:cNvSpPr>
            <a:spLocks noGrp="1"/>
          </p:cNvSpPr>
          <p:nvPr>
            <p:ph type="body" sz="quarter" idx="26"/>
          </p:nvPr>
        </p:nvSpPr>
        <p:spPr/>
        <p:txBody>
          <a:bodyPr/>
          <a:lstStyle/>
          <a:p>
            <a:r>
              <a:rPr lang="en-US" altLang="ja-JP" dirty="0" smtClean="0"/>
              <a:t>1,333,145</a:t>
            </a:r>
            <a:endParaRPr lang="ja-JP" altLang="en-US" dirty="0"/>
          </a:p>
        </p:txBody>
      </p:sp>
      <p:sp>
        <p:nvSpPr>
          <p:cNvPr id="22" name="テキスト プレースホルダー 21"/>
          <p:cNvSpPr>
            <a:spLocks noGrp="1"/>
          </p:cNvSpPr>
          <p:nvPr>
            <p:ph type="body" sz="quarter" idx="27"/>
          </p:nvPr>
        </p:nvSpPr>
        <p:spPr/>
        <p:txBody>
          <a:bodyPr/>
          <a:lstStyle/>
          <a:p>
            <a:r>
              <a:rPr lang="en-US" altLang="ja-JP" dirty="0" smtClean="0"/>
              <a:t>6,256,336</a:t>
            </a:r>
            <a:endParaRPr lang="ja-JP" altLang="en-US" dirty="0"/>
          </a:p>
        </p:txBody>
      </p:sp>
      <p:sp>
        <p:nvSpPr>
          <p:cNvPr id="23" name="テキスト プレースホルダー 22"/>
          <p:cNvSpPr>
            <a:spLocks noGrp="1"/>
          </p:cNvSpPr>
          <p:nvPr>
            <p:ph type="body" sz="quarter" idx="28"/>
          </p:nvPr>
        </p:nvSpPr>
        <p:spPr/>
        <p:txBody>
          <a:bodyPr/>
          <a:lstStyle/>
          <a:p>
            <a:r>
              <a:rPr lang="en-US" altLang="ja-JP" dirty="0" smtClean="0"/>
              <a:t>2,698,115</a:t>
            </a:r>
            <a:endParaRPr lang="ja-JP" altLang="en-US" dirty="0"/>
          </a:p>
        </p:txBody>
      </p:sp>
      <p:sp>
        <p:nvSpPr>
          <p:cNvPr id="24" name="テキスト プレースホルダー 23"/>
          <p:cNvSpPr>
            <a:spLocks noGrp="1"/>
          </p:cNvSpPr>
          <p:nvPr>
            <p:ph type="body" sz="quarter" idx="29"/>
          </p:nvPr>
        </p:nvSpPr>
        <p:spPr/>
        <p:txBody>
          <a:bodyPr/>
          <a:lstStyle/>
          <a:p>
            <a:r>
              <a:rPr lang="en-US" altLang="ja-JP" dirty="0"/>
              <a:t>-</a:t>
            </a:r>
            <a:r>
              <a:rPr lang="en-US" altLang="ja-JP" dirty="0" smtClean="0"/>
              <a:t>2,986,556</a:t>
            </a:r>
            <a:endParaRPr lang="ja-JP" altLang="en-US" dirty="0"/>
          </a:p>
        </p:txBody>
      </p:sp>
      <p:sp>
        <p:nvSpPr>
          <p:cNvPr id="25" name="テキスト プレースホルダー 24"/>
          <p:cNvSpPr>
            <a:spLocks noGrp="1"/>
          </p:cNvSpPr>
          <p:nvPr>
            <p:ph type="body" sz="quarter" idx="30"/>
          </p:nvPr>
        </p:nvSpPr>
        <p:spPr/>
        <p:txBody>
          <a:bodyPr/>
          <a:lstStyle/>
          <a:p>
            <a:r>
              <a:rPr lang="en-US" altLang="ja-JP" dirty="0" smtClean="0"/>
              <a:t>-1,112,365</a:t>
            </a:r>
            <a:endParaRPr lang="ja-JP" altLang="en-US" dirty="0"/>
          </a:p>
        </p:txBody>
      </p:sp>
      <p:sp>
        <p:nvSpPr>
          <p:cNvPr id="26" name="テキスト プレースホルダー 25"/>
          <p:cNvSpPr>
            <a:spLocks noGrp="1"/>
          </p:cNvSpPr>
          <p:nvPr>
            <p:ph type="body" sz="quarter" idx="31"/>
          </p:nvPr>
        </p:nvSpPr>
        <p:spPr/>
        <p:txBody>
          <a:bodyPr/>
          <a:lstStyle/>
          <a:p>
            <a:r>
              <a:rPr kumimoji="1" lang="en-US" altLang="ja-JP" dirty="0" smtClean="0"/>
              <a:t>26%</a:t>
            </a:r>
            <a:endParaRPr kumimoji="1" lang="ja-JP" altLang="en-US" dirty="0"/>
          </a:p>
        </p:txBody>
      </p:sp>
      <p:sp>
        <p:nvSpPr>
          <p:cNvPr id="27" name="テキスト プレースホルダー 26"/>
          <p:cNvSpPr>
            <a:spLocks noGrp="1"/>
          </p:cNvSpPr>
          <p:nvPr>
            <p:ph type="body" sz="quarter" idx="32"/>
          </p:nvPr>
        </p:nvSpPr>
        <p:spPr/>
        <p:txBody>
          <a:bodyPr/>
          <a:lstStyle/>
          <a:p>
            <a:r>
              <a:rPr lang="en-US" altLang="ja-JP" dirty="0" smtClean="0"/>
              <a:t>12%</a:t>
            </a:r>
            <a:endParaRPr kumimoji="1" lang="ja-JP" altLang="en-US" dirty="0"/>
          </a:p>
        </p:txBody>
      </p:sp>
      <p:sp>
        <p:nvSpPr>
          <p:cNvPr id="28" name="テキスト プレースホルダー 27"/>
          <p:cNvSpPr>
            <a:spLocks noGrp="1"/>
          </p:cNvSpPr>
          <p:nvPr>
            <p:ph type="body" sz="quarter" idx="33"/>
          </p:nvPr>
        </p:nvSpPr>
        <p:spPr/>
        <p:txBody>
          <a:bodyPr/>
          <a:lstStyle/>
          <a:p>
            <a:r>
              <a:rPr lang="en-US" altLang="ja-JP" dirty="0" smtClean="0"/>
              <a:t>48%</a:t>
            </a:r>
            <a:endParaRPr kumimoji="1" lang="ja-JP" altLang="en-US" dirty="0"/>
          </a:p>
        </p:txBody>
      </p:sp>
      <p:sp>
        <p:nvSpPr>
          <p:cNvPr id="29" name="テキスト プレースホルダー 28"/>
          <p:cNvSpPr>
            <a:spLocks noGrp="1"/>
          </p:cNvSpPr>
          <p:nvPr>
            <p:ph type="body" sz="quarter" idx="34"/>
          </p:nvPr>
        </p:nvSpPr>
        <p:spPr/>
        <p:txBody>
          <a:bodyPr/>
          <a:lstStyle/>
          <a:p>
            <a:r>
              <a:rPr lang="en-US" altLang="ja-JP" dirty="0" smtClean="0"/>
              <a:t>15%</a:t>
            </a:r>
            <a:endParaRPr kumimoji="1" lang="ja-JP" altLang="en-US" dirty="0"/>
          </a:p>
        </p:txBody>
      </p:sp>
      <p:sp>
        <p:nvSpPr>
          <p:cNvPr id="30" name="テキスト プレースホルダー 29"/>
          <p:cNvSpPr>
            <a:spLocks noGrp="1"/>
          </p:cNvSpPr>
          <p:nvPr>
            <p:ph type="body" sz="quarter" idx="35"/>
          </p:nvPr>
        </p:nvSpPr>
        <p:spPr/>
        <p:txBody>
          <a:bodyPr/>
          <a:lstStyle/>
          <a:p>
            <a:r>
              <a:rPr lang="en-US" altLang="ja-JP" dirty="0" smtClean="0"/>
              <a:t>35%</a:t>
            </a:r>
            <a:endParaRPr kumimoji="1" lang="ja-JP" altLang="en-US" dirty="0"/>
          </a:p>
        </p:txBody>
      </p:sp>
      <p:sp>
        <p:nvSpPr>
          <p:cNvPr id="31" name="テキスト プレースホルダー 30"/>
          <p:cNvSpPr>
            <a:spLocks noGrp="1"/>
          </p:cNvSpPr>
          <p:nvPr>
            <p:ph type="body" sz="quarter" idx="36"/>
          </p:nvPr>
        </p:nvSpPr>
        <p:spPr/>
        <p:txBody>
          <a:bodyPr/>
          <a:lstStyle/>
          <a:p>
            <a:r>
              <a:rPr lang="en-US" altLang="ja-JP" dirty="0"/>
              <a:t>26%</a:t>
            </a:r>
            <a:endParaRPr kumimoji="1" lang="ja-JP" altLang="en-US" dirty="0"/>
          </a:p>
        </p:txBody>
      </p:sp>
      <p:sp>
        <p:nvSpPr>
          <p:cNvPr id="32" name="テキスト プレースホルダー 31"/>
          <p:cNvSpPr>
            <a:spLocks noGrp="1"/>
          </p:cNvSpPr>
          <p:nvPr>
            <p:ph type="body" sz="quarter" idx="37"/>
          </p:nvPr>
        </p:nvSpPr>
        <p:spPr/>
        <p:txBody>
          <a:bodyPr/>
          <a:lstStyle/>
          <a:p>
            <a:r>
              <a:rPr lang="en-US" altLang="ja-JP" dirty="0" smtClean="0"/>
              <a:t>3,333,456</a:t>
            </a:r>
            <a:endParaRPr lang="ja-JP" altLang="en-US" dirty="0"/>
          </a:p>
        </p:txBody>
      </p:sp>
      <p:sp>
        <p:nvSpPr>
          <p:cNvPr id="33" name="テキスト プレースホルダー 32"/>
          <p:cNvSpPr>
            <a:spLocks noGrp="1"/>
          </p:cNvSpPr>
          <p:nvPr>
            <p:ph type="body" sz="quarter" idx="38"/>
          </p:nvPr>
        </p:nvSpPr>
        <p:spPr/>
        <p:txBody>
          <a:bodyPr/>
          <a:lstStyle/>
          <a:p>
            <a:r>
              <a:rPr lang="en-US" altLang="ja-JP" dirty="0" smtClean="0"/>
              <a:t>1,563,145</a:t>
            </a:r>
            <a:endParaRPr lang="ja-JP" altLang="en-US" dirty="0"/>
          </a:p>
        </p:txBody>
      </p:sp>
      <p:sp>
        <p:nvSpPr>
          <p:cNvPr id="34" name="テキスト プレースホルダー 33"/>
          <p:cNvSpPr>
            <a:spLocks noGrp="1"/>
          </p:cNvSpPr>
          <p:nvPr>
            <p:ph type="body" sz="quarter" idx="39"/>
          </p:nvPr>
        </p:nvSpPr>
        <p:spPr/>
        <p:txBody>
          <a:bodyPr/>
          <a:lstStyle/>
          <a:p>
            <a:r>
              <a:rPr lang="en-US" altLang="ja-JP" dirty="0" smtClean="0"/>
              <a:t>8,156,229</a:t>
            </a:r>
            <a:endParaRPr lang="ja-JP" altLang="en-US" dirty="0"/>
          </a:p>
        </p:txBody>
      </p:sp>
      <p:sp>
        <p:nvSpPr>
          <p:cNvPr id="35" name="テキスト プレースホルダー 34"/>
          <p:cNvSpPr>
            <a:spLocks noGrp="1"/>
          </p:cNvSpPr>
          <p:nvPr>
            <p:ph type="body" sz="quarter" idx="40"/>
          </p:nvPr>
        </p:nvSpPr>
        <p:spPr/>
        <p:txBody>
          <a:bodyPr/>
          <a:lstStyle/>
          <a:p>
            <a:r>
              <a:rPr lang="en-US" altLang="ja-JP" dirty="0" smtClean="0"/>
              <a:t>2,956,008</a:t>
            </a:r>
            <a:endParaRPr lang="ja-JP" altLang="en-US" dirty="0"/>
          </a:p>
        </p:txBody>
      </p:sp>
      <p:sp>
        <p:nvSpPr>
          <p:cNvPr id="36" name="テキスト プレースホルダー 35"/>
          <p:cNvSpPr>
            <a:spLocks noGrp="1"/>
          </p:cNvSpPr>
          <p:nvPr>
            <p:ph type="body" sz="quarter" idx="41"/>
          </p:nvPr>
        </p:nvSpPr>
        <p:spPr/>
        <p:txBody>
          <a:bodyPr/>
          <a:lstStyle/>
          <a:p>
            <a:r>
              <a:rPr lang="en-US" altLang="ja-JP" dirty="0" smtClean="0"/>
              <a:t>-3,002,774</a:t>
            </a:r>
            <a:endParaRPr lang="ja-JP" altLang="en-US" dirty="0"/>
          </a:p>
        </p:txBody>
      </p:sp>
      <p:sp>
        <p:nvSpPr>
          <p:cNvPr id="37" name="テキスト プレースホルダー 36"/>
          <p:cNvSpPr>
            <a:spLocks noGrp="1"/>
          </p:cNvSpPr>
          <p:nvPr>
            <p:ph type="body" sz="quarter" idx="42"/>
          </p:nvPr>
        </p:nvSpPr>
        <p:spPr/>
        <p:txBody>
          <a:bodyPr/>
          <a:lstStyle/>
          <a:p>
            <a:r>
              <a:rPr lang="en-US" altLang="ja-JP" dirty="0"/>
              <a:t>-</a:t>
            </a:r>
            <a:r>
              <a:rPr lang="en-US" altLang="ja-JP" dirty="0" smtClean="0"/>
              <a:t>1,365,123</a:t>
            </a:r>
            <a:endParaRPr lang="ja-JP" altLang="en-US" dirty="0"/>
          </a:p>
        </p:txBody>
      </p:sp>
      <p:sp>
        <p:nvSpPr>
          <p:cNvPr id="38" name="テキスト プレースホルダー 37"/>
          <p:cNvSpPr>
            <a:spLocks noGrp="1"/>
          </p:cNvSpPr>
          <p:nvPr>
            <p:ph type="body" sz="quarter" idx="43"/>
          </p:nvPr>
        </p:nvSpPr>
        <p:spPr/>
        <p:txBody>
          <a:bodyPr/>
          <a:lstStyle/>
          <a:p>
            <a:r>
              <a:rPr lang="en-US" altLang="ja-JP" dirty="0"/>
              <a:t>Eruditi accumsan assentior est ne, ea vix graecis deterruisset definitionem, quas sensibus consectetuer has cu. Fastidii deleniti cu vel, no eum solum lorem impedit, at eros autem vim. Sed sumo legere phaedrum et, suas mnesarchum interpretaris eu mea. </a:t>
            </a:r>
            <a:endParaRPr kumimoji="1" lang="ja-JP" altLang="en-US" dirty="0"/>
          </a:p>
        </p:txBody>
      </p:sp>
    </p:spTree>
    <p:extLst>
      <p:ext uri="{BB962C8B-B14F-4D97-AF65-F5344CB8AC3E}">
        <p14:creationId xmlns:p14="http://schemas.microsoft.com/office/powerpoint/2010/main" val="2338358366"/>
      </p:ext>
    </p:extLst>
  </p:cSld>
  <p:clrMapOvr>
    <a:masterClrMapping/>
  </p:clrMapOvr>
  <mc:AlternateContent xmlns:mc="http://schemas.openxmlformats.org/markup-compatibility/2006" xmlns:p14="http://schemas.microsoft.com/office/powerpoint/2010/main">
    <mc:Choice Requires="p14">
      <p:transition spd="slow" p14:dur="800" advTm="8575">
        <p14:flythrough/>
      </p:transition>
    </mc:Choice>
    <mc:Fallback xmlns="">
      <p:transition spd="slow" advTm="8575">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SOCIAL Media</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57</a:t>
            </a:fld>
            <a:endParaRPr lang="ja-JP" altLang="en-US"/>
          </a:p>
        </p:txBody>
      </p:sp>
      <p:sp>
        <p:nvSpPr>
          <p:cNvPr id="9" name="テキスト プレースホルダー 8"/>
          <p:cNvSpPr>
            <a:spLocks noGrp="1"/>
          </p:cNvSpPr>
          <p:nvPr>
            <p:ph type="body" sz="quarter" idx="12"/>
          </p:nvPr>
        </p:nvSpPr>
        <p:spPr/>
        <p:txBody>
          <a:bodyPr/>
          <a:lstStyle/>
          <a:p>
            <a:r>
              <a:rPr lang="en-US" altLang="ja-JP" dirty="0"/>
              <a:t>This Layout Is Not Defined by Slide Master</a:t>
            </a:r>
            <a:endParaRPr lang="ja-JP" altLang="en-US" dirty="0"/>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457" y="2804984"/>
            <a:ext cx="3211319" cy="6561437"/>
          </a:xfrm>
          <a:prstGeom prst="rect">
            <a:avLst/>
          </a:prstGeom>
        </p:spPr>
      </p:pic>
      <p:sp>
        <p:nvSpPr>
          <p:cNvPr id="11" name="対角する 2 つの角を丸めた四角形 10"/>
          <p:cNvSpPr/>
          <p:nvPr/>
        </p:nvSpPr>
        <p:spPr>
          <a:xfrm>
            <a:off x="1472476" y="3670300"/>
            <a:ext cx="7663587" cy="1222828"/>
          </a:xfrm>
          <a:prstGeom prst="round2Diag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対角する 2 つの角を丸めた四角形 11"/>
          <p:cNvSpPr/>
          <p:nvPr/>
        </p:nvSpPr>
        <p:spPr>
          <a:xfrm>
            <a:off x="1472475" y="4893128"/>
            <a:ext cx="6873239" cy="1222828"/>
          </a:xfrm>
          <a:prstGeom prst="round2Diag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対角する 2 つの角を丸めた四角形 12"/>
          <p:cNvSpPr/>
          <p:nvPr/>
        </p:nvSpPr>
        <p:spPr>
          <a:xfrm>
            <a:off x="1472476" y="6115956"/>
            <a:ext cx="6060438" cy="1222828"/>
          </a:xfrm>
          <a:prstGeom prst="round2Diag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対角する 2 つの角を丸めた四角形 13"/>
          <p:cNvSpPr/>
          <p:nvPr/>
        </p:nvSpPr>
        <p:spPr>
          <a:xfrm>
            <a:off x="1472476" y="7338784"/>
            <a:ext cx="5421809" cy="1222828"/>
          </a:xfrm>
          <a:prstGeom prst="round2Diag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プレースホルダー 36"/>
          <p:cNvPicPr>
            <a:picLocks noChangeAspect="1"/>
          </p:cNvPicPr>
          <p:nvPr/>
        </p:nvPicPr>
        <p:blipFill>
          <a:blip r:embed="rId4" cstate="print">
            <a:extLst>
              <a:ext uri="{28A0092B-C50C-407E-A947-70E740481C1C}">
                <a14:useLocalDpi xmlns:a14="http://schemas.microsoft.com/office/drawing/2010/main" val="0"/>
              </a:ext>
            </a:extLst>
          </a:blip>
          <a:srcRect l="16211" r="16211"/>
          <a:stretch>
            <a:fillRect/>
          </a:stretch>
        </p:blipFill>
        <p:spPr>
          <a:xfrm>
            <a:off x="2532296" y="3970894"/>
            <a:ext cx="621640" cy="621640"/>
          </a:xfrm>
          <a:prstGeom prst="rect">
            <a:avLst/>
          </a:prstGeom>
          <a:effectLst>
            <a:innerShdw blurRad="63500" dist="50800">
              <a:prstClr val="black">
                <a:alpha val="50000"/>
              </a:prstClr>
            </a:innerShdw>
          </a:effectLst>
        </p:spPr>
      </p:pic>
      <p:pic>
        <p:nvPicPr>
          <p:cNvPr id="28" name="図プレースホルダー 38"/>
          <p:cNvPicPr>
            <a:picLocks noChangeAspect="1"/>
          </p:cNvPicPr>
          <p:nvPr/>
        </p:nvPicPr>
        <p:blipFill>
          <a:blip r:embed="rId5" cstate="print">
            <a:extLst>
              <a:ext uri="{28A0092B-C50C-407E-A947-70E740481C1C}">
                <a14:useLocalDpi xmlns:a14="http://schemas.microsoft.com/office/drawing/2010/main" val="0"/>
              </a:ext>
            </a:extLst>
          </a:blip>
          <a:srcRect l="16125" r="16125"/>
          <a:stretch>
            <a:fillRect/>
          </a:stretch>
        </p:blipFill>
        <p:spPr>
          <a:xfrm>
            <a:off x="2532296" y="5193722"/>
            <a:ext cx="621640" cy="621640"/>
          </a:xfrm>
          <a:prstGeom prst="rect">
            <a:avLst/>
          </a:prstGeom>
          <a:effectLst>
            <a:innerShdw blurRad="63500" dist="50800">
              <a:prstClr val="black">
                <a:alpha val="50000"/>
              </a:prstClr>
            </a:innerShdw>
          </a:effectLst>
        </p:spPr>
      </p:pic>
      <p:pic>
        <p:nvPicPr>
          <p:cNvPr id="29" name="図プレースホルダー 39"/>
          <p:cNvPicPr>
            <a:picLocks noChangeAspect="1"/>
          </p:cNvPicPr>
          <p:nvPr/>
        </p:nvPicPr>
        <p:blipFill>
          <a:blip r:embed="rId6" cstate="print">
            <a:extLst>
              <a:ext uri="{28A0092B-C50C-407E-A947-70E740481C1C}">
                <a14:useLocalDpi xmlns:a14="http://schemas.microsoft.com/office/drawing/2010/main" val="0"/>
              </a:ext>
            </a:extLst>
          </a:blip>
          <a:srcRect l="16211" r="16211"/>
          <a:stretch>
            <a:fillRect/>
          </a:stretch>
        </p:blipFill>
        <p:spPr>
          <a:xfrm>
            <a:off x="2532296" y="6416550"/>
            <a:ext cx="621640" cy="621640"/>
          </a:xfrm>
          <a:prstGeom prst="rect">
            <a:avLst/>
          </a:prstGeom>
          <a:effectLst>
            <a:innerShdw blurRad="63500" dist="50800">
              <a:prstClr val="black">
                <a:alpha val="50000"/>
              </a:prstClr>
            </a:innerShdw>
          </a:effectLst>
        </p:spPr>
      </p:pic>
      <p:pic>
        <p:nvPicPr>
          <p:cNvPr id="30" name="図プレースホルダー 41"/>
          <p:cNvPicPr>
            <a:picLocks noChangeAspect="1"/>
          </p:cNvPicPr>
          <p:nvPr/>
        </p:nvPicPr>
        <p:blipFill>
          <a:blip r:embed="rId7" cstate="print">
            <a:extLst>
              <a:ext uri="{28A0092B-C50C-407E-A947-70E740481C1C}">
                <a14:useLocalDpi xmlns:a14="http://schemas.microsoft.com/office/drawing/2010/main" val="0"/>
              </a:ext>
            </a:extLst>
          </a:blip>
          <a:srcRect l="16211" r="16211"/>
          <a:stretch>
            <a:fillRect/>
          </a:stretch>
        </p:blipFill>
        <p:spPr>
          <a:xfrm>
            <a:off x="2532296" y="7639378"/>
            <a:ext cx="621640" cy="621640"/>
          </a:xfrm>
          <a:prstGeom prst="rect">
            <a:avLst/>
          </a:prstGeom>
          <a:effectLst>
            <a:innerShdw blurRad="63500" dist="50800">
              <a:prstClr val="black">
                <a:alpha val="50000"/>
              </a:prstClr>
            </a:innerShdw>
          </a:effectLst>
        </p:spPr>
      </p:pic>
      <p:sp>
        <p:nvSpPr>
          <p:cNvPr id="33" name="テキスト ボックス 32"/>
          <p:cNvSpPr txBox="1"/>
          <p:nvPr/>
        </p:nvSpPr>
        <p:spPr>
          <a:xfrm>
            <a:off x="7318638" y="3682425"/>
            <a:ext cx="1646605" cy="769441"/>
          </a:xfrm>
          <a:prstGeom prst="rect">
            <a:avLst/>
          </a:prstGeom>
          <a:noFill/>
        </p:spPr>
        <p:txBody>
          <a:bodyPr wrap="none" rtlCol="0">
            <a:spAutoFit/>
          </a:bodyPr>
          <a:lstStyle/>
          <a:p>
            <a:pPr algn="r"/>
            <a:r>
              <a:rPr kumimoji="1" lang="en-US" altLang="ja-JP" sz="4400" dirty="0" smtClean="0">
                <a:solidFill>
                  <a:schemeClr val="accent2"/>
                </a:solidFill>
              </a:rPr>
              <a:t>69,478</a:t>
            </a:r>
          </a:p>
        </p:txBody>
      </p:sp>
      <p:sp>
        <p:nvSpPr>
          <p:cNvPr id="34" name="テキスト ボックス 33"/>
          <p:cNvSpPr txBox="1"/>
          <p:nvPr/>
        </p:nvSpPr>
        <p:spPr>
          <a:xfrm>
            <a:off x="8035181" y="4267200"/>
            <a:ext cx="930062" cy="523220"/>
          </a:xfrm>
          <a:prstGeom prst="rect">
            <a:avLst/>
          </a:prstGeom>
          <a:noFill/>
        </p:spPr>
        <p:txBody>
          <a:bodyPr wrap="none" rtlCol="0">
            <a:spAutoFit/>
          </a:bodyPr>
          <a:lstStyle/>
          <a:p>
            <a:pPr algn="r"/>
            <a:r>
              <a:rPr kumimoji="1" lang="en-US" altLang="ja-JP" sz="2800" dirty="0" smtClean="0">
                <a:solidFill>
                  <a:schemeClr val="accent4"/>
                </a:solidFill>
              </a:rPr>
              <a:t>Likes</a:t>
            </a:r>
          </a:p>
        </p:txBody>
      </p:sp>
      <p:sp>
        <p:nvSpPr>
          <p:cNvPr id="36" name="テキスト ボックス 35"/>
          <p:cNvSpPr txBox="1"/>
          <p:nvPr/>
        </p:nvSpPr>
        <p:spPr>
          <a:xfrm>
            <a:off x="6555159" y="4907642"/>
            <a:ext cx="1651414" cy="769441"/>
          </a:xfrm>
          <a:prstGeom prst="rect">
            <a:avLst/>
          </a:prstGeom>
          <a:noFill/>
        </p:spPr>
        <p:txBody>
          <a:bodyPr wrap="none" rtlCol="0">
            <a:spAutoFit/>
          </a:bodyPr>
          <a:lstStyle/>
          <a:p>
            <a:pPr algn="r"/>
            <a:r>
              <a:rPr kumimoji="1" lang="en-US" altLang="ja-JP" sz="4400" dirty="0" smtClean="0">
                <a:solidFill>
                  <a:schemeClr val="accent2"/>
                </a:solidFill>
              </a:rPr>
              <a:t>55,245</a:t>
            </a:r>
          </a:p>
        </p:txBody>
      </p:sp>
      <p:sp>
        <p:nvSpPr>
          <p:cNvPr id="37" name="テキスト ボックス 36"/>
          <p:cNvSpPr txBox="1"/>
          <p:nvPr/>
        </p:nvSpPr>
        <p:spPr>
          <a:xfrm>
            <a:off x="6624089" y="5492417"/>
            <a:ext cx="1582484" cy="523220"/>
          </a:xfrm>
          <a:prstGeom prst="rect">
            <a:avLst/>
          </a:prstGeom>
          <a:noFill/>
        </p:spPr>
        <p:txBody>
          <a:bodyPr wrap="none" rtlCol="0">
            <a:spAutoFit/>
          </a:bodyPr>
          <a:lstStyle/>
          <a:p>
            <a:pPr algn="r"/>
            <a:r>
              <a:rPr kumimoji="1" lang="en-US" altLang="ja-JP" sz="2800" dirty="0" smtClean="0">
                <a:solidFill>
                  <a:schemeClr val="accent4"/>
                </a:solidFill>
              </a:rPr>
              <a:t>Followers</a:t>
            </a:r>
          </a:p>
        </p:txBody>
      </p:sp>
      <p:sp>
        <p:nvSpPr>
          <p:cNvPr id="38" name="テキスト ボックス 37"/>
          <p:cNvSpPr txBox="1"/>
          <p:nvPr/>
        </p:nvSpPr>
        <p:spPr>
          <a:xfrm>
            <a:off x="5728650" y="6137739"/>
            <a:ext cx="1649811" cy="769441"/>
          </a:xfrm>
          <a:prstGeom prst="rect">
            <a:avLst/>
          </a:prstGeom>
          <a:noFill/>
        </p:spPr>
        <p:txBody>
          <a:bodyPr wrap="none" rtlCol="0">
            <a:spAutoFit/>
          </a:bodyPr>
          <a:lstStyle/>
          <a:p>
            <a:pPr algn="r"/>
            <a:r>
              <a:rPr kumimoji="1" lang="en-US" altLang="ja-JP" sz="4400" dirty="0" smtClean="0">
                <a:solidFill>
                  <a:schemeClr val="accent2"/>
                </a:solidFill>
              </a:rPr>
              <a:t>32,756</a:t>
            </a:r>
          </a:p>
        </p:txBody>
      </p:sp>
      <p:sp>
        <p:nvSpPr>
          <p:cNvPr id="39" name="テキスト ボックス 38"/>
          <p:cNvSpPr txBox="1"/>
          <p:nvPr/>
        </p:nvSpPr>
        <p:spPr>
          <a:xfrm>
            <a:off x="5584380" y="6722514"/>
            <a:ext cx="1794081" cy="523220"/>
          </a:xfrm>
          <a:prstGeom prst="rect">
            <a:avLst/>
          </a:prstGeom>
          <a:noFill/>
        </p:spPr>
        <p:txBody>
          <a:bodyPr wrap="none" rtlCol="0">
            <a:spAutoFit/>
          </a:bodyPr>
          <a:lstStyle/>
          <a:p>
            <a:pPr algn="r"/>
            <a:r>
              <a:rPr kumimoji="1" lang="en-US" altLang="ja-JP" sz="2800" dirty="0" smtClean="0">
                <a:solidFill>
                  <a:schemeClr val="accent4"/>
                </a:solidFill>
              </a:rPr>
              <a:t>Subscribers</a:t>
            </a:r>
          </a:p>
        </p:txBody>
      </p:sp>
      <p:sp>
        <p:nvSpPr>
          <p:cNvPr id="40" name="テキスト ボックス 39"/>
          <p:cNvSpPr txBox="1"/>
          <p:nvPr/>
        </p:nvSpPr>
        <p:spPr>
          <a:xfrm>
            <a:off x="5089981" y="7367343"/>
            <a:ext cx="1646605" cy="769441"/>
          </a:xfrm>
          <a:prstGeom prst="rect">
            <a:avLst/>
          </a:prstGeom>
          <a:noFill/>
        </p:spPr>
        <p:txBody>
          <a:bodyPr wrap="none" rtlCol="0">
            <a:spAutoFit/>
          </a:bodyPr>
          <a:lstStyle/>
          <a:p>
            <a:pPr algn="r"/>
            <a:r>
              <a:rPr kumimoji="1" lang="en-US" altLang="ja-JP" sz="4400" dirty="0" smtClean="0">
                <a:solidFill>
                  <a:schemeClr val="accent2"/>
                </a:solidFill>
              </a:rPr>
              <a:t>24,119</a:t>
            </a:r>
          </a:p>
        </p:txBody>
      </p:sp>
      <p:sp>
        <p:nvSpPr>
          <p:cNvPr id="41" name="テキスト ボックス 40"/>
          <p:cNvSpPr txBox="1"/>
          <p:nvPr/>
        </p:nvSpPr>
        <p:spPr>
          <a:xfrm>
            <a:off x="5154102" y="7952118"/>
            <a:ext cx="1582484" cy="523220"/>
          </a:xfrm>
          <a:prstGeom prst="rect">
            <a:avLst/>
          </a:prstGeom>
          <a:noFill/>
        </p:spPr>
        <p:txBody>
          <a:bodyPr wrap="none" rtlCol="0">
            <a:spAutoFit/>
          </a:bodyPr>
          <a:lstStyle/>
          <a:p>
            <a:pPr algn="r"/>
            <a:r>
              <a:rPr kumimoji="1" lang="en-US" altLang="ja-JP" sz="2800" dirty="0" smtClean="0">
                <a:solidFill>
                  <a:schemeClr val="accent4"/>
                </a:solidFill>
              </a:rPr>
              <a:t>Followers</a:t>
            </a:r>
          </a:p>
        </p:txBody>
      </p:sp>
      <p:sp>
        <p:nvSpPr>
          <p:cNvPr id="42" name="テキスト プレースホルダー 35"/>
          <p:cNvSpPr txBox="1">
            <a:spLocks/>
          </p:cNvSpPr>
          <p:nvPr/>
        </p:nvSpPr>
        <p:spPr>
          <a:xfrm>
            <a:off x="9687986" y="5592349"/>
            <a:ext cx="7593445" cy="846576"/>
          </a:xfrm>
          <a:prstGeom prst="rect">
            <a:avLst/>
          </a:prstGeom>
        </p:spPr>
        <p:txBody>
          <a:bodyPr anchor="b"/>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800" spc="300" dirty="0" smtClean="0">
                <a:solidFill>
                  <a:schemeClr val="accent2"/>
                </a:solidFill>
                <a:effectLst>
                  <a:innerShdw blurRad="63500" dist="50800">
                    <a:prstClr val="black">
                      <a:alpha val="50000"/>
                    </a:prstClr>
                  </a:innerShdw>
                </a:effectLst>
                <a:latin typeface="+mj-lt"/>
              </a:rPr>
              <a:t>Sharing our contents</a:t>
            </a:r>
            <a:endParaRPr lang="ja-JP" altLang="en-US" sz="4800" spc="300" dirty="0">
              <a:solidFill>
                <a:schemeClr val="accent2"/>
              </a:solidFill>
              <a:effectLst>
                <a:innerShdw blurRad="63500" dist="50800">
                  <a:prstClr val="black">
                    <a:alpha val="50000"/>
                  </a:prstClr>
                </a:innerShdw>
              </a:effectLst>
              <a:latin typeface="+mj-lt"/>
            </a:endParaRPr>
          </a:p>
        </p:txBody>
      </p:sp>
      <p:sp>
        <p:nvSpPr>
          <p:cNvPr id="43" name="テキスト プレースホルダー 36"/>
          <p:cNvSpPr txBox="1">
            <a:spLocks/>
          </p:cNvSpPr>
          <p:nvPr/>
        </p:nvSpPr>
        <p:spPr>
          <a:xfrm>
            <a:off x="9682430" y="6405149"/>
            <a:ext cx="7593445" cy="296127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nSpc>
                <a:spcPct val="120000"/>
              </a:lnSpc>
              <a:spcBef>
                <a:spcPts val="0"/>
              </a:spcBef>
            </a:pPr>
            <a:r>
              <a:rPr lang="en-US" altLang="ja-JP" dirty="0" smtClean="0"/>
              <a:t>An simul albucius appareat vel, his vide vocent salutandi te, vim wisi dicant ex. At illum scripta percipit ius, eos te conceptam temporibus cotidieque. Pri id error vitae, posse ludus sanctus nec ea. Has deserunt adipiscing ad, cum forensibus dissentiet efficiantur at. Regione assentior est cu, mel et possim definiebas. Eam illum patrioque in.</a:t>
            </a:r>
            <a:endParaRPr lang="ja-JP" altLang="en-US" dirty="0"/>
          </a:p>
        </p:txBody>
      </p:sp>
      <p:pic>
        <p:nvPicPr>
          <p:cNvPr id="26" name="図 25"/>
          <p:cNvPicPr>
            <a:picLocks noChangeAspect="1"/>
          </p:cNvPicPr>
          <p:nvPr/>
        </p:nvPicPr>
        <p:blipFill rotWithShape="1">
          <a:blip r:embed="rId3">
            <a:extLst>
              <a:ext uri="{28A0092B-C50C-407E-A947-70E740481C1C}">
                <a14:useLocalDpi xmlns:a14="http://schemas.microsoft.com/office/drawing/2010/main" val="0"/>
              </a:ext>
            </a:extLst>
          </a:blip>
          <a:srcRect l="92990"/>
          <a:stretch/>
        </p:blipFill>
        <p:spPr>
          <a:xfrm>
            <a:off x="4223657" y="2804982"/>
            <a:ext cx="225118" cy="6561437"/>
          </a:xfrm>
          <a:prstGeom prst="rect">
            <a:avLst/>
          </a:prstGeom>
        </p:spPr>
      </p:pic>
      <p:pic>
        <p:nvPicPr>
          <p:cNvPr id="25" name="図 24"/>
          <p:cNvPicPr>
            <a:picLocks noChangeAspect="1"/>
          </p:cNvPicPr>
          <p:nvPr/>
        </p:nvPicPr>
        <p:blipFill rotWithShape="1">
          <a:blip r:embed="rId3">
            <a:extLst>
              <a:ext uri="{28A0092B-C50C-407E-A947-70E740481C1C}">
                <a14:useLocalDpi xmlns:a14="http://schemas.microsoft.com/office/drawing/2010/main" val="0"/>
              </a:ext>
            </a:extLst>
          </a:blip>
          <a:srcRect r="92682"/>
          <a:stretch/>
        </p:blipFill>
        <p:spPr>
          <a:xfrm>
            <a:off x="1237459" y="2804983"/>
            <a:ext cx="235017" cy="6561437"/>
          </a:xfrm>
          <a:prstGeom prst="rect">
            <a:avLst/>
          </a:prstGeom>
        </p:spPr>
      </p:pic>
    </p:spTree>
    <p:extLst>
      <p:ext uri="{BB962C8B-B14F-4D97-AF65-F5344CB8AC3E}">
        <p14:creationId xmlns:p14="http://schemas.microsoft.com/office/powerpoint/2010/main" val="2843416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653">
        <p15:prstTrans prst="peelOff"/>
      </p:transition>
    </mc:Choice>
    <mc:Fallback xmlns="">
      <p:transition spd="slow" advTm="116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randombar(horizontal)">
                                      <p:cBhvr>
                                        <p:cTn id="10" dur="500"/>
                                        <p:tgtEl>
                                          <p:spTgt spid="25"/>
                                        </p:tgtEl>
                                      </p:cBhvr>
                                    </p:animEffect>
                                  </p:childTnLst>
                                </p:cTn>
                              </p:par>
                              <p:par>
                                <p:cTn id="11" presetID="14"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randombar(horizontal)">
                                      <p:cBhvr>
                                        <p:cTn id="13" dur="500"/>
                                        <p:tgtEl>
                                          <p:spTgt spid="26"/>
                                        </p:tgtEl>
                                      </p:cBhvr>
                                    </p:animEffect>
                                  </p:childTnLst>
                                </p:cTn>
                              </p:par>
                            </p:childTnLst>
                          </p:cTn>
                        </p:par>
                        <p:par>
                          <p:cTn id="14" fill="hold">
                            <p:stCondLst>
                              <p:cond delay="500"/>
                            </p:stCondLst>
                            <p:childTnLst>
                              <p:par>
                                <p:cTn id="15" presetID="2" presetClass="entr" presetSubtype="8"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750" fill="hold"/>
                                        <p:tgtEl>
                                          <p:spTgt spid="11"/>
                                        </p:tgtEl>
                                        <p:attrNameLst>
                                          <p:attrName>ppt_x</p:attrName>
                                        </p:attrNameLst>
                                      </p:cBhvr>
                                      <p:tavLst>
                                        <p:tav tm="0">
                                          <p:val>
                                            <p:strVal val="0-#ppt_w/2"/>
                                          </p:val>
                                        </p:tav>
                                        <p:tav tm="100000">
                                          <p:val>
                                            <p:strVal val="#ppt_x"/>
                                          </p:val>
                                        </p:tav>
                                      </p:tavLst>
                                    </p:anim>
                                    <p:anim calcmode="lin" valueType="num">
                                      <p:cBhvr additive="base">
                                        <p:cTn id="18" dur="75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25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750" fill="hold"/>
                                        <p:tgtEl>
                                          <p:spTgt spid="27"/>
                                        </p:tgtEl>
                                        <p:attrNameLst>
                                          <p:attrName>ppt_x</p:attrName>
                                        </p:attrNameLst>
                                      </p:cBhvr>
                                      <p:tavLst>
                                        <p:tav tm="0">
                                          <p:val>
                                            <p:strVal val="0-#ppt_w/2"/>
                                          </p:val>
                                        </p:tav>
                                        <p:tav tm="100000">
                                          <p:val>
                                            <p:strVal val="#ppt_x"/>
                                          </p:val>
                                        </p:tav>
                                      </p:tavLst>
                                    </p:anim>
                                    <p:anim calcmode="lin" valueType="num">
                                      <p:cBhvr additive="base">
                                        <p:cTn id="22" dur="7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25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750" fill="hold"/>
                                        <p:tgtEl>
                                          <p:spTgt spid="33"/>
                                        </p:tgtEl>
                                        <p:attrNameLst>
                                          <p:attrName>ppt_x</p:attrName>
                                        </p:attrNameLst>
                                      </p:cBhvr>
                                      <p:tavLst>
                                        <p:tav tm="0">
                                          <p:val>
                                            <p:strVal val="0-#ppt_w/2"/>
                                          </p:val>
                                        </p:tav>
                                        <p:tav tm="100000">
                                          <p:val>
                                            <p:strVal val="#ppt_x"/>
                                          </p:val>
                                        </p:tav>
                                      </p:tavLst>
                                    </p:anim>
                                    <p:anim calcmode="lin" valueType="num">
                                      <p:cBhvr additive="base">
                                        <p:cTn id="26" dur="750" fill="hold"/>
                                        <p:tgtEl>
                                          <p:spTgt spid="3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35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750" fill="hold"/>
                                        <p:tgtEl>
                                          <p:spTgt spid="34"/>
                                        </p:tgtEl>
                                        <p:attrNameLst>
                                          <p:attrName>ppt_x</p:attrName>
                                        </p:attrNameLst>
                                      </p:cBhvr>
                                      <p:tavLst>
                                        <p:tav tm="0">
                                          <p:val>
                                            <p:strVal val="0-#ppt_w/2"/>
                                          </p:val>
                                        </p:tav>
                                        <p:tav tm="100000">
                                          <p:val>
                                            <p:strVal val="#ppt_x"/>
                                          </p:val>
                                        </p:tav>
                                      </p:tavLst>
                                    </p:anim>
                                    <p:anim calcmode="lin" valueType="num">
                                      <p:cBhvr additive="base">
                                        <p:cTn id="30" dur="750" fill="hold"/>
                                        <p:tgtEl>
                                          <p:spTgt spid="34"/>
                                        </p:tgtEl>
                                        <p:attrNameLst>
                                          <p:attrName>ppt_y</p:attrName>
                                        </p:attrNameLst>
                                      </p:cBhvr>
                                      <p:tavLst>
                                        <p:tav tm="0">
                                          <p:val>
                                            <p:strVal val="#ppt_y"/>
                                          </p:val>
                                        </p:tav>
                                        <p:tav tm="100000">
                                          <p:val>
                                            <p:strVal val="#ppt_y"/>
                                          </p:val>
                                        </p:tav>
                                      </p:tavLst>
                                    </p:anim>
                                  </p:childTnLst>
                                </p:cTn>
                              </p:par>
                            </p:childTnLst>
                          </p:cTn>
                        </p:par>
                        <p:par>
                          <p:cTn id="31" fill="hold">
                            <p:stCondLst>
                              <p:cond delay="1600"/>
                            </p:stCondLst>
                            <p:childTnLst>
                              <p:par>
                                <p:cTn id="32" presetID="2" presetClass="entr" presetSubtype="8" decel="100000" fill="hold" grpId="0" nodeType="after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0-#ppt_w/2"/>
                                          </p:val>
                                        </p:tav>
                                        <p:tav tm="100000">
                                          <p:val>
                                            <p:strVal val="#ppt_x"/>
                                          </p:val>
                                        </p:tav>
                                      </p:tavLst>
                                    </p:anim>
                                    <p:anim calcmode="lin" valueType="num">
                                      <p:cBhvr additive="base">
                                        <p:cTn id="35" dur="75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8" decel="100000" fill="hold" nodeType="withEffect">
                                  <p:stCondLst>
                                    <p:cond delay="50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750" fill="hold"/>
                                        <p:tgtEl>
                                          <p:spTgt spid="28"/>
                                        </p:tgtEl>
                                        <p:attrNameLst>
                                          <p:attrName>ppt_x</p:attrName>
                                        </p:attrNameLst>
                                      </p:cBhvr>
                                      <p:tavLst>
                                        <p:tav tm="0">
                                          <p:val>
                                            <p:strVal val="0-#ppt_w/2"/>
                                          </p:val>
                                        </p:tav>
                                        <p:tav tm="100000">
                                          <p:val>
                                            <p:strVal val="#ppt_x"/>
                                          </p:val>
                                        </p:tav>
                                      </p:tavLst>
                                    </p:anim>
                                    <p:anim calcmode="lin" valueType="num">
                                      <p:cBhvr additive="base">
                                        <p:cTn id="39" dur="750" fill="hold"/>
                                        <p:tgtEl>
                                          <p:spTgt spid="28"/>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50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750" fill="hold"/>
                                        <p:tgtEl>
                                          <p:spTgt spid="36"/>
                                        </p:tgtEl>
                                        <p:attrNameLst>
                                          <p:attrName>ppt_x</p:attrName>
                                        </p:attrNameLst>
                                      </p:cBhvr>
                                      <p:tavLst>
                                        <p:tav tm="0">
                                          <p:val>
                                            <p:strVal val="0-#ppt_w/2"/>
                                          </p:val>
                                        </p:tav>
                                        <p:tav tm="100000">
                                          <p:val>
                                            <p:strVal val="#ppt_x"/>
                                          </p:val>
                                        </p:tav>
                                      </p:tavLst>
                                    </p:anim>
                                    <p:anim calcmode="lin" valueType="num">
                                      <p:cBhvr additive="base">
                                        <p:cTn id="43" dur="750" fill="hold"/>
                                        <p:tgtEl>
                                          <p:spTgt spid="36"/>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60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750" fill="hold"/>
                                        <p:tgtEl>
                                          <p:spTgt spid="37"/>
                                        </p:tgtEl>
                                        <p:attrNameLst>
                                          <p:attrName>ppt_x</p:attrName>
                                        </p:attrNameLst>
                                      </p:cBhvr>
                                      <p:tavLst>
                                        <p:tav tm="0">
                                          <p:val>
                                            <p:strVal val="0-#ppt_w/2"/>
                                          </p:val>
                                        </p:tav>
                                        <p:tav tm="100000">
                                          <p:val>
                                            <p:strVal val="#ppt_x"/>
                                          </p:val>
                                        </p:tav>
                                      </p:tavLst>
                                    </p:anim>
                                    <p:anim calcmode="lin" valueType="num">
                                      <p:cBhvr additive="base">
                                        <p:cTn id="47" dur="750" fill="hold"/>
                                        <p:tgtEl>
                                          <p:spTgt spid="37"/>
                                        </p:tgtEl>
                                        <p:attrNameLst>
                                          <p:attrName>ppt_y</p:attrName>
                                        </p:attrNameLst>
                                      </p:cBhvr>
                                      <p:tavLst>
                                        <p:tav tm="0">
                                          <p:val>
                                            <p:strVal val="#ppt_y"/>
                                          </p:val>
                                        </p:tav>
                                        <p:tav tm="100000">
                                          <p:val>
                                            <p:strVal val="#ppt_y"/>
                                          </p:val>
                                        </p:tav>
                                      </p:tavLst>
                                    </p:anim>
                                  </p:childTnLst>
                                </p:cTn>
                              </p:par>
                            </p:childTnLst>
                          </p:cTn>
                        </p:par>
                        <p:par>
                          <p:cTn id="48" fill="hold">
                            <p:stCondLst>
                              <p:cond delay="2950"/>
                            </p:stCondLst>
                            <p:childTnLst>
                              <p:par>
                                <p:cTn id="49" presetID="2" presetClass="entr" presetSubtype="8" decel="100000" fill="hold" grpId="0" nodeType="after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750" fill="hold"/>
                                        <p:tgtEl>
                                          <p:spTgt spid="13"/>
                                        </p:tgtEl>
                                        <p:attrNameLst>
                                          <p:attrName>ppt_x</p:attrName>
                                        </p:attrNameLst>
                                      </p:cBhvr>
                                      <p:tavLst>
                                        <p:tav tm="0">
                                          <p:val>
                                            <p:strVal val="0-#ppt_w/2"/>
                                          </p:val>
                                        </p:tav>
                                        <p:tav tm="100000">
                                          <p:val>
                                            <p:strVal val="#ppt_x"/>
                                          </p:val>
                                        </p:tav>
                                      </p:tavLst>
                                    </p:anim>
                                    <p:anim calcmode="lin" valueType="num">
                                      <p:cBhvr additive="base">
                                        <p:cTn id="52" dur="75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50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750" fill="hold"/>
                                        <p:tgtEl>
                                          <p:spTgt spid="29"/>
                                        </p:tgtEl>
                                        <p:attrNameLst>
                                          <p:attrName>ppt_x</p:attrName>
                                        </p:attrNameLst>
                                      </p:cBhvr>
                                      <p:tavLst>
                                        <p:tav tm="0">
                                          <p:val>
                                            <p:strVal val="0-#ppt_w/2"/>
                                          </p:val>
                                        </p:tav>
                                        <p:tav tm="100000">
                                          <p:val>
                                            <p:strVal val="#ppt_x"/>
                                          </p:val>
                                        </p:tav>
                                      </p:tavLst>
                                    </p:anim>
                                    <p:anim calcmode="lin" valueType="num">
                                      <p:cBhvr additive="base">
                                        <p:cTn id="56" dur="750" fill="hold"/>
                                        <p:tgtEl>
                                          <p:spTgt spid="29"/>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50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750" fill="hold"/>
                                        <p:tgtEl>
                                          <p:spTgt spid="38"/>
                                        </p:tgtEl>
                                        <p:attrNameLst>
                                          <p:attrName>ppt_x</p:attrName>
                                        </p:attrNameLst>
                                      </p:cBhvr>
                                      <p:tavLst>
                                        <p:tav tm="0">
                                          <p:val>
                                            <p:strVal val="0-#ppt_w/2"/>
                                          </p:val>
                                        </p:tav>
                                        <p:tav tm="100000">
                                          <p:val>
                                            <p:strVal val="#ppt_x"/>
                                          </p:val>
                                        </p:tav>
                                      </p:tavLst>
                                    </p:anim>
                                    <p:anim calcmode="lin" valueType="num">
                                      <p:cBhvr additive="base">
                                        <p:cTn id="60" dur="750" fill="hold"/>
                                        <p:tgtEl>
                                          <p:spTgt spid="38"/>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6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750" fill="hold"/>
                                        <p:tgtEl>
                                          <p:spTgt spid="39"/>
                                        </p:tgtEl>
                                        <p:attrNameLst>
                                          <p:attrName>ppt_x</p:attrName>
                                        </p:attrNameLst>
                                      </p:cBhvr>
                                      <p:tavLst>
                                        <p:tav tm="0">
                                          <p:val>
                                            <p:strVal val="0-#ppt_w/2"/>
                                          </p:val>
                                        </p:tav>
                                        <p:tav tm="100000">
                                          <p:val>
                                            <p:strVal val="#ppt_x"/>
                                          </p:val>
                                        </p:tav>
                                      </p:tavLst>
                                    </p:anim>
                                    <p:anim calcmode="lin" valueType="num">
                                      <p:cBhvr additive="base">
                                        <p:cTn id="64" dur="750" fill="hold"/>
                                        <p:tgtEl>
                                          <p:spTgt spid="39"/>
                                        </p:tgtEl>
                                        <p:attrNameLst>
                                          <p:attrName>ppt_y</p:attrName>
                                        </p:attrNameLst>
                                      </p:cBhvr>
                                      <p:tavLst>
                                        <p:tav tm="0">
                                          <p:val>
                                            <p:strVal val="#ppt_y"/>
                                          </p:val>
                                        </p:tav>
                                        <p:tav tm="100000">
                                          <p:val>
                                            <p:strVal val="#ppt_y"/>
                                          </p:val>
                                        </p:tav>
                                      </p:tavLst>
                                    </p:anim>
                                  </p:childTnLst>
                                </p:cTn>
                              </p:par>
                            </p:childTnLst>
                          </p:cTn>
                        </p:par>
                        <p:par>
                          <p:cTn id="65" fill="hold">
                            <p:stCondLst>
                              <p:cond delay="4300"/>
                            </p:stCondLst>
                            <p:childTnLst>
                              <p:par>
                                <p:cTn id="66" presetID="2" presetClass="entr" presetSubtype="8" decel="100000" fill="hold" grpId="0" nodeType="after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0-#ppt_w/2"/>
                                          </p:val>
                                        </p:tav>
                                        <p:tav tm="100000">
                                          <p:val>
                                            <p:strVal val="#ppt_x"/>
                                          </p:val>
                                        </p:tav>
                                      </p:tavLst>
                                    </p:anim>
                                    <p:anim calcmode="lin" valueType="num">
                                      <p:cBhvr additive="base">
                                        <p:cTn id="69" dur="75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8" decel="100000" fill="hold" nodeType="withEffect">
                                  <p:stCondLst>
                                    <p:cond delay="50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750" fill="hold"/>
                                        <p:tgtEl>
                                          <p:spTgt spid="30"/>
                                        </p:tgtEl>
                                        <p:attrNameLst>
                                          <p:attrName>ppt_x</p:attrName>
                                        </p:attrNameLst>
                                      </p:cBhvr>
                                      <p:tavLst>
                                        <p:tav tm="0">
                                          <p:val>
                                            <p:strVal val="0-#ppt_w/2"/>
                                          </p:val>
                                        </p:tav>
                                        <p:tav tm="100000">
                                          <p:val>
                                            <p:strVal val="#ppt_x"/>
                                          </p:val>
                                        </p:tav>
                                      </p:tavLst>
                                    </p:anim>
                                    <p:anim calcmode="lin" valueType="num">
                                      <p:cBhvr additive="base">
                                        <p:cTn id="73" dur="750" fill="hold"/>
                                        <p:tgtEl>
                                          <p:spTgt spid="30"/>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500"/>
                                  </p:stCondLst>
                                  <p:childTnLst>
                                    <p:set>
                                      <p:cBhvr>
                                        <p:cTn id="75" dur="1" fill="hold">
                                          <p:stCondLst>
                                            <p:cond delay="0"/>
                                          </p:stCondLst>
                                        </p:cTn>
                                        <p:tgtEl>
                                          <p:spTgt spid="40"/>
                                        </p:tgtEl>
                                        <p:attrNameLst>
                                          <p:attrName>style.visibility</p:attrName>
                                        </p:attrNameLst>
                                      </p:cBhvr>
                                      <p:to>
                                        <p:strVal val="visible"/>
                                      </p:to>
                                    </p:set>
                                    <p:anim calcmode="lin" valueType="num">
                                      <p:cBhvr additive="base">
                                        <p:cTn id="76" dur="750" fill="hold"/>
                                        <p:tgtEl>
                                          <p:spTgt spid="40"/>
                                        </p:tgtEl>
                                        <p:attrNameLst>
                                          <p:attrName>ppt_x</p:attrName>
                                        </p:attrNameLst>
                                      </p:cBhvr>
                                      <p:tavLst>
                                        <p:tav tm="0">
                                          <p:val>
                                            <p:strVal val="0-#ppt_w/2"/>
                                          </p:val>
                                        </p:tav>
                                        <p:tav tm="100000">
                                          <p:val>
                                            <p:strVal val="#ppt_x"/>
                                          </p:val>
                                        </p:tav>
                                      </p:tavLst>
                                    </p:anim>
                                    <p:anim calcmode="lin" valueType="num">
                                      <p:cBhvr additive="base">
                                        <p:cTn id="77" dur="750" fill="hold"/>
                                        <p:tgtEl>
                                          <p:spTgt spid="40"/>
                                        </p:tgtEl>
                                        <p:attrNameLst>
                                          <p:attrName>ppt_y</p:attrName>
                                        </p:attrNameLst>
                                      </p:cBhvr>
                                      <p:tavLst>
                                        <p:tav tm="0">
                                          <p:val>
                                            <p:strVal val="#ppt_y"/>
                                          </p:val>
                                        </p:tav>
                                        <p:tav tm="100000">
                                          <p:val>
                                            <p:strVal val="#ppt_y"/>
                                          </p:val>
                                        </p:tav>
                                      </p:tavLst>
                                    </p:anim>
                                  </p:childTnLst>
                                </p:cTn>
                              </p:par>
                              <p:par>
                                <p:cTn id="78" presetID="2" presetClass="entr" presetSubtype="8" decel="100000" fill="hold" grpId="0" nodeType="withEffect">
                                  <p:stCondLst>
                                    <p:cond delay="600"/>
                                  </p:stCondLst>
                                  <p:childTnLst>
                                    <p:set>
                                      <p:cBhvr>
                                        <p:cTn id="79" dur="1" fill="hold">
                                          <p:stCondLst>
                                            <p:cond delay="0"/>
                                          </p:stCondLst>
                                        </p:cTn>
                                        <p:tgtEl>
                                          <p:spTgt spid="41"/>
                                        </p:tgtEl>
                                        <p:attrNameLst>
                                          <p:attrName>style.visibility</p:attrName>
                                        </p:attrNameLst>
                                      </p:cBhvr>
                                      <p:to>
                                        <p:strVal val="visible"/>
                                      </p:to>
                                    </p:set>
                                    <p:anim calcmode="lin" valueType="num">
                                      <p:cBhvr additive="base">
                                        <p:cTn id="80" dur="750" fill="hold"/>
                                        <p:tgtEl>
                                          <p:spTgt spid="41"/>
                                        </p:tgtEl>
                                        <p:attrNameLst>
                                          <p:attrName>ppt_x</p:attrName>
                                        </p:attrNameLst>
                                      </p:cBhvr>
                                      <p:tavLst>
                                        <p:tav tm="0">
                                          <p:val>
                                            <p:strVal val="0-#ppt_w/2"/>
                                          </p:val>
                                        </p:tav>
                                        <p:tav tm="100000">
                                          <p:val>
                                            <p:strVal val="#ppt_x"/>
                                          </p:val>
                                        </p:tav>
                                      </p:tavLst>
                                    </p:anim>
                                    <p:anim calcmode="lin" valueType="num">
                                      <p:cBhvr additive="base">
                                        <p:cTn id="81" dur="750" fill="hold"/>
                                        <p:tgtEl>
                                          <p:spTgt spid="41"/>
                                        </p:tgtEl>
                                        <p:attrNameLst>
                                          <p:attrName>ppt_y</p:attrName>
                                        </p:attrNameLst>
                                      </p:cBhvr>
                                      <p:tavLst>
                                        <p:tav tm="0">
                                          <p:val>
                                            <p:strVal val="#ppt_y"/>
                                          </p:val>
                                        </p:tav>
                                        <p:tav tm="100000">
                                          <p:val>
                                            <p:strVal val="#ppt_y"/>
                                          </p:val>
                                        </p:tav>
                                      </p:tavLst>
                                    </p:anim>
                                  </p:childTnLst>
                                </p:cTn>
                              </p:par>
                            </p:childTnLst>
                          </p:cTn>
                        </p:par>
                        <p:par>
                          <p:cTn id="82" fill="hold">
                            <p:stCondLst>
                              <p:cond delay="5650"/>
                            </p:stCondLst>
                            <p:childTnLst>
                              <p:par>
                                <p:cTn id="83" presetID="14" presetClass="entr" presetSubtype="10" fill="hold" grpId="0" nodeType="afterEffect">
                                  <p:stCondLst>
                                    <p:cond delay="500"/>
                                  </p:stCondLst>
                                  <p:iterate type="lt">
                                    <p:tmPct val="5000"/>
                                  </p:iterate>
                                  <p:childTnLst>
                                    <p:set>
                                      <p:cBhvr>
                                        <p:cTn id="84" dur="1" fill="hold">
                                          <p:stCondLst>
                                            <p:cond delay="0"/>
                                          </p:stCondLst>
                                        </p:cTn>
                                        <p:tgtEl>
                                          <p:spTgt spid="42"/>
                                        </p:tgtEl>
                                        <p:attrNameLst>
                                          <p:attrName>style.visibility</p:attrName>
                                        </p:attrNameLst>
                                      </p:cBhvr>
                                      <p:to>
                                        <p:strVal val="visible"/>
                                      </p:to>
                                    </p:set>
                                    <p:animEffect transition="in" filter="randombar(horizontal)">
                                      <p:cBhvr>
                                        <p:cTn id="85" dur="500"/>
                                        <p:tgtEl>
                                          <p:spTgt spid="42"/>
                                        </p:tgtEl>
                                      </p:cBhvr>
                                    </p:animEffect>
                                  </p:childTnLst>
                                </p:cTn>
                              </p:par>
                              <p:par>
                                <p:cTn id="86" presetID="10" presetClass="entr" presetSubtype="0" fill="hold" grpId="0" nodeType="withEffect">
                                  <p:stCondLst>
                                    <p:cond delay="75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3" grpId="0"/>
      <p:bldP spid="34" grpId="0"/>
      <p:bldP spid="36" grpId="0"/>
      <p:bldP spid="37" grpId="0"/>
      <p:bldP spid="38" grpId="0"/>
      <p:bldP spid="39" grpId="0"/>
      <p:bldP spid="40" grpId="0"/>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58</a:t>
            </a:fld>
            <a:endParaRPr lang="ja-JP" altLang="en-US"/>
          </a:p>
        </p:txBody>
      </p:sp>
      <p:sp>
        <p:nvSpPr>
          <p:cNvPr id="8" name="テキスト プレースホルダー 7"/>
          <p:cNvSpPr>
            <a:spLocks noGrp="1"/>
          </p:cNvSpPr>
          <p:nvPr>
            <p:ph type="body" sz="quarter" idx="23"/>
          </p:nvPr>
        </p:nvSpPr>
        <p:spPr/>
        <p:txBody>
          <a:bodyPr/>
          <a:lstStyle/>
          <a:p>
            <a:r>
              <a:rPr lang="en-US" altLang="ja-JP" dirty="0"/>
              <a:t>Life can only be understood </a:t>
            </a:r>
            <a:r>
              <a:rPr lang="en-US" altLang="ja-JP" dirty="0" smtClean="0"/>
              <a:t>backwards;</a:t>
            </a:r>
            <a:br>
              <a:rPr lang="en-US" altLang="ja-JP" dirty="0" smtClean="0"/>
            </a:br>
            <a:r>
              <a:rPr lang="en-US" altLang="ja-JP" dirty="0" smtClean="0"/>
              <a:t>but </a:t>
            </a:r>
            <a:r>
              <a:rPr lang="en-US" altLang="ja-JP" dirty="0"/>
              <a:t>it must be lived forwards.</a:t>
            </a:r>
            <a:endParaRPr kumimoji="1" lang="ja-JP" altLang="en-US" dirty="0"/>
          </a:p>
        </p:txBody>
      </p:sp>
    </p:spTree>
    <p:extLst>
      <p:ext uri="{BB962C8B-B14F-4D97-AF65-F5344CB8AC3E}">
        <p14:creationId xmlns:p14="http://schemas.microsoft.com/office/powerpoint/2010/main" val="2808621949"/>
      </p:ext>
    </p:extLst>
  </p:cSld>
  <p:clrMapOvr>
    <a:masterClrMapping/>
  </p:clrMapOvr>
  <mc:AlternateContent xmlns:mc="http://schemas.openxmlformats.org/markup-compatibility/2006" xmlns:p14="http://schemas.microsoft.com/office/powerpoint/2010/main">
    <mc:Choice Requires="p14">
      <p:transition spd="med" p14:dur="700" advTm="6717">
        <p:fade/>
      </p:transition>
    </mc:Choice>
    <mc:Fallback xmlns="">
      <p:transition spd="med" advTm="6717">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59</a:t>
            </a:fld>
            <a:endParaRPr lang="ja-JP" altLang="en-US"/>
          </a:p>
        </p:txBody>
      </p:sp>
      <p:sp>
        <p:nvSpPr>
          <p:cNvPr id="10" name="テキスト プレースホルダー 9"/>
          <p:cNvSpPr>
            <a:spLocks noGrp="1"/>
          </p:cNvSpPr>
          <p:nvPr>
            <p:ph type="body" sz="quarter" idx="12"/>
          </p:nvPr>
        </p:nvSpPr>
        <p:spPr/>
        <p:txBody>
          <a:bodyPr/>
          <a:lstStyle/>
          <a:p>
            <a:r>
              <a:rPr lang="en-US" altLang="ja-JP" dirty="0" smtClean="0"/>
              <a:t>Iconic List with 6 Items</a:t>
            </a:r>
            <a:endParaRPr lang="ja-JP" altLang="en-US" dirty="0"/>
          </a:p>
        </p:txBody>
      </p:sp>
      <p:pic>
        <p:nvPicPr>
          <p:cNvPr id="24" name="図プレースホルダー 23"/>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1" name="テキスト プレースホルダー 10"/>
          <p:cNvSpPr>
            <a:spLocks noGrp="1"/>
          </p:cNvSpPr>
          <p:nvPr>
            <p:ph type="body" sz="quarter" idx="15"/>
          </p:nvPr>
        </p:nvSpPr>
        <p:spPr/>
        <p:txBody>
          <a:bodyPr/>
          <a:lstStyle/>
          <a:p>
            <a:r>
              <a:rPr lang="en-US" altLang="ja-JP" dirty="0"/>
              <a:t>Et mei alii ignota</a:t>
            </a:r>
            <a:endParaRPr kumimoji="1" lang="ja-JP" altLang="en-US" dirty="0"/>
          </a:p>
        </p:txBody>
      </p:sp>
      <p:sp>
        <p:nvSpPr>
          <p:cNvPr id="12" name="テキスト プレースホルダー 11"/>
          <p:cNvSpPr>
            <a:spLocks noGrp="1"/>
          </p:cNvSpPr>
          <p:nvPr>
            <p:ph type="body" sz="quarter" idx="16"/>
          </p:nvPr>
        </p:nvSpPr>
        <p:spPr/>
        <p:txBody>
          <a:bodyPr/>
          <a:lstStyle/>
          <a:p>
            <a:r>
              <a:rPr lang="en-US" altLang="ja-JP" dirty="0"/>
              <a:t>Malis nonumes disputando ei mei, in pro novum aliquip officiis. Te cum eius deterruisset, mutat utroque omnesque ne eum, ad per reque scriptorem. </a:t>
            </a:r>
            <a:endParaRPr kumimoji="1" lang="ja-JP" altLang="en-US" dirty="0"/>
          </a:p>
        </p:txBody>
      </p:sp>
      <p:pic>
        <p:nvPicPr>
          <p:cNvPr id="25" name="図プレースホルダー 24"/>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3" name="テキスト プレースホルダー 12"/>
          <p:cNvSpPr>
            <a:spLocks noGrp="1"/>
          </p:cNvSpPr>
          <p:nvPr>
            <p:ph type="body" sz="quarter" idx="44"/>
          </p:nvPr>
        </p:nvSpPr>
        <p:spPr/>
        <p:txBody>
          <a:bodyPr/>
          <a:lstStyle/>
          <a:p>
            <a:r>
              <a:rPr lang="en-US" altLang="ja-JP" dirty="0"/>
              <a:t>Dicat </a:t>
            </a:r>
            <a:r>
              <a:rPr lang="en-US" altLang="ja-JP" dirty="0" smtClean="0"/>
              <a:t>tacimates</a:t>
            </a:r>
            <a:endParaRPr kumimoji="1" lang="ja-JP" altLang="en-US" dirty="0"/>
          </a:p>
        </p:txBody>
      </p:sp>
      <p:sp>
        <p:nvSpPr>
          <p:cNvPr id="14" name="テキスト プレースホルダー 13"/>
          <p:cNvSpPr>
            <a:spLocks noGrp="1"/>
          </p:cNvSpPr>
          <p:nvPr>
            <p:ph type="body" sz="quarter" idx="45"/>
          </p:nvPr>
        </p:nvSpPr>
        <p:spPr/>
        <p:txBody>
          <a:bodyPr/>
          <a:lstStyle/>
          <a:p>
            <a:r>
              <a:rPr lang="en-US" altLang="ja-JP" dirty="0"/>
              <a:t>Eruditi accumsan assentior est ne, ea vix graecis deterruisset definitionem, quas sensibus consectetuer has cu</a:t>
            </a:r>
            <a:r>
              <a:rPr lang="en-US" altLang="ja-JP" dirty="0" smtClean="0"/>
              <a:t>.</a:t>
            </a:r>
            <a:r>
              <a:rPr lang="en-US" altLang="ja-JP" dirty="0"/>
              <a:t> An usu insolens ullamcorper.</a:t>
            </a:r>
            <a:endParaRPr kumimoji="1" lang="ja-JP" altLang="en-US" dirty="0"/>
          </a:p>
        </p:txBody>
      </p:sp>
      <p:pic>
        <p:nvPicPr>
          <p:cNvPr id="27" name="図プレースホルダー 26"/>
          <p:cNvPicPr>
            <a:picLocks noGrp="1" noChangeAspect="1"/>
          </p:cNvPicPr>
          <p:nvPr>
            <p:ph type="pic" sz="quarter" idx="4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5" name="テキスト プレースホルダー 14"/>
          <p:cNvSpPr>
            <a:spLocks noGrp="1"/>
          </p:cNvSpPr>
          <p:nvPr>
            <p:ph type="body" sz="quarter" idx="47"/>
          </p:nvPr>
        </p:nvSpPr>
        <p:spPr/>
        <p:txBody>
          <a:bodyPr/>
          <a:lstStyle/>
          <a:p>
            <a:r>
              <a:rPr lang="en-US" altLang="ja-JP" dirty="0"/>
              <a:t>Tale esse meis</a:t>
            </a:r>
            <a:endParaRPr kumimoji="1" lang="ja-JP" altLang="en-US" dirty="0"/>
          </a:p>
        </p:txBody>
      </p:sp>
      <p:sp>
        <p:nvSpPr>
          <p:cNvPr id="16" name="テキスト プレースホルダー 15"/>
          <p:cNvSpPr>
            <a:spLocks noGrp="1"/>
          </p:cNvSpPr>
          <p:nvPr>
            <p:ph type="body" sz="quarter" idx="48"/>
          </p:nvPr>
        </p:nvSpPr>
        <p:spPr/>
        <p:txBody>
          <a:bodyPr/>
          <a:lstStyle/>
          <a:p>
            <a:r>
              <a:rPr lang="en-US" altLang="ja-JP" dirty="0"/>
              <a:t>Fastidii deleniti cu vel, no eum solum lorem impedit, at eros autem vim. Sed sumo legere phaedrum et, suas mnesarchum interpretaris eu mea. </a:t>
            </a:r>
            <a:endParaRPr kumimoji="1" lang="ja-JP" altLang="en-US" dirty="0"/>
          </a:p>
        </p:txBody>
      </p:sp>
      <p:pic>
        <p:nvPicPr>
          <p:cNvPr id="30" name="図プレースホルダー 29"/>
          <p:cNvPicPr>
            <a:picLocks noGrp="1" noChangeAspect="1"/>
          </p:cNvPicPr>
          <p:nvPr>
            <p:ph type="pic" sz="quarter" idx="4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17" name="テキスト プレースホルダー 16"/>
          <p:cNvSpPr>
            <a:spLocks noGrp="1"/>
          </p:cNvSpPr>
          <p:nvPr>
            <p:ph type="body" sz="quarter" idx="50"/>
          </p:nvPr>
        </p:nvSpPr>
        <p:spPr/>
        <p:txBody>
          <a:bodyPr/>
          <a:lstStyle/>
          <a:p>
            <a:r>
              <a:rPr lang="en-US" altLang="ja-JP" dirty="0"/>
              <a:t>Ex appareat</a:t>
            </a:r>
            <a:endParaRPr kumimoji="1" lang="ja-JP" altLang="en-US" dirty="0"/>
          </a:p>
        </p:txBody>
      </p:sp>
      <p:sp>
        <p:nvSpPr>
          <p:cNvPr id="18" name="テキスト プレースホルダー 17"/>
          <p:cNvSpPr>
            <a:spLocks noGrp="1"/>
          </p:cNvSpPr>
          <p:nvPr>
            <p:ph type="body" sz="quarter" idx="51"/>
          </p:nvPr>
        </p:nvSpPr>
        <p:spPr/>
        <p:txBody>
          <a:bodyPr/>
          <a:lstStyle/>
          <a:p>
            <a:r>
              <a:rPr lang="en-US" altLang="ja-JP" dirty="0"/>
              <a:t>Laboramus aliquando mel an, has eu accusata posidonium philosophia. Erroribus imperdiet an vis, nulla bonorum ius ad, pri ad ferri idque.</a:t>
            </a:r>
            <a:endParaRPr kumimoji="1" lang="ja-JP" altLang="en-US" dirty="0"/>
          </a:p>
        </p:txBody>
      </p:sp>
      <p:pic>
        <p:nvPicPr>
          <p:cNvPr id="29" name="図プレースホルダー 28"/>
          <p:cNvPicPr>
            <a:picLocks noGrp="1" noChangeAspect="1"/>
          </p:cNvPicPr>
          <p:nvPr>
            <p:ph type="pic" sz="quarter" idx="52"/>
          </p:nvPr>
        </p:nvPicPr>
        <p:blipFill>
          <a:blip r:embed="rId6" cstate="print">
            <a:extLst>
              <a:ext uri="{28A0092B-C50C-407E-A947-70E740481C1C}">
                <a14:useLocalDpi xmlns:a14="http://schemas.microsoft.com/office/drawing/2010/main" val="0"/>
              </a:ext>
            </a:extLst>
          </a:blip>
          <a:srcRect l="16211" r="16211"/>
          <a:stretch>
            <a:fillRect/>
          </a:stretch>
        </p:blipFill>
        <p:spPr/>
      </p:pic>
      <p:sp>
        <p:nvSpPr>
          <p:cNvPr id="19" name="テキスト プレースホルダー 18"/>
          <p:cNvSpPr>
            <a:spLocks noGrp="1"/>
          </p:cNvSpPr>
          <p:nvPr>
            <p:ph type="body" sz="quarter" idx="53"/>
          </p:nvPr>
        </p:nvSpPr>
        <p:spPr/>
        <p:txBody>
          <a:bodyPr/>
          <a:lstStyle/>
          <a:p>
            <a:r>
              <a:rPr lang="en-US" altLang="ja-JP" dirty="0"/>
              <a:t>Ei pri prompta</a:t>
            </a:r>
            <a:endParaRPr kumimoji="1" lang="ja-JP" altLang="en-US" dirty="0"/>
          </a:p>
        </p:txBody>
      </p:sp>
      <p:sp>
        <p:nvSpPr>
          <p:cNvPr id="20" name="テキスト プレースホルダー 19"/>
          <p:cNvSpPr>
            <a:spLocks noGrp="1"/>
          </p:cNvSpPr>
          <p:nvPr>
            <p:ph type="body" sz="quarter" idx="54"/>
          </p:nvPr>
        </p:nvSpPr>
        <p:spPr/>
        <p:txBody>
          <a:bodyPr/>
          <a:lstStyle/>
          <a:p>
            <a:r>
              <a:rPr lang="en-US" altLang="ja-JP" dirty="0"/>
              <a:t>Ius case verterem dissentiunt ex. In his modus postea, inani deterruisset mea an. Mei hinc alienum ex, propriae fabellas qui et. </a:t>
            </a:r>
            <a:endParaRPr kumimoji="1" lang="ja-JP" altLang="en-US" dirty="0"/>
          </a:p>
        </p:txBody>
      </p:sp>
      <p:pic>
        <p:nvPicPr>
          <p:cNvPr id="28" name="図プレースホルダー 27"/>
          <p:cNvPicPr>
            <a:picLocks noGrp="1" noChangeAspect="1"/>
          </p:cNvPicPr>
          <p:nvPr>
            <p:ph type="pic" sz="quarter" idx="55"/>
          </p:nvPr>
        </p:nvPicPr>
        <p:blipFill>
          <a:blip r:embed="rId7" cstate="print">
            <a:extLst>
              <a:ext uri="{28A0092B-C50C-407E-A947-70E740481C1C}">
                <a14:useLocalDpi xmlns:a14="http://schemas.microsoft.com/office/drawing/2010/main" val="0"/>
              </a:ext>
            </a:extLst>
          </a:blip>
          <a:srcRect l="16211" r="16211"/>
          <a:stretch>
            <a:fillRect/>
          </a:stretch>
        </p:blipFill>
        <p:spPr/>
      </p:pic>
      <p:sp>
        <p:nvSpPr>
          <p:cNvPr id="21" name="テキスト プレースホルダー 20"/>
          <p:cNvSpPr>
            <a:spLocks noGrp="1"/>
          </p:cNvSpPr>
          <p:nvPr>
            <p:ph type="body" sz="quarter" idx="56"/>
          </p:nvPr>
        </p:nvSpPr>
        <p:spPr/>
        <p:txBody>
          <a:bodyPr/>
          <a:lstStyle/>
          <a:p>
            <a:r>
              <a:rPr lang="en-US" altLang="ja-JP" dirty="0"/>
              <a:t>Vel ea falli audiam</a:t>
            </a:r>
            <a:endParaRPr kumimoji="1" lang="ja-JP" altLang="en-US" dirty="0"/>
          </a:p>
        </p:txBody>
      </p:sp>
      <p:sp>
        <p:nvSpPr>
          <p:cNvPr id="22" name="テキスト プレースホルダー 21"/>
          <p:cNvSpPr>
            <a:spLocks noGrp="1"/>
          </p:cNvSpPr>
          <p:nvPr>
            <p:ph type="body" sz="quarter" idx="57"/>
          </p:nvPr>
        </p:nvSpPr>
        <p:spPr/>
        <p:txBody>
          <a:bodyPr/>
          <a:lstStyle/>
          <a:p>
            <a:r>
              <a:rPr lang="en-US" altLang="ja-JP" dirty="0"/>
              <a:t>Per perpetua disputationi eu. Per debet utroque graecis ex. In admodum assueverit duo, tibique gubergren te per, pro id soluta mentitum posidonium.</a:t>
            </a:r>
            <a:endParaRPr kumimoji="1" lang="ja-JP" altLang="en-US" dirty="0"/>
          </a:p>
        </p:txBody>
      </p:sp>
    </p:spTree>
    <p:extLst>
      <p:ext uri="{BB962C8B-B14F-4D97-AF65-F5344CB8AC3E}">
        <p14:creationId xmlns:p14="http://schemas.microsoft.com/office/powerpoint/2010/main" val="227172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4349">
        <p15:prstTrans prst="peelOff"/>
      </p:transition>
    </mc:Choice>
    <mc:Fallback xmlns="">
      <p:transition spd="slow" advTm="1434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6</a:t>
            </a:fld>
            <a:endParaRPr lang="ja-JP" altLang="en-US"/>
          </a:p>
        </p:txBody>
      </p:sp>
      <p:sp>
        <p:nvSpPr>
          <p:cNvPr id="8" name="タイトル 7"/>
          <p:cNvSpPr>
            <a:spLocks noGrp="1"/>
          </p:cNvSpPr>
          <p:nvPr>
            <p:ph type="title"/>
          </p:nvPr>
        </p:nvSpPr>
        <p:spPr/>
        <p:txBody>
          <a:bodyPr/>
          <a:lstStyle/>
          <a:p>
            <a:r>
              <a:rPr lang="en-US" altLang="ja-JP" dirty="0">
                <a:latin typeface="+mj-lt"/>
              </a:rPr>
              <a:t>I AM </a:t>
            </a:r>
            <a:r>
              <a:rPr lang="en-US" altLang="ja-JP" dirty="0"/>
              <a:t>Jason Friedberg</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LET ME INTRODUCE MYSELF…</a:t>
            </a:r>
            <a:endParaRPr kumimoji="1" lang="ja-JP" altLang="en-US" dirty="0"/>
          </a:p>
        </p:txBody>
      </p:sp>
      <p:sp>
        <p:nvSpPr>
          <p:cNvPr id="12" name="テキスト プレースホルダー 11"/>
          <p:cNvSpPr>
            <a:spLocks noGrp="1"/>
          </p:cNvSpPr>
          <p:nvPr>
            <p:ph type="body" sz="quarter" idx="20"/>
          </p:nvPr>
        </p:nvSpPr>
        <p:spPr/>
        <p:txBody>
          <a:bodyPr/>
          <a:lstStyle/>
          <a:p>
            <a:r>
              <a:rPr lang="en-US" altLang="ja-JP" dirty="0"/>
              <a:t>Nostrum epicurei vituperata at est. Dico atqui singulis pri te. In eum ludus nihil ridens, modo appellantur concludaturque est te. Id cibo oblique detraxit usu, insolens interesset ei quo. In illum labitur nec, id ponderum platonem moderatius sed.</a:t>
            </a:r>
          </a:p>
          <a:p>
            <a:r>
              <a:rPr lang="en-US" altLang="ja-JP" dirty="0" smtClean="0"/>
              <a:t>Volumus </a:t>
            </a:r>
            <a:r>
              <a:rPr lang="en-US" altLang="ja-JP" dirty="0"/>
              <a:t>partiendo vix ne, pro ei debet populo theophrastus. Ad ullum lucilius phaedrum mei, sed ea nemore pericula. Sea ei consequat ullamcorper. Ea graeco impetus est, vix sententiae definitiones ex, sea ne docendi perfecto splendide. </a:t>
            </a:r>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6087" r="16087"/>
          <a:stretch>
            <a:fillRect/>
          </a:stretch>
        </p:blipFill>
        <p:spPr/>
      </p:pic>
      <p:sp>
        <p:nvSpPr>
          <p:cNvPr id="13" name="テキスト プレースホルダー 12"/>
          <p:cNvSpPr>
            <a:spLocks noGrp="1"/>
          </p:cNvSpPr>
          <p:nvPr>
            <p:ph type="body" sz="quarter" idx="23"/>
          </p:nvPr>
        </p:nvSpPr>
        <p:spPr/>
        <p:txBody>
          <a:bodyPr/>
          <a:lstStyle/>
          <a:p>
            <a:r>
              <a:rPr kumimoji="1" lang="en-US" altLang="ja-JP" dirty="0" smtClean="0"/>
              <a:t>WEB DESIGNER</a:t>
            </a:r>
            <a:endParaRPr kumimoji="1" lang="ja-JP" altLang="en-US" dirty="0"/>
          </a:p>
        </p:txBody>
      </p:sp>
      <p:pic>
        <p:nvPicPr>
          <p:cNvPr id="26" name="図プレースホルダー 2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087" r="16087"/>
          <a:stretch>
            <a:fillRect/>
          </a:stretch>
        </p:blipFill>
        <p:spPr/>
      </p:pic>
      <p:sp>
        <p:nvSpPr>
          <p:cNvPr id="15" name="テキスト プレースホルダー 14"/>
          <p:cNvSpPr>
            <a:spLocks noGrp="1"/>
          </p:cNvSpPr>
          <p:nvPr>
            <p:ph type="body" sz="quarter" idx="25"/>
          </p:nvPr>
        </p:nvSpPr>
        <p:spPr/>
        <p:txBody>
          <a:bodyPr/>
          <a:lstStyle/>
          <a:p>
            <a:r>
              <a:rPr kumimoji="1" lang="en-US" altLang="ja-JP" dirty="0" smtClean="0"/>
              <a:t>PHOTOGRAPHER</a:t>
            </a:r>
            <a:endParaRPr kumimoji="1" lang="ja-JP" altLang="en-US" dirty="0"/>
          </a:p>
        </p:txBody>
      </p:sp>
      <p:pic>
        <p:nvPicPr>
          <p:cNvPr id="27" name="図プレースホルダー 26"/>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087" r="16087"/>
          <a:stretch>
            <a:fillRect/>
          </a:stretch>
        </p:blipFill>
        <p:spPr/>
      </p:pic>
      <p:sp>
        <p:nvSpPr>
          <p:cNvPr id="17" name="テキスト プレースホルダー 16"/>
          <p:cNvSpPr>
            <a:spLocks noGrp="1"/>
          </p:cNvSpPr>
          <p:nvPr>
            <p:ph type="body" sz="quarter" idx="27"/>
          </p:nvPr>
        </p:nvSpPr>
        <p:spPr/>
        <p:txBody>
          <a:bodyPr/>
          <a:lstStyle/>
          <a:p>
            <a:r>
              <a:rPr kumimoji="1" lang="en-US" altLang="ja-JP" dirty="0" smtClean="0"/>
              <a:t>DIRECTOR</a:t>
            </a:r>
            <a:endParaRPr kumimoji="1" lang="ja-JP" altLang="en-US" dirty="0"/>
          </a:p>
        </p:txBody>
      </p:sp>
      <p:pic>
        <p:nvPicPr>
          <p:cNvPr id="34" name="図プレースホルダー 33"/>
          <p:cNvPicPr>
            <a:picLocks noGrp="1" noChangeAspect="1"/>
          </p:cNvPicPr>
          <p:nvPr>
            <p:ph type="pic" sz="quarter" idx="28"/>
          </p:nvPr>
        </p:nvPicPr>
        <p:blipFill>
          <a:blip r:embed="rId5" cstate="print">
            <a:extLst>
              <a:ext uri="{28A0092B-C50C-407E-A947-70E740481C1C}">
                <a14:useLocalDpi xmlns:a14="http://schemas.microsoft.com/office/drawing/2010/main" val="0"/>
              </a:ext>
            </a:extLst>
          </a:blip>
          <a:srcRect l="15990" r="15990"/>
          <a:stretch>
            <a:fillRect/>
          </a:stretch>
        </p:blipFill>
        <p:spPr/>
      </p:pic>
      <p:sp>
        <p:nvSpPr>
          <p:cNvPr id="19" name="テキスト プレースホルダー 18"/>
          <p:cNvSpPr>
            <a:spLocks noGrp="1"/>
          </p:cNvSpPr>
          <p:nvPr>
            <p:ph type="body" sz="quarter" idx="29"/>
          </p:nvPr>
        </p:nvSpPr>
        <p:spPr/>
        <p:txBody>
          <a:bodyPr/>
          <a:lstStyle/>
          <a:p>
            <a:r>
              <a:rPr kumimoji="1" lang="en-US" altLang="ja-JP" dirty="0" smtClean="0"/>
              <a:t>facebook.com</a:t>
            </a:r>
            <a:endParaRPr kumimoji="1" lang="ja-JP" altLang="en-US" dirty="0"/>
          </a:p>
        </p:txBody>
      </p:sp>
      <p:pic>
        <p:nvPicPr>
          <p:cNvPr id="36" name="図プレースホルダー 35"/>
          <p:cNvPicPr>
            <a:picLocks noGrp="1" noChangeAspect="1"/>
          </p:cNvPicPr>
          <p:nvPr>
            <p:ph type="pic" sz="quarter" idx="30"/>
          </p:nvPr>
        </p:nvPicPr>
        <p:blipFill>
          <a:blip r:embed="rId6" cstate="print">
            <a:extLst>
              <a:ext uri="{28A0092B-C50C-407E-A947-70E740481C1C}">
                <a14:useLocalDpi xmlns:a14="http://schemas.microsoft.com/office/drawing/2010/main" val="0"/>
              </a:ext>
            </a:extLst>
          </a:blip>
          <a:srcRect l="16087" r="16087"/>
          <a:stretch>
            <a:fillRect/>
          </a:stretch>
        </p:blipFill>
        <p:spPr/>
      </p:pic>
      <p:sp>
        <p:nvSpPr>
          <p:cNvPr id="21" name="テキスト プレースホルダー 20"/>
          <p:cNvSpPr>
            <a:spLocks noGrp="1"/>
          </p:cNvSpPr>
          <p:nvPr>
            <p:ph type="body" sz="quarter" idx="31"/>
          </p:nvPr>
        </p:nvSpPr>
        <p:spPr/>
        <p:txBody>
          <a:bodyPr/>
          <a:lstStyle/>
          <a:p>
            <a:r>
              <a:rPr kumimoji="1" lang="en-US" altLang="ja-JP" dirty="0" smtClean="0"/>
              <a:t>twitter.com</a:t>
            </a:r>
            <a:endParaRPr kumimoji="1" lang="ja-JP" altLang="en-US" dirty="0"/>
          </a:p>
        </p:txBody>
      </p:sp>
      <p:pic>
        <p:nvPicPr>
          <p:cNvPr id="32" name="図プレースホルダー 31"/>
          <p:cNvPicPr>
            <a:picLocks noGrp="1" noChangeAspect="1"/>
          </p:cNvPicPr>
          <p:nvPr>
            <p:ph type="pic" sz="quarter" idx="32"/>
          </p:nvPr>
        </p:nvPicPr>
        <p:blipFill>
          <a:blip r:embed="rId7" cstate="print">
            <a:extLst>
              <a:ext uri="{28A0092B-C50C-407E-A947-70E740481C1C}">
                <a14:useLocalDpi xmlns:a14="http://schemas.microsoft.com/office/drawing/2010/main" val="0"/>
              </a:ext>
            </a:extLst>
          </a:blip>
          <a:srcRect l="16087" r="16087"/>
          <a:stretch>
            <a:fillRect/>
          </a:stretch>
        </p:blipFill>
        <p:spPr/>
      </p:pic>
      <p:sp>
        <p:nvSpPr>
          <p:cNvPr id="23" name="テキスト プレースホルダー 22"/>
          <p:cNvSpPr>
            <a:spLocks noGrp="1"/>
          </p:cNvSpPr>
          <p:nvPr>
            <p:ph type="body" sz="quarter" idx="33"/>
          </p:nvPr>
        </p:nvSpPr>
        <p:spPr/>
        <p:txBody>
          <a:bodyPr/>
          <a:lstStyle/>
          <a:p>
            <a:r>
              <a:rPr kumimoji="1" lang="en-US" altLang="ja-JP" dirty="0" smtClean="0"/>
              <a:t>linkedin.com</a:t>
            </a:r>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3753964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296">
        <p15:prstTrans prst="peelOff"/>
      </p:transition>
    </mc:Choice>
    <mc:Fallback xmlns="">
      <p:transition spd="slow" advTm="13296">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60</a:t>
            </a:fld>
            <a:endParaRPr lang="ja-JP" altLang="en-US"/>
          </a:p>
        </p:txBody>
      </p:sp>
      <p:sp>
        <p:nvSpPr>
          <p:cNvPr id="25" name="テキスト プレースホルダー 24"/>
          <p:cNvSpPr>
            <a:spLocks noGrp="1"/>
          </p:cNvSpPr>
          <p:nvPr>
            <p:ph type="body" sz="quarter" idx="12"/>
          </p:nvPr>
        </p:nvSpPr>
        <p:spPr/>
        <p:txBody>
          <a:bodyPr/>
          <a:lstStyle/>
          <a:p>
            <a:r>
              <a:rPr lang="en-US" altLang="ja-JP" dirty="0" smtClean="0"/>
              <a:t>Some Keywords and Icons</a:t>
            </a:r>
            <a:endParaRPr kumimoji="1" lang="ja-JP" altLang="en-US" dirty="0"/>
          </a:p>
        </p:txBody>
      </p:sp>
      <p:sp>
        <p:nvSpPr>
          <p:cNvPr id="28" name="テキスト プレースホルダー 27"/>
          <p:cNvSpPr>
            <a:spLocks noGrp="1"/>
          </p:cNvSpPr>
          <p:nvPr>
            <p:ph type="body" sz="quarter" idx="20"/>
          </p:nvPr>
        </p:nvSpPr>
        <p:spPr/>
        <p:txBody>
          <a:bodyPr/>
          <a:lstStyle/>
          <a:p>
            <a:r>
              <a:rPr lang="en-US" altLang="ja-JP" dirty="0"/>
              <a:t>Malis nonumes disputando ei mei, in pro novum aliquip officiis. </a:t>
            </a:r>
            <a:endParaRPr lang="en-US" altLang="ja-JP" dirty="0" smtClean="0"/>
          </a:p>
          <a:p>
            <a:r>
              <a:rPr lang="en-US" altLang="ja-JP" dirty="0" smtClean="0"/>
              <a:t>Te </a:t>
            </a:r>
            <a:r>
              <a:rPr lang="en-US" altLang="ja-JP" dirty="0"/>
              <a:t>cum eius deterruisset, mutat utroque omnesque ne eum, ad per reque scriptorem. </a:t>
            </a:r>
            <a:endParaRPr lang="en-US" altLang="ja-JP" dirty="0" smtClean="0"/>
          </a:p>
        </p:txBody>
      </p:sp>
      <p:pic>
        <p:nvPicPr>
          <p:cNvPr id="39" name="図プレースホルダー 3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0" name="図プレースホルダー 39"/>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41" name="図プレースホルダー 40"/>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38" name="図プレースホルダー 37"/>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6" name="テキスト プレースホルダー 25"/>
          <p:cNvSpPr>
            <a:spLocks noGrp="1"/>
          </p:cNvSpPr>
          <p:nvPr>
            <p:ph type="body" sz="quarter" idx="15"/>
          </p:nvPr>
        </p:nvSpPr>
        <p:spPr/>
        <p:txBody>
          <a:bodyPr/>
          <a:lstStyle/>
          <a:p>
            <a:r>
              <a:rPr kumimoji="1" lang="en-US" altLang="ja-JP" dirty="0" smtClean="0"/>
              <a:t>HEART</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smtClean="0"/>
              <a:t>PEOPLE</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smtClean="0"/>
              <a:t>LEADERSHIP</a:t>
            </a:r>
            <a:endParaRPr kumimoji="1" lang="ja-JP" altLang="en-US" dirty="0"/>
          </a:p>
        </p:txBody>
      </p:sp>
      <p:sp>
        <p:nvSpPr>
          <p:cNvPr id="34" name="テキスト プレースホルダー 33"/>
          <p:cNvSpPr>
            <a:spLocks noGrp="1"/>
          </p:cNvSpPr>
          <p:nvPr>
            <p:ph type="body" sz="quarter" idx="26"/>
          </p:nvPr>
        </p:nvSpPr>
        <p:spPr/>
        <p:txBody>
          <a:bodyPr/>
          <a:lstStyle/>
          <a:p>
            <a:r>
              <a:rPr kumimoji="1" lang="en-US" altLang="ja-JP" dirty="0" smtClean="0"/>
              <a:t>WORLD-LEADING</a:t>
            </a:r>
            <a:endParaRPr kumimoji="1" lang="ja-JP" altLang="en-US" dirty="0"/>
          </a:p>
        </p:txBody>
      </p:sp>
      <p:sp>
        <p:nvSpPr>
          <p:cNvPr id="35" name="テキスト プレースホルダー 34"/>
          <p:cNvSpPr>
            <a:spLocks noGrp="1"/>
          </p:cNvSpPr>
          <p:nvPr>
            <p:ph type="body" sz="quarter" idx="27"/>
          </p:nvPr>
        </p:nvSpPr>
        <p:spPr/>
        <p:txBody>
          <a:bodyPr/>
          <a:lstStyle/>
          <a:p>
            <a:r>
              <a:rPr kumimoji="1" lang="en-US" altLang="ja-JP" dirty="0" smtClean="0"/>
              <a:t>STRATEGY</a:t>
            </a:r>
            <a:endParaRPr kumimoji="1" lang="ja-JP" altLang="en-US" dirty="0"/>
          </a:p>
        </p:txBody>
      </p:sp>
      <p:sp>
        <p:nvSpPr>
          <p:cNvPr id="36" name="テキスト プレースホルダー 35"/>
          <p:cNvSpPr>
            <a:spLocks noGrp="1"/>
          </p:cNvSpPr>
          <p:nvPr>
            <p:ph type="body" sz="quarter" idx="28"/>
          </p:nvPr>
        </p:nvSpPr>
        <p:spPr/>
        <p:txBody>
          <a:bodyPr/>
          <a:lstStyle/>
          <a:p>
            <a:r>
              <a:rPr kumimoji="1" lang="en-US" altLang="ja-JP" dirty="0" smtClean="0"/>
              <a:t>PASSION</a:t>
            </a:r>
            <a:endParaRPr kumimoji="1" lang="ja-JP" altLang="en-US" dirty="0"/>
          </a:p>
        </p:txBody>
      </p:sp>
      <p:sp>
        <p:nvSpPr>
          <p:cNvPr id="37" name="テキスト プレースホルダー 36"/>
          <p:cNvSpPr>
            <a:spLocks noGrp="1"/>
          </p:cNvSpPr>
          <p:nvPr>
            <p:ph type="body" sz="quarter" idx="29"/>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711384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468">
        <p15:prstTrans prst="peelOff"/>
      </p:transition>
    </mc:Choice>
    <mc:Fallback xmlns="">
      <p:transition spd="slow" advTm="8468">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6" name="テキスト プレースホルダー 5"/>
          <p:cNvSpPr>
            <a:spLocks noGrp="1"/>
          </p:cNvSpPr>
          <p:nvPr>
            <p:ph type="body" sz="quarter" idx="12"/>
          </p:nvPr>
        </p:nvSpPr>
        <p:spPr/>
        <p:txBody>
          <a:bodyPr/>
          <a:lstStyle/>
          <a:p>
            <a:endParaRPr lang="en-US"/>
          </a:p>
        </p:txBody>
      </p:sp>
      <p:sp>
        <p:nvSpPr>
          <p:cNvPr id="29" name="タイトル 28"/>
          <p:cNvSpPr>
            <a:spLocks noGrp="1"/>
          </p:cNvSpPr>
          <p:nvPr>
            <p:ph type="title"/>
          </p:nvPr>
        </p:nvSpPr>
        <p:spPr/>
        <p:txBody>
          <a:bodyPr/>
          <a:lstStyle/>
          <a:p>
            <a:r>
              <a:rPr kumimoji="1" lang="en-US" altLang="ja-JP" dirty="0" smtClean="0"/>
              <a:t>KEEP MOVING FORWARD!</a:t>
            </a:r>
            <a:endParaRPr kumimoji="1" lang="ja-JP" altLang="en-US" dirty="0"/>
          </a:p>
        </p:txBody>
      </p:sp>
    </p:spTree>
    <p:extLst>
      <p:ext uri="{BB962C8B-B14F-4D97-AF65-F5344CB8AC3E}">
        <p14:creationId xmlns:p14="http://schemas.microsoft.com/office/powerpoint/2010/main" val="1508838056"/>
      </p:ext>
    </p:extLst>
  </p:cSld>
  <p:clrMapOvr>
    <a:masterClrMapping/>
  </p:clrMapOvr>
  <mc:AlternateContent xmlns:mc="http://schemas.openxmlformats.org/markup-compatibility/2006" xmlns:p14="http://schemas.microsoft.com/office/powerpoint/2010/main">
    <mc:Choice Requires="p14">
      <p:transition spd="slow" p14:dur="1250" advTm="4244">
        <p14:flip dir="r"/>
      </p:transition>
    </mc:Choice>
    <mc:Fallback xmlns="">
      <p:transition spd="slow" advTm="4244">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THANK YOU FOR WATCHING!</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Any Questions?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Created by Jun Akizaki – </a:t>
            </a:r>
            <a:r>
              <a:rPr kumimoji="1" lang="en-US" altLang="ja-JP" dirty="0" smtClean="0">
                <a:hlinkClick r:id="rId2"/>
              </a:rPr>
              <a:t>The Power of Power Point</a:t>
            </a:r>
            <a:endParaRPr kumimoji="1" lang="en-US" altLang="ja-JP" dirty="0" smtClean="0"/>
          </a:p>
          <a:p>
            <a:r>
              <a:rPr lang="en-US" altLang="ja-JP" dirty="0" smtClean="0"/>
              <a:t>Title Font: </a:t>
            </a:r>
            <a:r>
              <a:rPr lang="en-US" altLang="ja-JP" dirty="0" smtClean="0">
                <a:hlinkClick r:id="rId3"/>
              </a:rPr>
              <a:t>Bebas Neue</a:t>
            </a:r>
            <a:endParaRPr lang="en-US" altLang="ja-JP" dirty="0" smtClean="0"/>
          </a:p>
          <a:p>
            <a:r>
              <a:rPr kumimoji="1" lang="en-US" altLang="ja-JP" dirty="0" smtClean="0"/>
              <a:t>Text Font: </a:t>
            </a:r>
            <a:r>
              <a:rPr kumimoji="1" lang="en-US" altLang="ja-JP" dirty="0" smtClean="0">
                <a:hlinkClick r:id="rId4"/>
              </a:rPr>
              <a:t>Crimson Text</a:t>
            </a:r>
            <a:endParaRPr kumimoji="1" lang="en-US" altLang="ja-JP" dirty="0" smtClean="0"/>
          </a:p>
          <a:p>
            <a:r>
              <a:rPr lang="en-US" altLang="ja-JP" dirty="0" smtClean="0"/>
              <a:t>Icon: </a:t>
            </a:r>
            <a:r>
              <a:rPr lang="en-US" altLang="ja-JP" dirty="0" smtClean="0">
                <a:hlinkClick r:id="rId5"/>
              </a:rPr>
              <a:t>Font Awesome</a:t>
            </a:r>
            <a:r>
              <a:rPr lang="en-US" altLang="ja-JP" dirty="0" smtClean="0"/>
              <a:t> by </a:t>
            </a:r>
            <a:r>
              <a:rPr lang="en-US" altLang="ja-JP" dirty="0"/>
              <a:t>Dave </a:t>
            </a:r>
            <a:r>
              <a:rPr lang="en-US" altLang="ja-JP" dirty="0" smtClean="0"/>
              <a:t>Gandy (Licence: CC BY 3.0)</a:t>
            </a:r>
            <a:endParaRPr kumimoji="1" lang="ja-JP" altLang="en-US" dirty="0"/>
          </a:p>
        </p:txBody>
      </p:sp>
    </p:spTree>
    <p:extLst>
      <p:ext uri="{BB962C8B-B14F-4D97-AF65-F5344CB8AC3E}">
        <p14:creationId xmlns:p14="http://schemas.microsoft.com/office/powerpoint/2010/main" val="2549076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881">
        <p15:prstTrans prst="wind"/>
      </p:transition>
    </mc:Choice>
    <mc:Fallback xmlns="">
      <p:transition spd="slow" advTm="9881">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0" y="2713230"/>
            <a:ext cx="18295961" cy="517558"/>
          </a:xfrm>
          <a:prstGeom prst="rect">
            <a:avLst/>
          </a:prstGeom>
          <a:gradFill>
            <a:gsLst>
              <a:gs pos="0">
                <a:schemeClr val="tx2">
                  <a:alpha val="70000"/>
                </a:schemeClr>
              </a:gs>
              <a:gs pos="29000">
                <a:srgbClr val="FFFFFF">
                  <a:alpha val="42000"/>
                </a:srgbClr>
              </a:gs>
              <a:gs pos="62000">
                <a:schemeClr val="tx2">
                  <a:alpha val="2000"/>
                </a:schemeClr>
              </a:gs>
              <a:gs pos="100000">
                <a:schemeClr val="tx2">
                  <a:alpha val="26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7</a:t>
            </a:fld>
            <a:endParaRPr lang="ja-JP" altLang="en-US"/>
          </a:p>
        </p:txBody>
      </p:sp>
      <p:sp>
        <p:nvSpPr>
          <p:cNvPr id="22" name="テキスト ボックス 21"/>
          <p:cNvSpPr txBox="1"/>
          <p:nvPr/>
        </p:nvSpPr>
        <p:spPr>
          <a:xfrm>
            <a:off x="7833647" y="2668225"/>
            <a:ext cx="4116833" cy="646331"/>
          </a:xfrm>
          <a:prstGeom prst="rect">
            <a:avLst/>
          </a:prstGeom>
          <a:noFill/>
        </p:spPr>
        <p:txBody>
          <a:bodyPr wrap="none" rtlCol="0" anchor="b">
            <a:spAutoFit/>
          </a:bodyPr>
          <a:lstStyle/>
          <a:p>
            <a:r>
              <a:rPr kumimoji="1" lang="en-US" altLang="ja-JP" sz="3600" i="1" dirty="0" smtClean="0">
                <a:solidFill>
                  <a:schemeClr val="accent2"/>
                </a:solidFill>
              </a:rPr>
              <a:t>Art Director / Producer</a:t>
            </a:r>
            <a:endParaRPr kumimoji="1" lang="ja-JP" altLang="en-US" sz="3600" i="1" dirty="0">
              <a:solidFill>
                <a:schemeClr val="accent2"/>
              </a:solidFill>
            </a:endParaRPr>
          </a:p>
        </p:txBody>
      </p:sp>
      <p:sp>
        <p:nvSpPr>
          <p:cNvPr id="23" name="テキスト ボックス 22"/>
          <p:cNvSpPr txBox="1"/>
          <p:nvPr/>
        </p:nvSpPr>
        <p:spPr>
          <a:xfrm>
            <a:off x="7833647" y="1453090"/>
            <a:ext cx="6672019" cy="1323439"/>
          </a:xfrm>
          <a:prstGeom prst="rect">
            <a:avLst/>
          </a:prstGeom>
          <a:noFill/>
        </p:spPr>
        <p:txBody>
          <a:bodyPr wrap="none" rtlCol="0" anchor="b">
            <a:spAutoFit/>
          </a:bodyPr>
          <a:lstStyle/>
          <a:p>
            <a:r>
              <a:rPr lang="en-US" altLang="ja-JP" sz="8000" spc="300" dirty="0">
                <a:solidFill>
                  <a:schemeClr val="accent1"/>
                </a:solidFill>
                <a:effectLst>
                  <a:innerShdw blurRad="63500" dist="50800">
                    <a:prstClr val="black">
                      <a:alpha val="50000"/>
                    </a:prstClr>
                  </a:innerShdw>
                </a:effectLst>
                <a:latin typeface="+mj-lt"/>
              </a:rPr>
              <a:t>Benjamin Stoloff</a:t>
            </a:r>
            <a:endParaRPr kumimoji="1" lang="ja-JP" altLang="en-US" sz="8000" spc="300" dirty="0">
              <a:solidFill>
                <a:schemeClr val="accent1"/>
              </a:solidFill>
              <a:effectLst>
                <a:innerShdw blurRad="63500" dist="50800">
                  <a:prstClr val="black">
                    <a:alpha val="50000"/>
                  </a:prstClr>
                </a:innerShdw>
              </a:effectLst>
              <a:latin typeface="+mj-lt"/>
            </a:endParaRPr>
          </a:p>
        </p:txBody>
      </p:sp>
      <p:sp>
        <p:nvSpPr>
          <p:cNvPr id="25" name="テキスト プレースホルダー 11"/>
          <p:cNvSpPr txBox="1">
            <a:spLocks/>
          </p:cNvSpPr>
          <p:nvPr/>
        </p:nvSpPr>
        <p:spPr>
          <a:xfrm>
            <a:off x="7833647" y="3620455"/>
            <a:ext cx="9223131" cy="193331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nSpc>
                <a:spcPct val="110000"/>
              </a:lnSpc>
              <a:spcBef>
                <a:spcPts val="0"/>
              </a:spcBef>
            </a:pPr>
            <a:r>
              <a:rPr lang="en-US" altLang="ja-JP" dirty="0" smtClean="0"/>
              <a:t>Nostrum epicurei vituperata at est. Dico atqui singulis pri te. In eum ludus nihil ridens, modo appellantur concludaturque est te. Id cibo oblique detraxit usu, insolens interesset ei quo. In illum labitur nec, id ponderum platonem moderatius sed.</a:t>
            </a:r>
            <a:endParaRPr lang="en-US" altLang="ja-JP" dirty="0"/>
          </a:p>
        </p:txBody>
      </p:sp>
      <p:sp>
        <p:nvSpPr>
          <p:cNvPr id="28" name="角丸四角形 27"/>
          <p:cNvSpPr/>
          <p:nvPr/>
        </p:nvSpPr>
        <p:spPr>
          <a:xfrm>
            <a:off x="7915727" y="5835491"/>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7957477" y="5867008"/>
            <a:ext cx="4926633"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13463686" y="5762176"/>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DESIGN</a:t>
            </a:r>
            <a:endParaRPr kumimoji="1" lang="ja-JP" altLang="en-US" sz="2400" dirty="0">
              <a:solidFill>
                <a:schemeClr val="accent2"/>
              </a:solidFill>
              <a:latin typeface="Bebas Neue Regular" pitchFamily="50" charset="0"/>
            </a:endParaRPr>
          </a:p>
        </p:txBody>
      </p:sp>
      <p:sp>
        <p:nvSpPr>
          <p:cNvPr id="30" name="角丸四角形 29"/>
          <p:cNvSpPr/>
          <p:nvPr/>
        </p:nvSpPr>
        <p:spPr>
          <a:xfrm>
            <a:off x="7915727" y="6608594"/>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p:cNvSpPr/>
          <p:nvPr/>
        </p:nvSpPr>
        <p:spPr>
          <a:xfrm>
            <a:off x="7957477" y="6640111"/>
            <a:ext cx="3689837"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13463686" y="6535279"/>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MODEL</a:t>
            </a:r>
            <a:endParaRPr kumimoji="1" lang="ja-JP" altLang="en-US" sz="2400" dirty="0">
              <a:solidFill>
                <a:schemeClr val="accent2"/>
              </a:solidFill>
              <a:latin typeface="Bebas Neue Regular" pitchFamily="50" charset="0"/>
            </a:endParaRPr>
          </a:p>
        </p:txBody>
      </p:sp>
      <p:sp>
        <p:nvSpPr>
          <p:cNvPr id="32" name="角丸四角形 31"/>
          <p:cNvSpPr/>
          <p:nvPr/>
        </p:nvSpPr>
        <p:spPr>
          <a:xfrm>
            <a:off x="7927179" y="7381697"/>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7968930" y="7413214"/>
            <a:ext cx="4455919"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13469904" y="7308382"/>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COMMUNICATION</a:t>
            </a:r>
            <a:endParaRPr kumimoji="1" lang="ja-JP" altLang="en-US" sz="2400" dirty="0">
              <a:solidFill>
                <a:schemeClr val="accent2"/>
              </a:solidFill>
              <a:latin typeface="Bebas Neue Regular" pitchFamily="50" charset="0"/>
            </a:endParaRPr>
          </a:p>
        </p:txBody>
      </p:sp>
      <p:sp>
        <p:nvSpPr>
          <p:cNvPr id="34" name="角丸四角形 33"/>
          <p:cNvSpPr/>
          <p:nvPr/>
        </p:nvSpPr>
        <p:spPr>
          <a:xfrm>
            <a:off x="7927179" y="8154801"/>
            <a:ext cx="5344143" cy="315035"/>
          </a:xfrm>
          <a:prstGeom prst="roundRect">
            <a:avLst>
              <a:gd name="adj" fmla="val 50000"/>
            </a:avLst>
          </a:prstGeom>
          <a:gradFill>
            <a:gsLst>
              <a:gs pos="0">
                <a:schemeClr val="tx2">
                  <a:alpha val="60000"/>
                </a:schemeClr>
              </a:gs>
              <a:gs pos="35000">
                <a:srgbClr val="FFFFFF">
                  <a:alpha val="22000"/>
                </a:srgbClr>
              </a:gs>
              <a:gs pos="64000">
                <a:schemeClr val="tx2">
                  <a:alpha val="2000"/>
                </a:schemeClr>
              </a:gs>
              <a:gs pos="100000">
                <a:schemeClr val="tx2">
                  <a:alpha val="1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7968929" y="8186318"/>
            <a:ext cx="5082186" cy="252000"/>
          </a:xfrm>
          <a:prstGeom prst="roundRect">
            <a:avLst>
              <a:gd name="adj" fmla="val 50000"/>
            </a:avLst>
          </a:prstGeom>
          <a:gradFill>
            <a:gsLst>
              <a:gs pos="0">
                <a:schemeClr val="tx2"/>
              </a:gs>
              <a:gs pos="29000">
                <a:srgbClr val="FFFFFF">
                  <a:alpha val="84000"/>
                </a:srgbClr>
              </a:gs>
              <a:gs pos="62000">
                <a:schemeClr val="tx2">
                  <a:alpha val="21000"/>
                </a:schemeClr>
              </a:gs>
              <a:gs pos="100000">
                <a:schemeClr val="tx2">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483623" y="8081486"/>
            <a:ext cx="2946532" cy="461665"/>
          </a:xfrm>
          <a:prstGeom prst="rect">
            <a:avLst/>
          </a:prstGeom>
          <a:noFill/>
        </p:spPr>
        <p:txBody>
          <a:bodyPr wrap="square" rtlCol="0">
            <a:spAutoFit/>
          </a:bodyPr>
          <a:lstStyle/>
          <a:p>
            <a:r>
              <a:rPr lang="en-US" altLang="ja-JP" sz="2400" dirty="0" smtClean="0">
                <a:solidFill>
                  <a:schemeClr val="accent2"/>
                </a:solidFill>
                <a:latin typeface="Bebas Neue Regular" pitchFamily="50" charset="0"/>
              </a:rPr>
              <a:t>MANAGEMENT</a:t>
            </a:r>
            <a:endParaRPr kumimoji="1" lang="ja-JP" altLang="en-US" sz="2400" dirty="0">
              <a:solidFill>
                <a:schemeClr val="accent2"/>
              </a:solidFill>
              <a:latin typeface="Bebas Neue Regular" pitchFamily="50" charset="0"/>
            </a:endParaRPr>
          </a:p>
        </p:txBody>
      </p:sp>
      <p:pic>
        <p:nvPicPr>
          <p:cNvPr id="49" name="図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3425" y="5216947"/>
            <a:ext cx="6330623" cy="462852"/>
          </a:xfrm>
          <a:prstGeom prst="rect">
            <a:avLst/>
          </a:prstGeom>
        </p:spPr>
      </p:pic>
    </p:spTree>
    <p:extLst>
      <p:ext uri="{BB962C8B-B14F-4D97-AF65-F5344CB8AC3E}">
        <p14:creationId xmlns:p14="http://schemas.microsoft.com/office/powerpoint/2010/main" val="3547224357"/>
      </p:ext>
    </p:extLst>
  </p:cSld>
  <p:clrMapOvr>
    <a:masterClrMapping/>
  </p:clrMapOvr>
  <mc:AlternateContent xmlns:mc="http://schemas.openxmlformats.org/markup-compatibility/2006" xmlns:p14="http://schemas.microsoft.com/office/powerpoint/2010/main">
    <mc:Choice Requires="p14">
      <p:transition spd="slow" p14:dur="800" advTm="9799">
        <p14:flythrough/>
      </p:transition>
    </mc:Choice>
    <mc:Fallback xmlns="">
      <p:transition spd="slow" advTm="97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anim calcmode="lin" valueType="num">
                                      <p:cBhvr>
                                        <p:cTn id="8" dur="500" fill="hold"/>
                                        <p:tgtEl>
                                          <p:spTgt spid="23"/>
                                        </p:tgtEl>
                                        <p:attrNameLst>
                                          <p:attrName>ppt_w</p:attrName>
                                        </p:attrNameLst>
                                      </p:cBhvr>
                                      <p:tavLst>
                                        <p:tav tm="0" fmla="#ppt_w*sin(2.5*pi*$)">
                                          <p:val>
                                            <p:fltVal val="0"/>
                                          </p:val>
                                        </p:tav>
                                        <p:tav tm="100000">
                                          <p:val>
                                            <p:fltVal val="1"/>
                                          </p:val>
                                        </p:tav>
                                      </p:tavLst>
                                    </p:anim>
                                    <p:anim calcmode="lin" valueType="num">
                                      <p:cBhvr>
                                        <p:cTn id="9" dur="500" fill="hold"/>
                                        <p:tgtEl>
                                          <p:spTgt spid="23"/>
                                        </p:tgtEl>
                                        <p:attrNameLst>
                                          <p:attrName>ppt_h</p:attrName>
                                        </p:attrNameLst>
                                      </p:cBhvr>
                                      <p:tavLst>
                                        <p:tav tm="0">
                                          <p:val>
                                            <p:strVal val="#ppt_h"/>
                                          </p:val>
                                        </p:tav>
                                        <p:tav tm="100000">
                                          <p:val>
                                            <p:strVal val="#ppt_h"/>
                                          </p:val>
                                        </p:tav>
                                      </p:tavLst>
                                    </p:anim>
                                  </p:childTnLst>
                                </p:cTn>
                              </p:par>
                            </p:childTnLst>
                          </p:cTn>
                        </p:par>
                        <p:par>
                          <p:cTn id="10" fill="hold">
                            <p:stCondLst>
                              <p:cond delay="1200"/>
                            </p:stCondLst>
                            <p:childTnLst>
                              <p:par>
                                <p:cTn id="11" presetID="16" presetClass="entr" presetSubtype="37"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arn(outVertical)">
                                      <p:cBhvr>
                                        <p:cTn id="13" dur="500"/>
                                        <p:tgtEl>
                                          <p:spTgt spid="24"/>
                                        </p:tgtEl>
                                      </p:cBhvr>
                                    </p:animEffect>
                                  </p:childTnLst>
                                </p:cTn>
                              </p:par>
                            </p:childTnLst>
                          </p:cTn>
                        </p:par>
                        <p:par>
                          <p:cTn id="14" fill="hold">
                            <p:stCondLst>
                              <p:cond delay="1700"/>
                            </p:stCondLst>
                            <p:childTnLst>
                              <p:par>
                                <p:cTn id="15" presetID="14" presetClass="entr" presetSubtype="10" fill="hold" grpId="0" nodeType="afterEffect">
                                  <p:stCondLst>
                                    <p:cond delay="0"/>
                                  </p:stCondLst>
                                  <p:iterate type="lt">
                                    <p:tmPct val="5000"/>
                                  </p:iterate>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par>
                          <p:cTn id="18" fill="hold">
                            <p:stCondLst>
                              <p:cond delay="2675"/>
                            </p:stCondLst>
                            <p:childTnLst>
                              <p:par>
                                <p:cTn id="19" presetID="2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3175"/>
                            </p:stCondLst>
                            <p:childTnLst>
                              <p:par>
                                <p:cTn id="23" presetID="22" presetClass="entr" presetSubtype="8"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left)">
                                      <p:cBhvr>
                                        <p:cTn id="25" dur="500"/>
                                        <p:tgtEl>
                                          <p:spTgt spid="49"/>
                                        </p:tgtEl>
                                      </p:cBhvr>
                                    </p:animEffect>
                                  </p:childTnLst>
                                </p:cTn>
                              </p:par>
                            </p:childTnLst>
                          </p:cTn>
                        </p:par>
                        <p:par>
                          <p:cTn id="26" fill="hold">
                            <p:stCondLst>
                              <p:cond delay="3675"/>
                            </p:stCondLst>
                            <p:childTnLst>
                              <p:par>
                                <p:cTn id="27" presetID="2" presetClass="entr" presetSubtype="2" decel="10000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750" fill="hold"/>
                                        <p:tgtEl>
                                          <p:spTgt spid="28"/>
                                        </p:tgtEl>
                                        <p:attrNameLst>
                                          <p:attrName>ppt_x</p:attrName>
                                        </p:attrNameLst>
                                      </p:cBhvr>
                                      <p:tavLst>
                                        <p:tav tm="0">
                                          <p:val>
                                            <p:strVal val="1+#ppt_w/2"/>
                                          </p:val>
                                        </p:tav>
                                        <p:tav tm="100000">
                                          <p:val>
                                            <p:strVal val="#ppt_x"/>
                                          </p:val>
                                        </p:tav>
                                      </p:tavLst>
                                    </p:anim>
                                    <p:anim calcmode="lin" valueType="num">
                                      <p:cBhvr additive="base">
                                        <p:cTn id="30" dur="75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750" fill="hold"/>
                                        <p:tgtEl>
                                          <p:spTgt spid="41"/>
                                        </p:tgtEl>
                                        <p:attrNameLst>
                                          <p:attrName>ppt_x</p:attrName>
                                        </p:attrNameLst>
                                      </p:cBhvr>
                                      <p:tavLst>
                                        <p:tav tm="0">
                                          <p:val>
                                            <p:strVal val="1+#ppt_w/2"/>
                                          </p:val>
                                        </p:tav>
                                        <p:tav tm="100000">
                                          <p:val>
                                            <p:strVal val="#ppt_x"/>
                                          </p:val>
                                        </p:tav>
                                      </p:tavLst>
                                    </p:anim>
                                    <p:anim calcmode="lin" valueType="num">
                                      <p:cBhvr additive="base">
                                        <p:cTn id="34" dur="75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750" fill="hold"/>
                                        <p:tgtEl>
                                          <p:spTgt spid="30"/>
                                        </p:tgtEl>
                                        <p:attrNameLst>
                                          <p:attrName>ppt_x</p:attrName>
                                        </p:attrNameLst>
                                      </p:cBhvr>
                                      <p:tavLst>
                                        <p:tav tm="0">
                                          <p:val>
                                            <p:strVal val="1+#ppt_w/2"/>
                                          </p:val>
                                        </p:tav>
                                        <p:tav tm="100000">
                                          <p:val>
                                            <p:strVal val="#ppt_x"/>
                                          </p:val>
                                        </p:tav>
                                      </p:tavLst>
                                    </p:anim>
                                    <p:anim calcmode="lin" valueType="num">
                                      <p:cBhvr additive="base">
                                        <p:cTn id="38" dur="750" fill="hold"/>
                                        <p:tgtEl>
                                          <p:spTgt spid="3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750" fill="hold"/>
                                        <p:tgtEl>
                                          <p:spTgt spid="42"/>
                                        </p:tgtEl>
                                        <p:attrNameLst>
                                          <p:attrName>ppt_x</p:attrName>
                                        </p:attrNameLst>
                                      </p:cBhvr>
                                      <p:tavLst>
                                        <p:tav tm="0">
                                          <p:val>
                                            <p:strVal val="1+#ppt_w/2"/>
                                          </p:val>
                                        </p:tav>
                                        <p:tav tm="100000">
                                          <p:val>
                                            <p:strVal val="#ppt_x"/>
                                          </p:val>
                                        </p:tav>
                                      </p:tavLst>
                                    </p:anim>
                                    <p:anim calcmode="lin" valueType="num">
                                      <p:cBhvr additive="base">
                                        <p:cTn id="42" dur="750" fill="hold"/>
                                        <p:tgtEl>
                                          <p:spTgt spid="42"/>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750" fill="hold"/>
                                        <p:tgtEl>
                                          <p:spTgt spid="32"/>
                                        </p:tgtEl>
                                        <p:attrNameLst>
                                          <p:attrName>ppt_x</p:attrName>
                                        </p:attrNameLst>
                                      </p:cBhvr>
                                      <p:tavLst>
                                        <p:tav tm="0">
                                          <p:val>
                                            <p:strVal val="1+#ppt_w/2"/>
                                          </p:val>
                                        </p:tav>
                                        <p:tav tm="100000">
                                          <p:val>
                                            <p:strVal val="#ppt_x"/>
                                          </p:val>
                                        </p:tav>
                                      </p:tavLst>
                                    </p:anim>
                                    <p:anim calcmode="lin" valueType="num">
                                      <p:cBhvr additive="base">
                                        <p:cTn id="46" dur="750" fill="hold"/>
                                        <p:tgtEl>
                                          <p:spTgt spid="3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750" fill="hold"/>
                                        <p:tgtEl>
                                          <p:spTgt spid="43"/>
                                        </p:tgtEl>
                                        <p:attrNameLst>
                                          <p:attrName>ppt_x</p:attrName>
                                        </p:attrNameLst>
                                      </p:cBhvr>
                                      <p:tavLst>
                                        <p:tav tm="0">
                                          <p:val>
                                            <p:strVal val="1+#ppt_w/2"/>
                                          </p:val>
                                        </p:tav>
                                        <p:tav tm="100000">
                                          <p:val>
                                            <p:strVal val="#ppt_x"/>
                                          </p:val>
                                        </p:tav>
                                      </p:tavLst>
                                    </p:anim>
                                    <p:anim calcmode="lin" valueType="num">
                                      <p:cBhvr additive="base">
                                        <p:cTn id="50" dur="75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75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750" fill="hold"/>
                                        <p:tgtEl>
                                          <p:spTgt spid="34"/>
                                        </p:tgtEl>
                                        <p:attrNameLst>
                                          <p:attrName>ppt_x</p:attrName>
                                        </p:attrNameLst>
                                      </p:cBhvr>
                                      <p:tavLst>
                                        <p:tav tm="0">
                                          <p:val>
                                            <p:strVal val="1+#ppt_w/2"/>
                                          </p:val>
                                        </p:tav>
                                        <p:tav tm="100000">
                                          <p:val>
                                            <p:strVal val="#ppt_x"/>
                                          </p:val>
                                        </p:tav>
                                      </p:tavLst>
                                    </p:anim>
                                    <p:anim calcmode="lin" valueType="num">
                                      <p:cBhvr additive="base">
                                        <p:cTn id="54" dur="750" fill="hold"/>
                                        <p:tgtEl>
                                          <p:spTgt spid="34"/>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75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750" fill="hold"/>
                                        <p:tgtEl>
                                          <p:spTgt spid="44"/>
                                        </p:tgtEl>
                                        <p:attrNameLst>
                                          <p:attrName>ppt_x</p:attrName>
                                        </p:attrNameLst>
                                      </p:cBhvr>
                                      <p:tavLst>
                                        <p:tav tm="0">
                                          <p:val>
                                            <p:strVal val="1+#ppt_w/2"/>
                                          </p:val>
                                        </p:tav>
                                        <p:tav tm="100000">
                                          <p:val>
                                            <p:strVal val="#ppt_x"/>
                                          </p:val>
                                        </p:tav>
                                      </p:tavLst>
                                    </p:anim>
                                    <p:anim calcmode="lin" valueType="num">
                                      <p:cBhvr additive="base">
                                        <p:cTn id="58" dur="750" fill="hold"/>
                                        <p:tgtEl>
                                          <p:spTgt spid="44"/>
                                        </p:tgtEl>
                                        <p:attrNameLst>
                                          <p:attrName>ppt_y</p:attrName>
                                        </p:attrNameLst>
                                      </p:cBhvr>
                                      <p:tavLst>
                                        <p:tav tm="0">
                                          <p:val>
                                            <p:strVal val="#ppt_y"/>
                                          </p:val>
                                        </p:tav>
                                        <p:tav tm="100000">
                                          <p:val>
                                            <p:strVal val="#ppt_y"/>
                                          </p:val>
                                        </p:tav>
                                      </p:tavLst>
                                    </p:anim>
                                  </p:childTnLst>
                                </p:cTn>
                              </p:par>
                            </p:childTnLst>
                          </p:cTn>
                        </p:par>
                        <p:par>
                          <p:cTn id="59" fill="hold">
                            <p:stCondLst>
                              <p:cond delay="5175"/>
                            </p:stCondLst>
                            <p:childTnLst>
                              <p:par>
                                <p:cTn id="60" presetID="22" presetClass="entr" presetSubtype="8"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childTnLst>
                          </p:cTn>
                        </p:par>
                        <p:par>
                          <p:cTn id="63" fill="hold">
                            <p:stCondLst>
                              <p:cond delay="5675"/>
                            </p:stCondLst>
                            <p:childTnLst>
                              <p:par>
                                <p:cTn id="64" presetID="22" presetClass="entr" presetSubtype="8"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left)">
                                      <p:cBhvr>
                                        <p:cTn id="66" dur="500"/>
                                        <p:tgtEl>
                                          <p:spTgt spid="31"/>
                                        </p:tgtEl>
                                      </p:cBhvr>
                                    </p:animEffect>
                                  </p:childTnLst>
                                </p:cTn>
                              </p:par>
                            </p:childTnLst>
                          </p:cTn>
                        </p:par>
                        <p:par>
                          <p:cTn id="67" fill="hold">
                            <p:stCondLst>
                              <p:cond delay="6175"/>
                            </p:stCondLst>
                            <p:childTnLst>
                              <p:par>
                                <p:cTn id="68" presetID="22" presetClass="entr" presetSubtype="8"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childTnLst>
                          </p:cTn>
                        </p:par>
                        <p:par>
                          <p:cTn id="71" fill="hold">
                            <p:stCondLst>
                              <p:cond delay="6675"/>
                            </p:stCondLst>
                            <p:childTnLst>
                              <p:par>
                                <p:cTn id="72" presetID="2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2" grpId="0"/>
      <p:bldP spid="23" grpId="0"/>
      <p:bldP spid="25" grpId="0"/>
      <p:bldP spid="28" grpId="0" animBg="1"/>
      <p:bldP spid="29" grpId="0" animBg="1"/>
      <p:bldP spid="41" grpId="0"/>
      <p:bldP spid="30" grpId="0" animBg="1"/>
      <p:bldP spid="31" grpId="0" animBg="1"/>
      <p:bldP spid="42" grpId="0"/>
      <p:bldP spid="32" grpId="0" animBg="1"/>
      <p:bldP spid="33" grpId="0" animBg="1"/>
      <p:bldP spid="43" grpId="0"/>
      <p:bldP spid="34" grpId="0" animBg="1"/>
      <p:bldP spid="35" grpId="0" animBg="1"/>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ORGANIZATION</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8</a:t>
            </a:fld>
            <a:endParaRPr lang="ja-JP" altLang="en-US"/>
          </a:p>
        </p:txBody>
      </p:sp>
      <p:sp>
        <p:nvSpPr>
          <p:cNvPr id="9" name="テキスト プレースホルダー 8"/>
          <p:cNvSpPr>
            <a:spLocks noGrp="1"/>
          </p:cNvSpPr>
          <p:nvPr>
            <p:ph type="body" sz="quarter" idx="12"/>
          </p:nvPr>
        </p:nvSpPr>
        <p:spPr/>
        <p:txBody>
          <a:bodyPr/>
          <a:lstStyle/>
          <a:p>
            <a:r>
              <a:rPr lang="en-US" altLang="ja-JP" dirty="0" smtClean="0"/>
              <a:t>Some Keywords and Icons</a:t>
            </a:r>
            <a:endParaRPr lang="ja-JP" altLang="en-US" dirty="0"/>
          </a:p>
        </p:txBody>
      </p:sp>
      <p:sp>
        <p:nvSpPr>
          <p:cNvPr id="13" name="テキスト プレースホルダー 12"/>
          <p:cNvSpPr>
            <a:spLocks noGrp="1"/>
          </p:cNvSpPr>
          <p:nvPr>
            <p:ph type="body" sz="quarter" idx="20"/>
          </p:nvPr>
        </p:nvSpPr>
        <p:spPr/>
        <p:txBody>
          <a:bodyPr/>
          <a:lstStyle/>
          <a:p>
            <a:r>
              <a:rPr lang="en-US" altLang="ja-JP" dirty="0"/>
              <a:t>Ut pro melius propriae, cu dico adolescens duo. Id tantas qualisque iracundia sea, te autem numquam argumentum eam. </a:t>
            </a:r>
            <a:endParaRPr lang="en-US" altLang="ja-JP" dirty="0" smtClean="0"/>
          </a:p>
          <a:p>
            <a:r>
              <a:rPr lang="en-US" altLang="ja-JP" dirty="0" smtClean="0"/>
              <a:t>Te </a:t>
            </a:r>
            <a:r>
              <a:rPr lang="en-US" altLang="ja-JP" dirty="0"/>
              <a:t>mazim quaerendum pro. Has ad wisi prompta posidonium, id usu vide everti invenire, utinam recusabo in sit. </a:t>
            </a:r>
            <a:endParaRPr lang="en-US" altLang="ja-JP" dirty="0" smtClean="0"/>
          </a:p>
          <a:p>
            <a:r>
              <a:rPr lang="en-US" altLang="ja-JP" dirty="0" smtClean="0"/>
              <a:t>No </a:t>
            </a:r>
            <a:r>
              <a:rPr lang="en-US" altLang="ja-JP" dirty="0"/>
              <a:t>alterum oporteat quaestio cum, eu consul reprimique referrentur nam. Eam ei stet eros.</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ORGANIZATION</a:t>
            </a:r>
            <a:endParaRPr kumimoji="1" lang="ja-JP" altLang="en-US" dirty="0"/>
          </a:p>
        </p:txBody>
      </p:sp>
      <p:sp>
        <p:nvSpPr>
          <p:cNvPr id="19" name="テキスト プレースホルダー 18"/>
          <p:cNvSpPr>
            <a:spLocks noGrp="1"/>
          </p:cNvSpPr>
          <p:nvPr>
            <p:ph type="body" sz="quarter" idx="21"/>
          </p:nvPr>
        </p:nvSpPr>
        <p:spPr/>
        <p:txBody>
          <a:bodyPr/>
          <a:lstStyle/>
          <a:p>
            <a:r>
              <a:rPr lang="en-US" altLang="ja-JP" dirty="0"/>
              <a:t>Novum pertinax assentior ex vel, eam an mollis volumus, eu mnesarchum reprehendunt eum. Velit epicuri per eu.</a:t>
            </a:r>
            <a:endParaRPr lang="ja-JP" altLang="en-US" dirty="0"/>
          </a:p>
          <a:p>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DESINER</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ENGINEER</a:t>
            </a:r>
            <a:endParaRPr kumimoji="1" lang="ja-JP" altLang="en-US" dirty="0"/>
          </a:p>
        </p:txBody>
      </p:sp>
      <p:pic>
        <p:nvPicPr>
          <p:cNvPr id="17" name="図プレースホルダー 16"/>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572" r="16572"/>
          <a:stretch>
            <a:fillRect/>
          </a:stretch>
        </p:blipFill>
        <p:spPr/>
      </p:pic>
      <p:pic>
        <p:nvPicPr>
          <p:cNvPr id="18" name="図プレースホルダー 17"/>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572" r="16572"/>
          <a:stretch>
            <a:fillRect/>
          </a:stretch>
        </p:blipFill>
        <p:spPr/>
      </p:pic>
      <p:pic>
        <p:nvPicPr>
          <p:cNvPr id="27" name="図プレースホルダー 26"/>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l="16445" r="16445"/>
          <a:stretch>
            <a:fillRect/>
          </a:stretch>
        </p:blipFill>
        <p:spPr/>
      </p:pic>
      <p:pic>
        <p:nvPicPr>
          <p:cNvPr id="24" name="図プレースホルダー 23"/>
          <p:cNvPicPr>
            <a:picLocks noGrp="1" noChangeAspect="1"/>
          </p:cNvPicPr>
          <p:nvPr>
            <p:ph type="pic" sz="quarter" idx="26"/>
          </p:nvPr>
        </p:nvPicPr>
        <p:blipFill>
          <a:blip r:embed="rId5" cstate="print">
            <a:extLst>
              <a:ext uri="{28A0092B-C50C-407E-A947-70E740481C1C}">
                <a14:useLocalDpi xmlns:a14="http://schemas.microsoft.com/office/drawing/2010/main" val="0"/>
              </a:ext>
            </a:extLst>
          </a:blip>
          <a:srcRect l="16333" r="16333"/>
          <a:stretch>
            <a:fillRect/>
          </a:stretch>
        </p:blipFill>
        <p:spPr/>
      </p:pic>
      <p:pic>
        <p:nvPicPr>
          <p:cNvPr id="29" name="図プレースホルダー 28"/>
          <p:cNvPicPr>
            <a:picLocks noGrp="1" noChangeAspect="1"/>
          </p:cNvPicPr>
          <p:nvPr>
            <p:ph type="pic" sz="quarter" idx="27"/>
          </p:nvPr>
        </p:nvPicPr>
        <p:blipFill>
          <a:blip r:embed="rId6" cstate="print">
            <a:extLst>
              <a:ext uri="{28A0092B-C50C-407E-A947-70E740481C1C}">
                <a14:useLocalDpi xmlns:a14="http://schemas.microsoft.com/office/drawing/2010/main" val="0"/>
              </a:ext>
            </a:extLst>
          </a:blip>
          <a:srcRect l="16308" r="16308"/>
          <a:stretch>
            <a:fillRect/>
          </a:stretch>
        </p:blipFill>
        <p:spPr/>
      </p:pic>
    </p:spTree>
    <p:extLst>
      <p:ext uri="{BB962C8B-B14F-4D97-AF65-F5344CB8AC3E}">
        <p14:creationId xmlns:p14="http://schemas.microsoft.com/office/powerpoint/2010/main" val="2510033842"/>
      </p:ext>
    </p:extLst>
  </p:cSld>
  <p:clrMapOvr>
    <a:masterClrMapping/>
  </p:clrMapOvr>
  <mc:AlternateContent xmlns:mc="http://schemas.openxmlformats.org/markup-compatibility/2006" xmlns:p14="http://schemas.microsoft.com/office/powerpoint/2010/main">
    <mc:Choice Requires="p14">
      <p:transition spd="slow" p14:dur="800" advTm="7638">
        <p14:flythrough/>
      </p:transition>
    </mc:Choice>
    <mc:Fallback xmlns="">
      <p:transition spd="slow" advTm="7638">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11" name="テキスト プレースホルダー 10"/>
          <p:cNvSpPr>
            <a:spLocks noGrp="1"/>
          </p:cNvSpPr>
          <p:nvPr>
            <p:ph type="body" sz="quarter" idx="12"/>
          </p:nvPr>
        </p:nvSpPr>
        <p:spPr/>
        <p:txBody>
          <a:bodyPr/>
          <a:lstStyle/>
          <a:p>
            <a:r>
              <a:rPr lang="en-US" altLang="ja-JP" dirty="0" smtClean="0"/>
              <a:t> </a:t>
            </a:r>
            <a:endParaRPr lang="ja-JP" altLang="en-US" dirty="0"/>
          </a:p>
        </p:txBody>
      </p:sp>
      <p:sp>
        <p:nvSpPr>
          <p:cNvPr id="8" name="テキスト プレースホルダー 7"/>
          <p:cNvSpPr>
            <a:spLocks noGrp="1"/>
          </p:cNvSpPr>
          <p:nvPr>
            <p:ph type="body" sz="quarter" idx="11"/>
          </p:nvPr>
        </p:nvSpPr>
        <p:spPr/>
        <p:txBody>
          <a:bodyPr/>
          <a:lstStyle/>
          <a:p>
            <a:r>
              <a:rPr kumimoji="1" lang="en-US" altLang="ja-JP" dirty="0" smtClean="0"/>
              <a:t> </a:t>
            </a:r>
            <a:endParaRPr kumimoji="1" lang="ja-JP" altLang="en-US" dirty="0"/>
          </a:p>
        </p:txBody>
      </p:sp>
      <p:sp>
        <p:nvSpPr>
          <p:cNvPr id="4" name="タイトル 3"/>
          <p:cNvSpPr>
            <a:spLocks noGrp="1"/>
          </p:cNvSpPr>
          <p:nvPr>
            <p:ph type="title"/>
          </p:nvPr>
        </p:nvSpPr>
        <p:spPr/>
        <p:txBody>
          <a:bodyPr/>
          <a:lstStyle/>
          <a:p>
            <a:r>
              <a:rPr kumimoji="1" lang="en-US" altLang="ja-JP" dirty="0" smtClean="0"/>
              <a:t>ABOUT US</a:t>
            </a:r>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a:t>We Are Creating Our Future</a:t>
            </a:r>
            <a:endParaRPr kumimoji="1" lang="ja-JP" altLang="en-US" dirty="0"/>
          </a:p>
        </p:txBody>
      </p:sp>
    </p:spTree>
    <p:extLst>
      <p:ext uri="{BB962C8B-B14F-4D97-AF65-F5344CB8AC3E}">
        <p14:creationId xmlns:p14="http://schemas.microsoft.com/office/powerpoint/2010/main" val="2893330316"/>
      </p:ext>
    </p:extLst>
  </p:cSld>
  <p:clrMapOvr>
    <a:masterClrMapping/>
  </p:clrMapOvr>
  <mc:AlternateContent xmlns:mc="http://schemas.openxmlformats.org/markup-compatibility/2006" xmlns:p14="http://schemas.microsoft.com/office/powerpoint/2010/main">
    <mc:Choice Requires="p14">
      <p:transition spd="slow" p14:dur="1250" advTm="4242">
        <p14:flip dir="r"/>
      </p:transition>
    </mc:Choice>
    <mc:Fallback xmlns="">
      <p:transition spd="slow" advTm="4242">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7"/>
</p:tagLst>
</file>

<file path=ppt/theme/theme1.xml><?xml version="1.0" encoding="utf-8"?>
<a:theme xmlns:a="http://schemas.openxmlformats.org/drawingml/2006/main" name="Title">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524A5A"/>
      </a:hlink>
      <a:folHlink>
        <a:srgbClr val="887C94"/>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mmon">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3F3F3F"/>
      </a:hlink>
      <a:folHlink>
        <a:srgbClr val="8B8B8B"/>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20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FFFF">
              <a:alpha val="60000"/>
            </a:srgb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Free">
  <a:themeElements>
    <a:clrScheme name="Pink">
      <a:dk1>
        <a:srgbClr val="FFFFFF"/>
      </a:dk1>
      <a:lt1>
        <a:srgbClr val="3A3440"/>
      </a:lt1>
      <a:dk2>
        <a:srgbClr val="FFFFFF"/>
      </a:dk2>
      <a:lt2>
        <a:srgbClr val="3F3F3F"/>
      </a:lt2>
      <a:accent1>
        <a:srgbClr val="3A3440"/>
      </a:accent1>
      <a:accent2>
        <a:srgbClr val="524A5A"/>
      </a:accent2>
      <a:accent3>
        <a:srgbClr val="665C70"/>
      </a:accent3>
      <a:accent4>
        <a:srgbClr val="887C94"/>
      </a:accent4>
      <a:accent5>
        <a:srgbClr val="BFBFBF"/>
      </a:accent5>
      <a:accent6>
        <a:srgbClr val="3F3F3F"/>
      </a:accent6>
      <a:hlink>
        <a:srgbClr val="3F3F3F"/>
      </a:hlink>
      <a:folHlink>
        <a:srgbClr val="8B8B8B"/>
      </a:folHlink>
    </a:clrScheme>
    <a:fontScheme name="League">
      <a:majorFont>
        <a:latin typeface="Bebas Neue Bold"/>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20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41729</TotalTime>
  <Words>4950</Words>
  <Application>Microsoft Office PowerPoint</Application>
  <PresentationFormat>ユーザー設定</PresentationFormat>
  <Paragraphs>680</Paragraphs>
  <Slides>62</Slides>
  <Notes>11</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62</vt:i4>
      </vt:variant>
    </vt:vector>
  </HeadingPairs>
  <TitlesOfParts>
    <vt:vector size="72" baseType="lpstr">
      <vt:lpstr>ＭＳ Ｐゴシック</vt:lpstr>
      <vt:lpstr>Spica Neue</vt:lpstr>
      <vt:lpstr>Arial</vt:lpstr>
      <vt:lpstr>Bebas Neue Bold</vt:lpstr>
      <vt:lpstr>Bebas Neue Regular</vt:lpstr>
      <vt:lpstr>Calibri</vt:lpstr>
      <vt:lpstr>Crimson Text</vt:lpstr>
      <vt:lpstr>Title</vt:lpstr>
      <vt:lpstr>Common</vt:lpstr>
      <vt:lpstr>Free</vt:lpstr>
      <vt:lpstr>PowerPoint プレゼンテーション</vt:lpstr>
      <vt:lpstr>Canopus</vt:lpstr>
      <vt:lpstr>WELCOME!</vt:lpstr>
      <vt:lpstr>INTRODUCTION</vt:lpstr>
      <vt:lpstr>TABLE OF CONTENTS</vt:lpstr>
      <vt:lpstr>I AM Jason Friedberg</vt:lpstr>
      <vt:lpstr>PowerPoint プレゼンテーション</vt:lpstr>
      <vt:lpstr>ORGANIZATION</vt:lpstr>
      <vt:lpstr>ABOUT US</vt:lpstr>
      <vt:lpstr>OUR SLOGAN</vt:lpstr>
      <vt:lpstr>OUR CEO</vt:lpstr>
      <vt:lpstr>OUR PHILOSOPHY</vt:lpstr>
      <vt:lpstr>YOU SHOULD CHOOSE US</vt:lpstr>
      <vt:lpstr>5 Keywords</vt:lpstr>
      <vt:lpstr>PowerPoint プレゼンテーション</vt:lpstr>
      <vt:lpstr>WHAT WE DO</vt:lpstr>
      <vt:lpstr>WHAT wE DO</vt:lpstr>
      <vt:lpstr>MEET OUR MEMBER</vt:lpstr>
      <vt:lpstr>NExT PRODUCTS</vt:lpstr>
      <vt:lpstr>5 Missions</vt:lpstr>
      <vt:lpstr>OUR WORKFLOW</vt:lpstr>
      <vt:lpstr>OUR SPECIALTIES</vt:lpstr>
      <vt:lpstr>OUR HISTORY 1</vt:lpstr>
      <vt:lpstr>OUR HISTORY 2</vt:lpstr>
      <vt:lpstr>THE FUTURE IS IN OUR HANDS</vt:lpstr>
      <vt:lpstr>PORTFOLIO</vt:lpstr>
      <vt:lpstr>OUR WORKS</vt:lpstr>
      <vt:lpstr>2 SIDES OF OUR PRODUCTS</vt:lpstr>
      <vt:lpstr>OUR WORKS</vt:lpstr>
      <vt:lpstr>OUR WORKS</vt:lpstr>
      <vt:lpstr>PowerPoint プレゼンテーション</vt:lpstr>
      <vt:lpstr>MOBILE PROJECT</vt:lpstr>
      <vt:lpstr>MOBILE PROJECT</vt:lpstr>
      <vt:lpstr>MOBILE PROJECT</vt:lpstr>
      <vt:lpstr>ANY DEVICE, AnYWherE</vt:lpstr>
      <vt:lpstr>DIGITAL WORKS</vt:lpstr>
      <vt:lpstr>NEW PROPOSAL</vt:lpstr>
      <vt:lpstr>UNIQUE CONCEPT</vt:lpstr>
      <vt:lpstr>3 Points</vt:lpstr>
      <vt:lpstr>3 Points</vt:lpstr>
      <vt:lpstr>MAIN FEATURES</vt:lpstr>
      <vt:lpstr>PROCESS</vt:lpstr>
      <vt:lpstr>BACKGROUND</vt:lpstr>
      <vt:lpstr>BACKGROUND</vt:lpstr>
      <vt:lpstr>SOLUTIONS</vt:lpstr>
      <vt:lpstr>ANALYSIS</vt:lpstr>
      <vt:lpstr>CUSTOM BAR CHART 1</vt:lpstr>
      <vt:lpstr>CUSTOM BAR CHART 2</vt:lpstr>
      <vt:lpstr>CUSTOM BAR CHART 3</vt:lpstr>
      <vt:lpstr>Custom Bar Chart 4</vt:lpstr>
      <vt:lpstr>Custom Donut Chart</vt:lpstr>
      <vt:lpstr>CUSTOM CHART</vt:lpstr>
      <vt:lpstr>CUSTOM CHART</vt:lpstr>
      <vt:lpstr>EXCEL GRAPH 1</vt:lpstr>
      <vt:lpstr>EXCEL GRAPH 2</vt:lpstr>
      <vt:lpstr>CUSTOME TABLE SAMPLE</vt:lpstr>
      <vt:lpstr>SOCIAL Media</vt:lpstr>
      <vt:lpstr>PowerPoint プレゼンテーション</vt:lpstr>
      <vt:lpstr>Key Takeaways</vt:lpstr>
      <vt:lpstr>Key Takeaways</vt:lpstr>
      <vt:lpstr>KEEP MOVING FORWARD!</vt:lpstr>
      <vt:lpstr>THANK YOU FOR WATCHING!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Canopus</dc:title>
  <dc:creator>Jun</dc:creator>
  <cp:lastModifiedBy>秋咲准</cp:lastModifiedBy>
  <cp:revision>627</cp:revision>
  <dcterms:created xsi:type="dcterms:W3CDTF">2015-02-26T15:14:38Z</dcterms:created>
  <dcterms:modified xsi:type="dcterms:W3CDTF">2015-07-20T15:30:57Z</dcterms:modified>
</cp:coreProperties>
</file>