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48" r:id="rId2"/>
  </p:sldMasterIdLst>
  <p:notesMasterIdLst>
    <p:notesMasterId r:id="rId41"/>
  </p:notesMasterIdLst>
  <p:handoutMasterIdLst>
    <p:handoutMasterId r:id="rId42"/>
  </p:handoutMasterIdLst>
  <p:sldIdLst>
    <p:sldId id="258" r:id="rId3"/>
    <p:sldId id="257" r:id="rId4"/>
    <p:sldId id="259" r:id="rId5"/>
    <p:sldId id="260" r:id="rId6"/>
    <p:sldId id="262" r:id="rId7"/>
    <p:sldId id="261" r:id="rId8"/>
    <p:sldId id="263" r:id="rId9"/>
    <p:sldId id="284" r:id="rId10"/>
    <p:sldId id="281" r:id="rId11"/>
    <p:sldId id="264" r:id="rId12"/>
    <p:sldId id="265" r:id="rId13"/>
    <p:sldId id="266" r:id="rId14"/>
    <p:sldId id="268" r:id="rId15"/>
    <p:sldId id="269" r:id="rId16"/>
    <p:sldId id="267" r:id="rId17"/>
    <p:sldId id="270" r:id="rId18"/>
    <p:sldId id="271" r:id="rId19"/>
    <p:sldId id="273" r:id="rId20"/>
    <p:sldId id="274" r:id="rId21"/>
    <p:sldId id="275" r:id="rId22"/>
    <p:sldId id="287" r:id="rId23"/>
    <p:sldId id="276" r:id="rId24"/>
    <p:sldId id="295" r:id="rId25"/>
    <p:sldId id="277" r:id="rId26"/>
    <p:sldId id="279" r:id="rId27"/>
    <p:sldId id="278" r:id="rId28"/>
    <p:sldId id="280" r:id="rId29"/>
    <p:sldId id="282" r:id="rId30"/>
    <p:sldId id="283" r:id="rId31"/>
    <p:sldId id="288" r:id="rId32"/>
    <p:sldId id="286" r:id="rId33"/>
    <p:sldId id="292" r:id="rId34"/>
    <p:sldId id="290" r:id="rId35"/>
    <p:sldId id="289" r:id="rId36"/>
    <p:sldId id="291" r:id="rId37"/>
    <p:sldId id="294" r:id="rId38"/>
    <p:sldId id="296" r:id="rId39"/>
    <p:sldId id="293" r:id="rId40"/>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2" d="100"/>
          <a:sy n="72" d="100"/>
        </p:scale>
        <p:origin x="-654" y="-90"/>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Percentage</c:v>
                </c:pt>
              </c:strCache>
            </c:strRef>
          </c:tx>
          <c:dPt>
            <c:idx val="0"/>
            <c:bubble3D val="0"/>
            <c:spPr>
              <a:solidFill>
                <a:schemeClr val="accent1">
                  <a:lumMod val="50000"/>
                </a:schemeClr>
              </a:solidFill>
            </c:spPr>
          </c:dPt>
          <c:dPt>
            <c:idx val="1"/>
            <c:bubble3D val="0"/>
            <c:explosion val="3"/>
            <c:spPr>
              <a:solidFill>
                <a:schemeClr val="accent1"/>
              </a:solidFill>
            </c:spPr>
          </c:dPt>
          <c:dPt>
            <c:idx val="2"/>
            <c:bubble3D val="0"/>
            <c:spPr>
              <a:solidFill>
                <a:schemeClr val="accent1">
                  <a:lumMod val="60000"/>
                  <a:lumOff val="40000"/>
                </a:schemeClr>
              </a:solidFill>
            </c:spPr>
          </c:dPt>
          <c:dPt>
            <c:idx val="3"/>
            <c:bubble3D val="0"/>
            <c:spPr>
              <a:solidFill>
                <a:schemeClr val="tx1">
                  <a:lumMod val="65000"/>
                </a:schemeClr>
              </a:solidFill>
            </c:spPr>
          </c:dPt>
          <c:dLbls>
            <c:dLbl>
              <c:idx val="0"/>
              <c:layout>
                <c:manualLayout>
                  <c:x val="-0.19058797423049392"/>
                  <c:y val="0.17684032148750189"/>
                </c:manualLayout>
              </c:layout>
              <c:dLblPos val="bestFit"/>
              <c:showLegendKey val="0"/>
              <c:showVal val="1"/>
              <c:showCatName val="0"/>
              <c:showSerName val="0"/>
              <c:showPercent val="0"/>
              <c:showBubbleSize val="0"/>
            </c:dLbl>
            <c:dLbl>
              <c:idx val="1"/>
              <c:layout>
                <c:manualLayout>
                  <c:x val="-0.13608317823908375"/>
                  <c:y val="-0.25859891144917246"/>
                </c:manualLayout>
              </c:layout>
              <c:dLblPos val="bestFit"/>
              <c:showLegendKey val="0"/>
              <c:showVal val="1"/>
              <c:showCatName val="0"/>
              <c:showSerName val="0"/>
              <c:showPercent val="0"/>
              <c:showBubbleSize val="0"/>
            </c:dLbl>
            <c:dLbl>
              <c:idx val="2"/>
              <c:layout>
                <c:manualLayout>
                  <c:x val="0.18580787401574803"/>
                  <c:y val="-5.9814592091288312E-3"/>
                </c:manualLayout>
              </c:layout>
              <c:dLblPos val="bestFit"/>
              <c:showLegendKey val="0"/>
              <c:showVal val="1"/>
              <c:showCatName val="0"/>
              <c:showSerName val="0"/>
              <c:showPercent val="0"/>
              <c:showBubbleSize val="0"/>
            </c:dLbl>
            <c:dLbl>
              <c:idx val="3"/>
              <c:layout>
                <c:manualLayout>
                  <c:x val="0.13164781675017895"/>
                  <c:y val="0.13577816463096196"/>
                </c:manualLayout>
              </c:layout>
              <c:dLblPos val="bestFit"/>
              <c:showLegendKey val="0"/>
              <c:showVal val="1"/>
              <c:showCatName val="0"/>
              <c:showSerName val="0"/>
              <c:showPercent val="0"/>
              <c:showBubbleSize val="0"/>
            </c:dLbl>
            <c:txPr>
              <a:bodyPr/>
              <a:lstStyle/>
              <a:p>
                <a:pPr>
                  <a:defRPr sz="4000">
                    <a:solidFill>
                      <a:schemeClr val="bg1">
                        <a:lumMod val="75000"/>
                        <a:lumOff val="25000"/>
                      </a:schemeClr>
                    </a:solidFill>
                  </a:defRPr>
                </a:pPr>
                <a:endParaRPr lang="ja-JP"/>
              </a:p>
            </c:txPr>
            <c:dLblPos val="ctr"/>
            <c:showLegendKey val="0"/>
            <c:showVal val="1"/>
            <c:showCatName val="0"/>
            <c:showSerName val="0"/>
            <c:showPercent val="0"/>
            <c:showBubbleSize val="0"/>
            <c:showLeaderLines val="1"/>
          </c:dLbls>
          <c:cat>
            <c:strRef>
              <c:f>Sheet1!$A$2:$A$5</c:f>
              <c:strCache>
                <c:ptCount val="4"/>
                <c:pt idx="0">
                  <c:v>- 20</c:v>
                </c:pt>
                <c:pt idx="1">
                  <c:v>21 - 30</c:v>
                </c:pt>
                <c:pt idx="2">
                  <c:v>31 - 40</c:v>
                </c:pt>
                <c:pt idx="3">
                  <c:v>41 - </c:v>
                </c:pt>
              </c:strCache>
            </c:strRef>
          </c:cat>
          <c:val>
            <c:numRef>
              <c:f>Sheet1!$B$2:$B$5</c:f>
              <c:numCache>
                <c:formatCode>0%</c:formatCode>
                <c:ptCount val="4"/>
                <c:pt idx="0">
                  <c:v>0.25</c:v>
                </c:pt>
                <c:pt idx="1">
                  <c:v>0.4</c:v>
                </c:pt>
                <c:pt idx="2">
                  <c:v>0.22</c:v>
                </c:pt>
                <c:pt idx="3">
                  <c:v>0.13</c:v>
                </c:pt>
              </c:numCache>
            </c:numRef>
          </c:val>
        </c:ser>
        <c:dLbls>
          <c:dLblPos val="ctr"/>
          <c:showLegendKey val="0"/>
          <c:showVal val="1"/>
          <c:showCatName val="0"/>
          <c:showSerName val="0"/>
          <c:showPercent val="0"/>
          <c:showBubbleSize val="0"/>
          <c:showLeaderLines val="1"/>
        </c:dLbls>
        <c:firstSliceAng val="0"/>
      </c:pieChart>
    </c:plotArea>
    <c:legend>
      <c:legendPos val="b"/>
      <c:overlay val="0"/>
      <c:txPr>
        <a:bodyPr/>
        <a:lstStyle/>
        <a:p>
          <a:pPr>
            <a:defRPr sz="2400"/>
          </a:pPr>
          <a:endParaRPr lang="ja-JP"/>
        </a:p>
      </c:txPr>
    </c:legend>
    <c:plotVisOnly val="1"/>
    <c:dispBlanksAs val="gap"/>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Smart Phone</c:v>
                </c:pt>
              </c:strCache>
            </c:strRef>
          </c:tx>
          <c:spPr>
            <a:ln>
              <a:solidFill>
                <a:schemeClr val="accent1"/>
              </a:solidFill>
            </a:ln>
          </c:spPr>
          <c:marker>
            <c:symbol val="circle"/>
            <c:size val="40"/>
            <c:spPr>
              <a:ln>
                <a:solidFill>
                  <a:schemeClr val="accent1"/>
                </a:solidFill>
              </a:ln>
            </c:spPr>
          </c:marker>
          <c:dLbls>
            <c:txPr>
              <a:bodyPr/>
              <a:lstStyle/>
              <a:p>
                <a:pPr>
                  <a:defRPr>
                    <a:solidFill>
                      <a:schemeClr val="bg1"/>
                    </a:solidFill>
                  </a:defRPr>
                </a:pPr>
                <a:endParaRPr lang="ja-JP"/>
              </a:p>
            </c:txPr>
            <c:dLblPos val="ctr"/>
            <c:showLegendKey val="0"/>
            <c:showVal val="1"/>
            <c:showCatName val="0"/>
            <c:showSerName val="0"/>
            <c:showPercent val="0"/>
            <c:showBubbleSize val="0"/>
            <c:showLeaderLines val="0"/>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1.2</c:v>
                </c:pt>
                <c:pt idx="1">
                  <c:v>2.2999999999999998</c:v>
                </c:pt>
                <c:pt idx="2">
                  <c:v>5.6</c:v>
                </c:pt>
                <c:pt idx="3">
                  <c:v>7.6</c:v>
                </c:pt>
              </c:numCache>
            </c:numRef>
          </c:val>
          <c:smooth val="0"/>
        </c:ser>
        <c:ser>
          <c:idx val="1"/>
          <c:order val="1"/>
          <c:tx>
            <c:strRef>
              <c:f>Sheet1!$C$1</c:f>
              <c:strCache>
                <c:ptCount val="1"/>
                <c:pt idx="0">
                  <c:v>Tablet</c:v>
                </c:pt>
              </c:strCache>
            </c:strRef>
          </c:tx>
          <c:spPr>
            <a:ln>
              <a:solidFill>
                <a:schemeClr val="accent2"/>
              </a:solidFill>
            </a:ln>
          </c:spPr>
          <c:marker>
            <c:symbol val="circle"/>
            <c:size val="40"/>
            <c:spPr>
              <a:ln>
                <a:solidFill>
                  <a:schemeClr val="accent2"/>
                </a:solidFill>
              </a:ln>
            </c:spPr>
          </c:marker>
          <c:dLbls>
            <c:txPr>
              <a:bodyPr/>
              <a:lstStyle/>
              <a:p>
                <a:pPr>
                  <a:defRPr>
                    <a:solidFill>
                      <a:schemeClr val="bg1"/>
                    </a:solidFill>
                  </a:defRPr>
                </a:pPr>
                <a:endParaRPr lang="ja-JP"/>
              </a:p>
            </c:txPr>
            <c:dLblPos val="ctr"/>
            <c:showLegendKey val="0"/>
            <c:showVal val="1"/>
            <c:showCatName val="0"/>
            <c:showSerName val="0"/>
            <c:showPercent val="0"/>
            <c:showBubbleSize val="0"/>
            <c:showLeaderLines val="0"/>
          </c:dLbls>
          <c:cat>
            <c:numRef>
              <c:f>Sheet1!$A$2:$A$5</c:f>
              <c:numCache>
                <c:formatCode>General</c:formatCode>
                <c:ptCount val="4"/>
                <c:pt idx="0">
                  <c:v>2010</c:v>
                </c:pt>
                <c:pt idx="1">
                  <c:v>2012</c:v>
                </c:pt>
                <c:pt idx="2">
                  <c:v>2014</c:v>
                </c:pt>
                <c:pt idx="3">
                  <c:v>2016</c:v>
                </c:pt>
              </c:numCache>
            </c:numRef>
          </c:cat>
          <c:val>
            <c:numRef>
              <c:f>Sheet1!$C$2:$C$5</c:f>
              <c:numCache>
                <c:formatCode>General</c:formatCode>
                <c:ptCount val="4"/>
                <c:pt idx="0">
                  <c:v>0.8</c:v>
                </c:pt>
                <c:pt idx="1">
                  <c:v>1.5</c:v>
                </c:pt>
                <c:pt idx="2">
                  <c:v>3.2</c:v>
                </c:pt>
                <c:pt idx="3">
                  <c:v>5.9</c:v>
                </c:pt>
              </c:numCache>
            </c:numRef>
          </c:val>
          <c:smooth val="0"/>
        </c:ser>
        <c:ser>
          <c:idx val="2"/>
          <c:order val="2"/>
          <c:tx>
            <c:strRef>
              <c:f>Sheet1!$D$1</c:f>
              <c:strCache>
                <c:ptCount val="1"/>
                <c:pt idx="0">
                  <c:v>PC</c:v>
                </c:pt>
              </c:strCache>
            </c:strRef>
          </c:tx>
          <c:spPr>
            <a:ln>
              <a:solidFill>
                <a:schemeClr val="tx1"/>
              </a:solidFill>
            </a:ln>
          </c:spPr>
          <c:marker>
            <c:symbol val="circle"/>
            <c:size val="40"/>
            <c:spPr>
              <a:solidFill>
                <a:schemeClr val="tx1"/>
              </a:solidFill>
              <a:ln>
                <a:solidFill>
                  <a:schemeClr val="tx1"/>
                </a:solidFill>
              </a:ln>
            </c:spPr>
          </c:marker>
          <c:dLbls>
            <c:txPr>
              <a:bodyPr/>
              <a:lstStyle/>
              <a:p>
                <a:pPr>
                  <a:defRPr>
                    <a:solidFill>
                      <a:schemeClr val="bg1"/>
                    </a:solidFill>
                  </a:defRPr>
                </a:pPr>
                <a:endParaRPr lang="ja-JP"/>
              </a:p>
            </c:txPr>
            <c:dLblPos val="ctr"/>
            <c:showLegendKey val="0"/>
            <c:showVal val="1"/>
            <c:showCatName val="0"/>
            <c:showSerName val="0"/>
            <c:showPercent val="0"/>
            <c:showBubbleSize val="0"/>
            <c:showLeaderLines val="0"/>
          </c:dLbls>
          <c:cat>
            <c:numRef>
              <c:f>Sheet1!$A$2:$A$5</c:f>
              <c:numCache>
                <c:formatCode>General</c:formatCode>
                <c:ptCount val="4"/>
                <c:pt idx="0">
                  <c:v>2010</c:v>
                </c:pt>
                <c:pt idx="1">
                  <c:v>2012</c:v>
                </c:pt>
                <c:pt idx="2">
                  <c:v>2014</c:v>
                </c:pt>
                <c:pt idx="3">
                  <c:v>2016</c:v>
                </c:pt>
              </c:numCache>
            </c:numRef>
          </c:cat>
          <c:val>
            <c:numRef>
              <c:f>Sheet1!$D$2:$D$5</c:f>
              <c:numCache>
                <c:formatCode>General</c:formatCode>
                <c:ptCount val="4"/>
                <c:pt idx="0">
                  <c:v>6.9</c:v>
                </c:pt>
                <c:pt idx="1">
                  <c:v>5.6</c:v>
                </c:pt>
                <c:pt idx="2">
                  <c:v>4.2</c:v>
                </c:pt>
                <c:pt idx="3">
                  <c:v>3.1</c:v>
                </c:pt>
              </c:numCache>
            </c:numRef>
          </c:val>
          <c:smooth val="0"/>
        </c:ser>
        <c:dLbls>
          <c:dLblPos val="ctr"/>
          <c:showLegendKey val="0"/>
          <c:showVal val="1"/>
          <c:showCatName val="0"/>
          <c:showSerName val="0"/>
          <c:showPercent val="0"/>
          <c:showBubbleSize val="0"/>
        </c:dLbls>
        <c:marker val="1"/>
        <c:smooth val="0"/>
        <c:axId val="173998080"/>
        <c:axId val="173999616"/>
      </c:lineChart>
      <c:catAx>
        <c:axId val="173998080"/>
        <c:scaling>
          <c:orientation val="minMax"/>
        </c:scaling>
        <c:delete val="0"/>
        <c:axPos val="b"/>
        <c:numFmt formatCode="General" sourceLinked="1"/>
        <c:majorTickMark val="out"/>
        <c:minorTickMark val="none"/>
        <c:tickLblPos val="nextTo"/>
        <c:spPr>
          <a:ln>
            <a:noFill/>
          </a:ln>
        </c:spPr>
        <c:txPr>
          <a:bodyPr/>
          <a:lstStyle/>
          <a:p>
            <a:pPr>
              <a:defRPr sz="2400"/>
            </a:pPr>
            <a:endParaRPr lang="ja-JP"/>
          </a:p>
        </c:txPr>
        <c:crossAx val="173999616"/>
        <c:crosses val="autoZero"/>
        <c:auto val="1"/>
        <c:lblAlgn val="ctr"/>
        <c:lblOffset val="100"/>
        <c:noMultiLvlLbl val="0"/>
      </c:catAx>
      <c:valAx>
        <c:axId val="173999616"/>
        <c:scaling>
          <c:orientation val="minMax"/>
        </c:scaling>
        <c:delete val="1"/>
        <c:axPos val="l"/>
        <c:majorGridlines>
          <c:spPr>
            <a:ln>
              <a:noFill/>
            </a:ln>
          </c:spPr>
        </c:majorGridlines>
        <c:numFmt formatCode="General" sourceLinked="1"/>
        <c:majorTickMark val="out"/>
        <c:minorTickMark val="none"/>
        <c:tickLblPos val="nextTo"/>
        <c:crossAx val="173998080"/>
        <c:crosses val="autoZero"/>
        <c:crossBetween val="between"/>
      </c:valAx>
      <c:spPr>
        <a:ln>
          <a:noFill/>
        </a:ln>
      </c:spPr>
    </c:plotArea>
    <c:legend>
      <c:legendPos val="t"/>
      <c:layout>
        <c:manualLayout>
          <c:xMode val="edge"/>
          <c:yMode val="edge"/>
          <c:x val="0.22813040493802295"/>
          <c:y val="1.0911570030298938E-2"/>
          <c:w val="0.50200240116400796"/>
          <c:h val="5.2780066136715674E-2"/>
        </c:manualLayout>
      </c:layout>
      <c:overlay val="0"/>
    </c:legend>
    <c:plotVisOnly val="1"/>
    <c:dispBlanksAs val="gap"/>
    <c:showDLblsOverMax val="0"/>
  </c:chart>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Design</c:v>
                </c:pt>
              </c:strCache>
            </c:strRef>
          </c:tx>
          <c:spPr>
            <a:solidFill>
              <a:schemeClr val="tx1">
                <a:lumMod val="7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600</c:v>
                </c:pt>
                <c:pt idx="1">
                  <c:v>789</c:v>
                </c:pt>
                <c:pt idx="2">
                  <c:v>456</c:v>
                </c:pt>
                <c:pt idx="3">
                  <c:v>125</c:v>
                </c:pt>
                <c:pt idx="4">
                  <c:v>365</c:v>
                </c:pt>
                <c:pt idx="5">
                  <c:v>458</c:v>
                </c:pt>
                <c:pt idx="6">
                  <c:v>889</c:v>
                </c:pt>
                <c:pt idx="7">
                  <c:v>456</c:v>
                </c:pt>
                <c:pt idx="8">
                  <c:v>523</c:v>
                </c:pt>
                <c:pt idx="9">
                  <c:v>458</c:v>
                </c:pt>
                <c:pt idx="10">
                  <c:v>785</c:v>
                </c:pt>
                <c:pt idx="11">
                  <c:v>456</c:v>
                </c:pt>
              </c:numCache>
            </c:numRef>
          </c:val>
        </c:ser>
        <c:ser>
          <c:idx val="1"/>
          <c:order val="1"/>
          <c:tx>
            <c:strRef>
              <c:f>Sheet1!$C$1</c:f>
              <c:strCache>
                <c:ptCount val="1"/>
                <c:pt idx="0">
                  <c:v>Application</c:v>
                </c:pt>
              </c:strCache>
            </c:strRef>
          </c:tx>
          <c:spPr>
            <a:solidFill>
              <a:schemeClr val="tx1">
                <a:lumMod val="50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554</c:v>
                </c:pt>
                <c:pt idx="1">
                  <c:v>546</c:v>
                </c:pt>
                <c:pt idx="2">
                  <c:v>212</c:v>
                </c:pt>
                <c:pt idx="3">
                  <c:v>42</c:v>
                </c:pt>
                <c:pt idx="4">
                  <c:v>512</c:v>
                </c:pt>
                <c:pt idx="5">
                  <c:v>122</c:v>
                </c:pt>
                <c:pt idx="6">
                  <c:v>775</c:v>
                </c:pt>
                <c:pt idx="7">
                  <c:v>444</c:v>
                </c:pt>
                <c:pt idx="8">
                  <c:v>256</c:v>
                </c:pt>
                <c:pt idx="9">
                  <c:v>546</c:v>
                </c:pt>
                <c:pt idx="10">
                  <c:v>845</c:v>
                </c:pt>
                <c:pt idx="11">
                  <c:v>455</c:v>
                </c:pt>
              </c:numCache>
            </c:numRef>
          </c:val>
        </c:ser>
        <c:ser>
          <c:idx val="2"/>
          <c:order val="2"/>
          <c:tx>
            <c:strRef>
              <c:f>Sheet1!$D$1</c:f>
              <c:strCache>
                <c:ptCount val="1"/>
                <c:pt idx="0">
                  <c:v>Online Shop</c:v>
                </c:pt>
              </c:strCache>
            </c:strRef>
          </c:tx>
          <c:spPr>
            <a:solidFill>
              <a:schemeClr val="bg1">
                <a:lumMod val="65000"/>
                <a:lumOff val="3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456</c:v>
                </c:pt>
                <c:pt idx="1">
                  <c:v>212</c:v>
                </c:pt>
                <c:pt idx="2">
                  <c:v>877</c:v>
                </c:pt>
                <c:pt idx="3">
                  <c:v>474</c:v>
                </c:pt>
                <c:pt idx="4">
                  <c:v>447</c:v>
                </c:pt>
                <c:pt idx="5">
                  <c:v>414</c:v>
                </c:pt>
                <c:pt idx="6">
                  <c:v>256</c:v>
                </c:pt>
                <c:pt idx="7">
                  <c:v>325</c:v>
                </c:pt>
                <c:pt idx="8">
                  <c:v>13</c:v>
                </c:pt>
                <c:pt idx="9">
                  <c:v>100</c:v>
                </c:pt>
                <c:pt idx="10">
                  <c:v>124</c:v>
                </c:pt>
                <c:pt idx="11">
                  <c:v>323</c:v>
                </c:pt>
              </c:numCache>
            </c:numRef>
          </c:val>
        </c:ser>
        <c:dLbls>
          <c:showLegendKey val="0"/>
          <c:showVal val="0"/>
          <c:showCatName val="0"/>
          <c:showSerName val="0"/>
          <c:showPercent val="0"/>
          <c:showBubbleSize val="0"/>
        </c:dLbls>
        <c:gapWidth val="150"/>
        <c:axId val="174052864"/>
        <c:axId val="174054784"/>
      </c:barChart>
      <c:lineChart>
        <c:grouping val="standard"/>
        <c:varyColors val="0"/>
        <c:ser>
          <c:idx val="3"/>
          <c:order val="3"/>
          <c:tx>
            <c:strRef>
              <c:f>Sheet1!$E$1</c:f>
              <c:strCache>
                <c:ptCount val="1"/>
                <c:pt idx="0">
                  <c:v>Total Sales</c:v>
                </c:pt>
              </c:strCache>
            </c:strRef>
          </c:tx>
          <c:spPr>
            <a:ln>
              <a:solidFill>
                <a:schemeClr val="accent1"/>
              </a:solidFill>
            </a:ln>
          </c:spPr>
          <c:marker>
            <c:symbol val="circle"/>
            <c:size val="15"/>
            <c:spPr>
              <a:solidFill>
                <a:schemeClr val="accent1"/>
              </a:solidFill>
              <a:ln>
                <a:solidFill>
                  <a:schemeClr val="accent1"/>
                </a:solidFill>
              </a:ln>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12456</c:v>
                </c:pt>
                <c:pt idx="1">
                  <c:v>12457</c:v>
                </c:pt>
                <c:pt idx="2">
                  <c:v>14563</c:v>
                </c:pt>
                <c:pt idx="3">
                  <c:v>12458</c:v>
                </c:pt>
                <c:pt idx="4">
                  <c:v>12436</c:v>
                </c:pt>
                <c:pt idx="5">
                  <c:v>12453</c:v>
                </c:pt>
                <c:pt idx="6">
                  <c:v>10231</c:v>
                </c:pt>
                <c:pt idx="7">
                  <c:v>10235</c:v>
                </c:pt>
                <c:pt idx="8">
                  <c:v>8056</c:v>
                </c:pt>
                <c:pt idx="9">
                  <c:v>11245</c:v>
                </c:pt>
                <c:pt idx="10">
                  <c:v>10230</c:v>
                </c:pt>
                <c:pt idx="11">
                  <c:v>13569</c:v>
                </c:pt>
              </c:numCache>
            </c:numRef>
          </c:val>
          <c:smooth val="0"/>
        </c:ser>
        <c:dLbls>
          <c:showLegendKey val="0"/>
          <c:showVal val="0"/>
          <c:showCatName val="0"/>
          <c:showSerName val="0"/>
          <c:showPercent val="0"/>
          <c:showBubbleSize val="0"/>
        </c:dLbls>
        <c:marker val="1"/>
        <c:smooth val="0"/>
        <c:axId val="174066304"/>
        <c:axId val="174064768"/>
      </c:lineChart>
      <c:catAx>
        <c:axId val="174052864"/>
        <c:scaling>
          <c:orientation val="minMax"/>
        </c:scaling>
        <c:delete val="0"/>
        <c:axPos val="b"/>
        <c:majorTickMark val="out"/>
        <c:minorTickMark val="none"/>
        <c:tickLblPos val="nextTo"/>
        <c:crossAx val="174054784"/>
        <c:crosses val="autoZero"/>
        <c:auto val="1"/>
        <c:lblAlgn val="ctr"/>
        <c:lblOffset val="100"/>
        <c:noMultiLvlLbl val="0"/>
      </c:catAx>
      <c:valAx>
        <c:axId val="174054784"/>
        <c:scaling>
          <c:orientation val="minMax"/>
        </c:scaling>
        <c:delete val="0"/>
        <c:axPos val="l"/>
        <c:majorGridlines>
          <c:spPr>
            <a:ln>
              <a:noFill/>
            </a:ln>
          </c:spPr>
        </c:majorGridlines>
        <c:numFmt formatCode="General" sourceLinked="1"/>
        <c:majorTickMark val="out"/>
        <c:minorTickMark val="none"/>
        <c:tickLblPos val="nextTo"/>
        <c:crossAx val="174052864"/>
        <c:crosses val="autoZero"/>
        <c:crossBetween val="between"/>
      </c:valAx>
      <c:valAx>
        <c:axId val="174064768"/>
        <c:scaling>
          <c:orientation val="minMax"/>
        </c:scaling>
        <c:delete val="0"/>
        <c:axPos val="r"/>
        <c:numFmt formatCode="General" sourceLinked="1"/>
        <c:majorTickMark val="out"/>
        <c:minorTickMark val="none"/>
        <c:tickLblPos val="nextTo"/>
        <c:crossAx val="174066304"/>
        <c:crosses val="max"/>
        <c:crossBetween val="between"/>
      </c:valAx>
      <c:catAx>
        <c:axId val="174066304"/>
        <c:scaling>
          <c:orientation val="minMax"/>
        </c:scaling>
        <c:delete val="1"/>
        <c:axPos val="b"/>
        <c:majorTickMark val="out"/>
        <c:minorTickMark val="none"/>
        <c:tickLblPos val="nextTo"/>
        <c:crossAx val="174064768"/>
        <c:crosses val="autoZero"/>
        <c:auto val="1"/>
        <c:lblAlgn val="ctr"/>
        <c:lblOffset val="100"/>
        <c:noMultiLvlLbl val="0"/>
      </c:catAx>
      <c:spPr>
        <a:ln>
          <a:noFill/>
        </a:ln>
      </c:spPr>
    </c:plotArea>
    <c:legend>
      <c:legendPos val="b"/>
      <c:overlay val="0"/>
    </c:legend>
    <c:plotVisOnly val="1"/>
    <c:dispBlanksAs val="gap"/>
    <c:showDLblsOverMax val="0"/>
  </c:chart>
  <c:txPr>
    <a:bodyPr/>
    <a:lstStyle/>
    <a:p>
      <a:pPr>
        <a:defRPr sz="1800"/>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2015/3/1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2015/3/1</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9463980"/>
            <a:ext cx="16344898" cy="575841"/>
          </a:xfrm>
        </p:spPr>
        <p:txBody>
          <a:bodyPr/>
          <a:lstStyle>
            <a:lvl1pPr algn="ctr">
              <a:spcBef>
                <a:spcPts val="0"/>
              </a:spcBef>
              <a:defRPr baseline="0">
                <a:solidFill>
                  <a:schemeClr val="tx1"/>
                </a:solidFill>
              </a:defRPr>
            </a:lvl1pPr>
          </a:lstStyle>
          <a:p>
            <a:pPr lvl="0"/>
            <a:r>
              <a:rPr kumimoji="1" lang="en-US" altLang="ja-JP" dirty="0" smtClean="0"/>
              <a:t>Author</a:t>
            </a:r>
            <a:endParaRPr kumimoji="1" lang="ja-JP" altLang="en-US" dirty="0" smtClean="0"/>
          </a:p>
        </p:txBody>
      </p:sp>
      <p:cxnSp>
        <p:nvCxnSpPr>
          <p:cNvPr id="9" name="直線コネクタ 8"/>
          <p:cNvCxnSpPr/>
          <p:nvPr/>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834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4881" y="890144"/>
            <a:ext cx="7344527" cy="5020114"/>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4214" y="890144"/>
            <a:ext cx="7344527" cy="5020114"/>
          </a:xfrm>
          <a:prstGeom prst="rect">
            <a:avLst/>
          </a:prstGeom>
        </p:spPr>
      </p:pic>
      <p:sp>
        <p:nvSpPr>
          <p:cNvPr id="9" name="図プレースホルダー 8"/>
          <p:cNvSpPr>
            <a:spLocks noGrp="1"/>
          </p:cNvSpPr>
          <p:nvPr>
            <p:ph type="pic" sz="quarter" idx="10" hasCustomPrompt="1"/>
          </p:nvPr>
        </p:nvSpPr>
        <p:spPr>
          <a:xfrm>
            <a:off x="1077913" y="1111250"/>
            <a:ext cx="5617021" cy="3671888"/>
          </a:xfrm>
        </p:spPr>
        <p:txBody>
          <a:bodyPr/>
          <a:lstStyle>
            <a:lvl1pPr>
              <a:defRPr baseline="0"/>
            </a:lvl1pPr>
          </a:lstStyle>
          <a:p>
            <a:r>
              <a:rPr kumimoji="1" lang="en-US" altLang="ja-JP" dirty="0" smtClean="0"/>
              <a:t>Add Image</a:t>
            </a:r>
            <a:endParaRPr kumimoji="1" lang="ja-JP" altLang="en-US" dirty="0"/>
          </a:p>
        </p:txBody>
      </p:sp>
      <p:sp>
        <p:nvSpPr>
          <p:cNvPr id="10" name="図プレースホルダー 8"/>
          <p:cNvSpPr>
            <a:spLocks noGrp="1"/>
          </p:cNvSpPr>
          <p:nvPr>
            <p:ph type="pic" sz="quarter" idx="11" hasCustomPrompt="1"/>
          </p:nvPr>
        </p:nvSpPr>
        <p:spPr>
          <a:xfrm>
            <a:off x="11488633" y="1111052"/>
            <a:ext cx="5617021" cy="3671888"/>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19" name="テキスト プレースホルダー 18"/>
          <p:cNvSpPr>
            <a:spLocks noGrp="1"/>
          </p:cNvSpPr>
          <p:nvPr>
            <p:ph type="body" sz="quarter" idx="17" hasCustomPrompt="1"/>
          </p:nvPr>
        </p:nvSpPr>
        <p:spPr>
          <a:xfrm>
            <a:off x="4462686" y="691694"/>
            <a:ext cx="8713511" cy="6130764"/>
          </a:xfrm>
          <a:blipFill>
            <a:blip r:embed="rId3"/>
            <a:stretch>
              <a:fillRect/>
            </a:stretch>
          </a:blipFill>
        </p:spPr>
        <p:txBody>
          <a:bodyPr/>
          <a:lstStyle/>
          <a:p>
            <a:pPr lvl="0"/>
            <a:r>
              <a:rPr kumimoji="1" lang="en-US" altLang="ja-JP" dirty="0" smtClean="0"/>
              <a:t> </a:t>
            </a:r>
            <a:endParaRPr kumimoji="1" lang="ja-JP" altLang="en-US" dirty="0"/>
          </a:p>
        </p:txBody>
      </p:sp>
      <p:sp>
        <p:nvSpPr>
          <p:cNvPr id="11" name="図プレースホルダー 8"/>
          <p:cNvSpPr>
            <a:spLocks noGrp="1"/>
          </p:cNvSpPr>
          <p:nvPr>
            <p:ph type="pic" sz="quarter" idx="12" hasCustomPrompt="1"/>
          </p:nvPr>
        </p:nvSpPr>
        <p:spPr>
          <a:xfrm>
            <a:off x="5419147" y="967036"/>
            <a:ext cx="6800589" cy="4320480"/>
          </a:xfrm>
        </p:spPr>
        <p:txBody>
          <a:bodyPr/>
          <a:lstStyle>
            <a:lvl1pPr>
              <a:defRPr/>
            </a:lvl1pPr>
          </a:lstStyle>
          <a:p>
            <a:r>
              <a:rPr kumimoji="1" lang="en-US" altLang="ja-JP" dirty="0" smtClean="0"/>
              <a:t>Add Image</a:t>
            </a:r>
          </a:p>
        </p:txBody>
      </p:sp>
    </p:spTree>
    <p:extLst>
      <p:ext uri="{BB962C8B-B14F-4D97-AF65-F5344CB8AC3E}">
        <p14:creationId xmlns:p14="http://schemas.microsoft.com/office/powerpoint/2010/main" val="3163253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250"/>
                            </p:stCondLst>
                            <p:childTnLst>
                              <p:par>
                                <p:cTn id="19" presetID="10" presetClass="entr" presetSubtype="0" fill="hold" grpId="0" nodeType="afterEffect">
                                  <p:stCondLst>
                                    <p:cond delay="25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9">
                                            <p:bg/>
                                          </p:spTgt>
                                        </p:tgtEl>
                                        <p:attrNameLst>
                                          <p:attrName>style.visibility</p:attrName>
                                        </p:attrNameLst>
                                      </p:cBhvr>
                                      <p:to>
                                        <p:strVal val="visible"/>
                                      </p:to>
                                    </p:set>
                                    <p:animEffect transition="in" filter="fade">
                                      <p:cBhvr>
                                        <p:cTn id="24" dur="500"/>
                                        <p:tgtEl>
                                          <p:spTgt spid="19">
                                            <p:bg/>
                                          </p:spTgt>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fade">
                                      <p:cBhvr>
                                        <p:cTn id="27" dur="500"/>
                                        <p:tgtEl>
                                          <p:spTgt spid="19">
                                            <p:txEl>
                                              <p:pRg st="0" end="0"/>
                                            </p:txEl>
                                          </p:spTgt>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500"/>
                            </p:stCondLst>
                            <p:childTnLst>
                              <p:par>
                                <p:cTn id="33" presetID="2" presetClass="entr" presetSubtype="8" decel="10000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7">
                                            <p:txEl>
                                              <p:pRg st="1" end="1"/>
                                            </p:txEl>
                                          </p:spTgt>
                                        </p:tgtEl>
                                        <p:attrNameLst>
                                          <p:attrName>style.visibility</p:attrName>
                                        </p:attrNameLst>
                                      </p:cBhvr>
                                      <p:to>
                                        <p:strVal val="visible"/>
                                      </p:to>
                                    </p:set>
                                    <p:animEffect transition="in" filter="fade">
                                      <p:cBhvr>
                                        <p:cTn id="42"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animBg="1">
        <p:tmplLst>
          <p:tmpl>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1"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4654" y="511247"/>
            <a:ext cx="8568014" cy="5856389"/>
          </a:xfrm>
          <a:prstGeom prst="rect">
            <a:avLst/>
          </a:prstGeom>
        </p:spPr>
      </p:pic>
      <p:sp>
        <p:nvSpPr>
          <p:cNvPr id="10" name="図プレースホルダー 8"/>
          <p:cNvSpPr>
            <a:spLocks noGrp="1"/>
          </p:cNvSpPr>
          <p:nvPr>
            <p:ph type="pic" sz="quarter" idx="11" hasCustomPrompt="1"/>
          </p:nvPr>
        </p:nvSpPr>
        <p:spPr>
          <a:xfrm>
            <a:off x="5110758" y="764182"/>
            <a:ext cx="6696744" cy="4283569"/>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8510" y="2388840"/>
            <a:ext cx="1812335" cy="3762772"/>
          </a:xfrm>
          <a:prstGeom prst="rect">
            <a:avLst/>
          </a:prstGeom>
        </p:spPr>
      </p:pic>
      <p:pic>
        <p:nvPicPr>
          <p:cNvPr id="4" name="図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55574" y="1112079"/>
            <a:ext cx="3556895" cy="5029200"/>
          </a:xfrm>
          <a:prstGeom prst="rect">
            <a:avLst/>
          </a:prstGeom>
        </p:spPr>
      </p:pic>
      <p:sp>
        <p:nvSpPr>
          <p:cNvPr id="18" name="図プレースホルダー 8"/>
          <p:cNvSpPr>
            <a:spLocks noGrp="1"/>
          </p:cNvSpPr>
          <p:nvPr>
            <p:ph type="pic" sz="quarter" idx="17" hasCustomPrompt="1"/>
          </p:nvPr>
        </p:nvSpPr>
        <p:spPr>
          <a:xfrm>
            <a:off x="3022526" y="2876155"/>
            <a:ext cx="1512168" cy="2771401"/>
          </a:xfrm>
        </p:spPr>
        <p:txBody>
          <a:bodyPr/>
          <a:lstStyle>
            <a:lvl1pPr>
              <a:defRPr/>
            </a:lvl1pPr>
          </a:lstStyle>
          <a:p>
            <a:r>
              <a:rPr kumimoji="1" lang="en-US" altLang="ja-JP" dirty="0" smtClean="0"/>
              <a:t>Add Image</a:t>
            </a:r>
            <a:endParaRPr kumimoji="1" lang="ja-JP" altLang="en-US" dirty="0"/>
          </a:p>
        </p:txBody>
      </p:sp>
      <p:sp>
        <p:nvSpPr>
          <p:cNvPr id="20" name="図プレースホルダー 8"/>
          <p:cNvSpPr>
            <a:spLocks noGrp="1"/>
          </p:cNvSpPr>
          <p:nvPr>
            <p:ph type="pic" sz="quarter" idx="18" hasCustomPrompt="1"/>
          </p:nvPr>
        </p:nvSpPr>
        <p:spPr>
          <a:xfrm>
            <a:off x="12722021" y="1615108"/>
            <a:ext cx="3024000" cy="4032448"/>
          </a:xfrm>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11349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75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grpId="0" nodeType="afterEffect">
                                  <p:stCondLst>
                                    <p:cond delay="25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2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250"/>
                            </p:stCondLst>
                            <p:childTnLst>
                              <p:par>
                                <p:cTn id="26" presetID="10" presetClass="entr" presetSubtype="0" fill="hold"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2" presetClass="entr" presetSubtype="8" decel="100000" fill="hold" grpId="0" nodeType="afterEffect">
                                  <p:stCondLst>
                                    <p:cond delay="0"/>
                                  </p:stCondLst>
                                  <p:iterate type="lt">
                                    <p:tmPct val="10000"/>
                                  </p:iterate>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10" presetClass="entr" presetSubtype="0" fill="hold" grpId="0" nodeType="withEffect">
                                  <p:stCondLst>
                                    <p:cond delay="50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17">
                                            <p:txEl>
                                              <p:pRg st="1" end="1"/>
                                            </p:txEl>
                                          </p:spTgt>
                                        </p:tgtEl>
                                        <p:attrNameLst>
                                          <p:attrName>style.visibility</p:attrName>
                                        </p:attrNameLst>
                                      </p:cBhvr>
                                      <p:to>
                                        <p:strVal val="visible"/>
                                      </p:to>
                                    </p:set>
                                    <p:animEffect transition="in" filter="fade">
                                      <p:cBhvr>
                                        <p:cTn id="39"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20"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18286413" cy="6439643"/>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366342" y="7735788"/>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862286" y="6727676"/>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366342" y="8671892"/>
            <a:ext cx="16201800" cy="122413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3309407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9142413" cy="10286999"/>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0007302" y="3805742"/>
            <a:ext cx="7632848"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9503246" y="2797630"/>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0007302" y="4741846"/>
            <a:ext cx="7632848"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212592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1"/>
            <a:ext cx="18286413" cy="10286999"/>
          </a:xfrm>
        </p:spPr>
        <p:txBody>
          <a:bodyPr/>
          <a:lstStyle>
            <a:lvl1pPr>
              <a:defRPr/>
            </a:lvl1pPr>
          </a:lstStyle>
          <a:p>
            <a:r>
              <a:rPr kumimoji="1" lang="en-US" altLang="ja-JP" dirty="0" smtClean="0"/>
              <a:t>Add Image</a:t>
            </a:r>
            <a:endParaRPr kumimoji="1" lang="ja-JP" altLang="en-US" dirty="0"/>
          </a:p>
        </p:txBody>
      </p:sp>
      <p:sp>
        <p:nvSpPr>
          <p:cNvPr id="4" name="タイトル 1"/>
          <p:cNvSpPr>
            <a:spLocks noGrp="1"/>
          </p:cNvSpPr>
          <p:nvPr>
            <p:ph type="title" hasCustomPrompt="1"/>
          </p:nvPr>
        </p:nvSpPr>
        <p:spPr>
          <a:xfrm>
            <a:off x="1006302" y="6871692"/>
            <a:ext cx="16201800" cy="1080120"/>
          </a:xfrm>
          <a:prstGeom prst="rect">
            <a:avLst/>
          </a:prstGeom>
        </p:spPr>
        <p:txBody>
          <a:bodyPr anchor="t">
            <a:normAutofit/>
          </a:bodyPr>
          <a:lstStyle>
            <a:lvl1pPr algn="ctr">
              <a:defRPr sz="6000" spc="600" baseline="0"/>
            </a:lvl1pPr>
          </a:lstStyle>
          <a:p>
            <a:r>
              <a:rPr kumimoji="1" lang="en-US" altLang="ja-JP" dirty="0" smtClean="0"/>
              <a:t>TEXT</a:t>
            </a:r>
            <a:endParaRPr kumimoji="1" lang="ja-JP" altLang="en-US" dirty="0"/>
          </a:p>
        </p:txBody>
      </p:sp>
      <p:sp>
        <p:nvSpPr>
          <p:cNvPr id="5" name="テキスト プレースホルダー 6"/>
          <p:cNvSpPr>
            <a:spLocks noGrp="1"/>
          </p:cNvSpPr>
          <p:nvPr>
            <p:ph type="body" sz="quarter" idx="16" hasCustomPrompt="1"/>
          </p:nvPr>
        </p:nvSpPr>
        <p:spPr>
          <a:xfrm>
            <a:off x="1006302" y="7807796"/>
            <a:ext cx="16201800" cy="1944216"/>
          </a:xfrm>
        </p:spPr>
        <p:txBody>
          <a:bodyPr anchor="t">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195796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allAtOnce">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Tree>
    <p:extLst>
      <p:ext uri="{BB962C8B-B14F-4D97-AF65-F5344CB8AC3E}">
        <p14:creationId xmlns:p14="http://schemas.microsoft.com/office/powerpoint/2010/main" val="37300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15913768" cy="864096"/>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15913768" cy="2088232"/>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571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866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233267"/>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983260"/>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テキスト プレースホルダー 6"/>
          <p:cNvSpPr>
            <a:spLocks noGrp="1"/>
          </p:cNvSpPr>
          <p:nvPr>
            <p:ph type="body" sz="quarter" idx="15" hasCustomPrompt="1"/>
          </p:nvPr>
        </p:nvSpPr>
        <p:spPr>
          <a:xfrm>
            <a:off x="1186322" y="4579618"/>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6" hasCustomPrompt="1"/>
          </p:nvPr>
        </p:nvSpPr>
        <p:spPr>
          <a:xfrm>
            <a:off x="1186322" y="5329611"/>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7" hasCustomPrompt="1"/>
          </p:nvPr>
        </p:nvSpPr>
        <p:spPr>
          <a:xfrm>
            <a:off x="1186322" y="6943700"/>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4" name="テキスト プレースホルダー 6"/>
          <p:cNvSpPr>
            <a:spLocks noGrp="1"/>
          </p:cNvSpPr>
          <p:nvPr>
            <p:ph type="body" sz="quarter" idx="18" hasCustomPrompt="1"/>
          </p:nvPr>
        </p:nvSpPr>
        <p:spPr>
          <a:xfrm>
            <a:off x="1186322" y="7693693"/>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8761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3250"/>
                            </p:stCondLst>
                            <p:childTnLst>
                              <p:par>
                                <p:cTn id="25" presetID="10" presetClass="entr" presetSubtype="0" fill="hold" grpId="0" nodeType="afterEffect">
                                  <p:stCondLst>
                                    <p:cond delay="25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P spid="13" grpId="0" build="p">
        <p:tmplLst>
          <p:tmpl lvl="1">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allAtOnce"/>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86228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86228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86228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2590478" y="2383554"/>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2590478" y="3160606"/>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2590478" y="4671145"/>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2590478" y="5448197"/>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2590478" y="6958736"/>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2590478" y="7735788"/>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13274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500"/>
                                        <p:tgtEl>
                                          <p:spTgt spid="25">
                                            <p:txEl>
                                              <p:pRg st="0" end="0"/>
                                            </p:txEl>
                                          </p:spTgt>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5">
                                            <p:txEl>
                                              <p:pRg st="1" end="1"/>
                                            </p:txEl>
                                          </p:spTgt>
                                        </p:tgtEl>
                                        <p:attrNameLst>
                                          <p:attrName>style.visibility</p:attrName>
                                        </p:attrNameLst>
                                      </p:cBhvr>
                                      <p:to>
                                        <p:strVal val="visible"/>
                                      </p:to>
                                    </p:set>
                                    <p:animEffect transition="in" filter="fade">
                                      <p:cBhvr>
                                        <p:cTn id="21" dur="500"/>
                                        <p:tgtEl>
                                          <p:spTgt spid="25">
                                            <p:txEl>
                                              <p:pRg st="1" end="1"/>
                                            </p:txEl>
                                          </p:spTgt>
                                        </p:tgtEl>
                                      </p:cBhvr>
                                    </p:animEffect>
                                  </p:childTnLst>
                                </p:cTn>
                              </p:par>
                            </p:childTnLst>
                          </p:cTn>
                        </p:par>
                        <p:par>
                          <p:cTn id="22" fill="hold">
                            <p:stCondLst>
                              <p:cond delay="2500"/>
                            </p:stCondLst>
                            <p:childTnLst>
                              <p:par>
                                <p:cTn id="23" presetID="10" presetClass="entr" presetSubtype="0" fill="hold" nodeType="afterEffect">
                                  <p:stCondLst>
                                    <p:cond delay="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3250"/>
                            </p:stCondLst>
                            <p:childTnLst>
                              <p:par>
                                <p:cTn id="27" presetID="10" presetClass="entr" presetSubtype="0" fill="hold" grpId="0" nodeType="afterEffect">
                                  <p:stCondLst>
                                    <p:cond delay="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7">
                                            <p:txEl>
                                              <p:pRg st="0" end="0"/>
                                            </p:txEl>
                                          </p:spTgt>
                                        </p:tgtEl>
                                        <p:attrNameLst>
                                          <p:attrName>style.visibility</p:attrName>
                                        </p:attrNameLst>
                                      </p:cBhvr>
                                      <p:to>
                                        <p:strVal val="visible"/>
                                      </p:to>
                                    </p:set>
                                    <p:animEffect transition="in" filter="fade">
                                      <p:cBhvr>
                                        <p:cTn id="32" dur="500"/>
                                        <p:tgtEl>
                                          <p:spTgt spid="27">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7">
                                            <p:txEl>
                                              <p:pRg st="1" end="1"/>
                                            </p:txEl>
                                          </p:spTgt>
                                        </p:tgtEl>
                                        <p:attrNameLst>
                                          <p:attrName>style.visibility</p:attrName>
                                        </p:attrNameLst>
                                      </p:cBhvr>
                                      <p:to>
                                        <p:strVal val="visible"/>
                                      </p:to>
                                    </p:set>
                                    <p:animEffect transition="in" filter="fade">
                                      <p:cBhvr>
                                        <p:cTn id="35" dur="500"/>
                                        <p:tgtEl>
                                          <p:spTgt spid="27">
                                            <p:txEl>
                                              <p:pRg st="1" end="1"/>
                                            </p:txEl>
                                          </p:spTgt>
                                        </p:tgtEl>
                                      </p:cBhvr>
                                    </p:animEffect>
                                  </p:childTnLst>
                                </p:cTn>
                              </p:par>
                            </p:childTnLst>
                          </p:cTn>
                        </p:par>
                        <p:par>
                          <p:cTn id="36" fill="hold">
                            <p:stCondLst>
                              <p:cond delay="4250"/>
                            </p:stCondLst>
                            <p:childTnLst>
                              <p:par>
                                <p:cTn id="37" presetID="10" presetClass="entr" presetSubtype="0" fill="hold" nodeType="afterEffect">
                                  <p:stCondLst>
                                    <p:cond delay="25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500"/>
                                        <p:tgtEl>
                                          <p:spTgt spid="28">
                                            <p:txEl>
                                              <p:pRg st="0" end="0"/>
                                            </p:txEl>
                                          </p:spTgt>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9">
                                            <p:txEl>
                                              <p:pRg st="0" end="0"/>
                                            </p:txEl>
                                          </p:spTgt>
                                        </p:tgtEl>
                                        <p:attrNameLst>
                                          <p:attrName>style.visibility</p:attrName>
                                        </p:attrNameLst>
                                      </p:cBhvr>
                                      <p:to>
                                        <p:strVal val="visible"/>
                                      </p:to>
                                    </p:set>
                                    <p:animEffect transition="in" filter="fade">
                                      <p:cBhvr>
                                        <p:cTn id="46" dur="500"/>
                                        <p:tgtEl>
                                          <p:spTgt spid="29">
                                            <p:txEl>
                                              <p:pRg st="0" end="0"/>
                                            </p:txEl>
                                          </p:spTgt>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9">
                                            <p:txEl>
                                              <p:pRg st="1" end="1"/>
                                            </p:txEl>
                                          </p:spTgt>
                                        </p:tgtEl>
                                        <p:attrNameLst>
                                          <p:attrName>style.visibility</p:attrName>
                                        </p:attrNameLst>
                                      </p:cBhvr>
                                      <p:to>
                                        <p:strVal val="visible"/>
                                      </p:to>
                                    </p:set>
                                    <p:animEffect transition="in" filter="fade">
                                      <p:cBhvr>
                                        <p:cTn id="4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8167836"/>
            <a:ext cx="16344898" cy="1871985"/>
          </a:xfrm>
        </p:spPr>
        <p:txBody>
          <a:bodyPr anchor="b"/>
          <a:lstStyle>
            <a:lvl1pPr algn="ctr">
              <a:spcBef>
                <a:spcPts val="0"/>
              </a:spcBef>
              <a:defRPr baseline="0">
                <a:solidFill>
                  <a:schemeClr val="tx1"/>
                </a:solidFill>
              </a:defRPr>
            </a:lvl1pPr>
          </a:lstStyle>
          <a:p>
            <a:pPr lvl="0"/>
            <a:r>
              <a:rPr kumimoji="1" lang="en-US" altLang="ja-JP" dirty="0" smtClean="0"/>
              <a:t>Info</a:t>
            </a:r>
            <a:endParaRPr kumimoji="1" lang="ja-JP" altLang="en-US" dirty="0" smtClean="0"/>
          </a:p>
        </p:txBody>
      </p:sp>
      <p:cxnSp>
        <p:nvCxnSpPr>
          <p:cNvPr id="12" name="直線コネクタ 11"/>
          <p:cNvCxnSpPr/>
          <p:nvPr userDrawn="1"/>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6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14220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14220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14220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1870398"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1870398"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1870398"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1870398"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1870398"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1870398"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0" name="グループ化 29"/>
          <p:cNvGrpSpPr/>
          <p:nvPr userDrawn="1"/>
        </p:nvGrpSpPr>
        <p:grpSpPr>
          <a:xfrm>
            <a:off x="8639150" y="2470598"/>
            <a:ext cx="1552133" cy="1728192"/>
            <a:chOff x="7054974" y="1111052"/>
            <a:chExt cx="1552133" cy="1728192"/>
          </a:xfrm>
        </p:grpSpPr>
        <p:sp>
          <p:nvSpPr>
            <p:cNvPr id="31" name="テキスト ボックス 3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32" name="直線コネクタ 3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userDrawn="1"/>
        </p:nvGrpSpPr>
        <p:grpSpPr>
          <a:xfrm>
            <a:off x="8639150" y="4774854"/>
            <a:ext cx="1552133" cy="1728192"/>
            <a:chOff x="7054974" y="1111052"/>
            <a:chExt cx="1552133" cy="1728192"/>
          </a:xfrm>
        </p:grpSpPr>
        <p:sp>
          <p:nvSpPr>
            <p:cNvPr id="34" name="テキスト ボックス 33"/>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35" name="直線コネクタ 34"/>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6" name="グループ化 35"/>
          <p:cNvGrpSpPr/>
          <p:nvPr userDrawn="1"/>
        </p:nvGrpSpPr>
        <p:grpSpPr>
          <a:xfrm>
            <a:off x="8639150" y="7079110"/>
            <a:ext cx="1552133" cy="1728192"/>
            <a:chOff x="7054974" y="1111052"/>
            <a:chExt cx="1552133" cy="1728192"/>
          </a:xfrm>
        </p:grpSpPr>
        <p:sp>
          <p:nvSpPr>
            <p:cNvPr id="37" name="テキスト ボックス 36"/>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6</a:t>
              </a:r>
              <a:endParaRPr kumimoji="1" lang="ja-JP" altLang="en-US" sz="9600" dirty="0">
                <a:solidFill>
                  <a:schemeClr val="tx1">
                    <a:lumMod val="50000"/>
                  </a:schemeClr>
                </a:solidFill>
              </a:endParaRPr>
            </a:p>
          </p:txBody>
        </p:sp>
        <p:cxnSp>
          <p:nvCxnSpPr>
            <p:cNvPr id="38" name="直線コネクタ 3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テキスト プレースホルダー 6"/>
          <p:cNvSpPr>
            <a:spLocks noGrp="1"/>
          </p:cNvSpPr>
          <p:nvPr>
            <p:ph type="body" sz="quarter" idx="19" hasCustomPrompt="1"/>
          </p:nvPr>
        </p:nvSpPr>
        <p:spPr>
          <a:xfrm>
            <a:off x="10367342"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0" name="テキスト プレースホルダー 6"/>
          <p:cNvSpPr>
            <a:spLocks noGrp="1"/>
          </p:cNvSpPr>
          <p:nvPr>
            <p:ph type="body" sz="quarter" idx="20" hasCustomPrompt="1"/>
          </p:nvPr>
        </p:nvSpPr>
        <p:spPr>
          <a:xfrm>
            <a:off x="10367342"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1" name="テキスト プレースホルダー 6"/>
          <p:cNvSpPr>
            <a:spLocks noGrp="1"/>
          </p:cNvSpPr>
          <p:nvPr>
            <p:ph type="body" sz="quarter" idx="21" hasCustomPrompt="1"/>
          </p:nvPr>
        </p:nvSpPr>
        <p:spPr>
          <a:xfrm>
            <a:off x="10367342"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22" hasCustomPrompt="1"/>
          </p:nvPr>
        </p:nvSpPr>
        <p:spPr>
          <a:xfrm>
            <a:off x="10367342"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3" name="テキスト プレースホルダー 6"/>
          <p:cNvSpPr>
            <a:spLocks noGrp="1"/>
          </p:cNvSpPr>
          <p:nvPr>
            <p:ph type="body" sz="quarter" idx="23" hasCustomPrompt="1"/>
          </p:nvPr>
        </p:nvSpPr>
        <p:spPr>
          <a:xfrm>
            <a:off x="10367342"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4" name="テキスト プレースホルダー 6"/>
          <p:cNvSpPr>
            <a:spLocks noGrp="1"/>
          </p:cNvSpPr>
          <p:nvPr>
            <p:ph type="body" sz="quarter" idx="24" hasCustomPrompt="1"/>
          </p:nvPr>
        </p:nvSpPr>
        <p:spPr>
          <a:xfrm>
            <a:off x="10367342"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283816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animEffect transition="in" filter="fade">
                                      <p:cBhvr>
                                        <p:cTn id="19" dur="500"/>
                                        <p:tgtEl>
                                          <p:spTgt spid="2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Effect transition="in" filter="fade">
                                      <p:cBhvr>
                                        <p:cTn id="22" dur="500"/>
                                        <p:tgtEl>
                                          <p:spTgt spid="25">
                                            <p:txEl>
                                              <p:pRg st="1" end="1"/>
                                            </p:txEl>
                                          </p:spTgt>
                                        </p:tgtEl>
                                      </p:cBhvr>
                                    </p:animEffect>
                                  </p:childTnLst>
                                </p:cTn>
                              </p:par>
                            </p:childTnLst>
                          </p:cTn>
                        </p:par>
                        <p:par>
                          <p:cTn id="23" fill="hold">
                            <p:stCondLst>
                              <p:cond delay="2500"/>
                            </p:stCondLst>
                            <p:childTnLst>
                              <p:par>
                                <p:cTn id="24" presetID="10" presetClass="entr" presetSubtype="0" fill="hold" nodeType="afterEffect">
                                  <p:stCondLst>
                                    <p:cond delay="25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6">
                                            <p:txEl>
                                              <p:pRg st="0" end="0"/>
                                            </p:txEl>
                                          </p:spTgt>
                                        </p:tgtEl>
                                        <p:attrNameLst>
                                          <p:attrName>style.visibility</p:attrName>
                                        </p:attrNameLst>
                                      </p:cBhvr>
                                      <p:to>
                                        <p:strVal val="visible"/>
                                      </p:to>
                                    </p:set>
                                    <p:animEffect transition="in" filter="fade">
                                      <p:cBhvr>
                                        <p:cTn id="30" dur="500"/>
                                        <p:tgtEl>
                                          <p:spTgt spid="26">
                                            <p:txEl>
                                              <p:pRg st="0" end="0"/>
                                            </p:txEl>
                                          </p:spTgt>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xEl>
                                              <p:pRg st="1" end="1"/>
                                            </p:txEl>
                                          </p:spTgt>
                                        </p:tgtEl>
                                        <p:attrNameLst>
                                          <p:attrName>style.visibility</p:attrName>
                                        </p:attrNameLst>
                                      </p:cBhvr>
                                      <p:to>
                                        <p:strVal val="visible"/>
                                      </p:to>
                                    </p:set>
                                    <p:animEffect transition="in" filter="fade">
                                      <p:cBhvr>
                                        <p:cTn id="37" dur="500"/>
                                        <p:tgtEl>
                                          <p:spTgt spid="27">
                                            <p:txEl>
                                              <p:pRg st="1" end="1"/>
                                            </p:txEl>
                                          </p:spTgt>
                                        </p:tgtEl>
                                      </p:cBhvr>
                                    </p:animEffect>
                                  </p:childTnLst>
                                </p:cTn>
                              </p:par>
                            </p:childTnLst>
                          </p:cTn>
                        </p:par>
                        <p:par>
                          <p:cTn id="38" fill="hold">
                            <p:stCondLst>
                              <p:cond delay="4250"/>
                            </p:stCondLst>
                            <p:childTnLst>
                              <p:par>
                                <p:cTn id="39" presetID="10" presetClass="entr" presetSubtype="0" fill="hold" nodeType="after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8">
                                            <p:txEl>
                                              <p:pRg st="0" end="0"/>
                                            </p:txEl>
                                          </p:spTgt>
                                        </p:tgtEl>
                                        <p:attrNameLst>
                                          <p:attrName>style.visibility</p:attrName>
                                        </p:attrNameLst>
                                      </p:cBhvr>
                                      <p:to>
                                        <p:strVal val="visible"/>
                                      </p:to>
                                    </p:set>
                                    <p:animEffect transition="in" filter="fade">
                                      <p:cBhvr>
                                        <p:cTn id="45" dur="500"/>
                                        <p:tgtEl>
                                          <p:spTgt spid="28">
                                            <p:txEl>
                                              <p:pRg st="0" end="0"/>
                                            </p:txEl>
                                          </p:spTgt>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animEffect transition="in" filter="fade">
                                      <p:cBhvr>
                                        <p:cTn id="49" dur="500"/>
                                        <p:tgtEl>
                                          <p:spTgt spid="29">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xEl>
                                              <p:pRg st="1" end="1"/>
                                            </p:txEl>
                                          </p:spTgt>
                                        </p:tgtEl>
                                        <p:attrNameLst>
                                          <p:attrName>style.visibility</p:attrName>
                                        </p:attrNameLst>
                                      </p:cBhvr>
                                      <p:to>
                                        <p:strVal val="visible"/>
                                      </p:to>
                                    </p:set>
                                    <p:animEffect transition="in" filter="fade">
                                      <p:cBhvr>
                                        <p:cTn id="52" dur="500"/>
                                        <p:tgtEl>
                                          <p:spTgt spid="29">
                                            <p:txEl>
                                              <p:pRg st="1" end="1"/>
                                            </p:txEl>
                                          </p:spTgt>
                                        </p:tgtEl>
                                      </p:cBhvr>
                                    </p:animEffect>
                                  </p:childTnLst>
                                </p:cTn>
                              </p:par>
                            </p:childTnLst>
                          </p:cTn>
                        </p:par>
                        <p:par>
                          <p:cTn id="53" fill="hold">
                            <p:stCondLst>
                              <p:cond delay="6000"/>
                            </p:stCondLst>
                            <p:childTnLst>
                              <p:par>
                                <p:cTn id="54" presetID="10" presetClass="entr" presetSubtype="0" fill="hold" nodeType="afterEffect">
                                  <p:stCondLst>
                                    <p:cond delay="25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500"/>
                                        <p:tgtEl>
                                          <p:spTgt spid="39">
                                            <p:txEl>
                                              <p:pRg st="0" end="0"/>
                                            </p:txEl>
                                          </p:spTgt>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40">
                                            <p:txEl>
                                              <p:pRg st="0" end="0"/>
                                            </p:txEl>
                                          </p:spTgt>
                                        </p:tgtEl>
                                        <p:attrNameLst>
                                          <p:attrName>style.visibility</p:attrName>
                                        </p:attrNameLst>
                                      </p:cBhvr>
                                      <p:to>
                                        <p:strVal val="visible"/>
                                      </p:to>
                                    </p:set>
                                    <p:animEffect transition="in" filter="fade">
                                      <p:cBhvr>
                                        <p:cTn id="64" dur="500"/>
                                        <p:tgtEl>
                                          <p:spTgt spid="4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1" end="1"/>
                                            </p:txEl>
                                          </p:spTgt>
                                        </p:tgtEl>
                                        <p:attrNameLst>
                                          <p:attrName>style.visibility</p:attrName>
                                        </p:attrNameLst>
                                      </p:cBhvr>
                                      <p:to>
                                        <p:strVal val="visible"/>
                                      </p:to>
                                    </p:set>
                                    <p:animEffect transition="in" filter="fade">
                                      <p:cBhvr>
                                        <p:cTn id="67" dur="500"/>
                                        <p:tgtEl>
                                          <p:spTgt spid="40">
                                            <p:txEl>
                                              <p:pRg st="1" end="1"/>
                                            </p:txEl>
                                          </p:spTgt>
                                        </p:tgtEl>
                                      </p:cBhvr>
                                    </p:animEffect>
                                  </p:childTnLst>
                                </p:cTn>
                              </p:par>
                            </p:childTnLst>
                          </p:cTn>
                        </p:par>
                        <p:par>
                          <p:cTn id="68" fill="hold">
                            <p:stCondLst>
                              <p:cond delay="7750"/>
                            </p:stCondLst>
                            <p:childTnLst>
                              <p:par>
                                <p:cTn id="69" presetID="10" presetClass="entr" presetSubtype="0" fill="hold" nodeType="afterEffect">
                                  <p:stCondLst>
                                    <p:cond delay="25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00"/>
                                        <p:tgtEl>
                                          <p:spTgt spid="41">
                                            <p:txEl>
                                              <p:pRg st="0" end="0"/>
                                            </p:txEl>
                                          </p:spTgt>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fade">
                                      <p:cBhvr>
                                        <p:cTn id="79" dur="500"/>
                                        <p:tgtEl>
                                          <p:spTgt spid="42">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2">
                                            <p:txEl>
                                              <p:pRg st="1" end="1"/>
                                            </p:txEl>
                                          </p:spTgt>
                                        </p:tgtEl>
                                        <p:attrNameLst>
                                          <p:attrName>style.visibility</p:attrName>
                                        </p:attrNameLst>
                                      </p:cBhvr>
                                      <p:to>
                                        <p:strVal val="visible"/>
                                      </p:to>
                                    </p:set>
                                    <p:animEffect transition="in" filter="fade">
                                      <p:cBhvr>
                                        <p:cTn id="82" dur="500"/>
                                        <p:tgtEl>
                                          <p:spTgt spid="42">
                                            <p:txEl>
                                              <p:pRg st="1" end="1"/>
                                            </p:txEl>
                                          </p:spTgt>
                                        </p:tgtEl>
                                      </p:cBhvr>
                                    </p:animEffect>
                                  </p:childTnLst>
                                </p:cTn>
                              </p:par>
                            </p:childTnLst>
                          </p:cTn>
                        </p:par>
                        <p:par>
                          <p:cTn id="83" fill="hold">
                            <p:stCondLst>
                              <p:cond delay="9500"/>
                            </p:stCondLst>
                            <p:childTnLst>
                              <p:par>
                                <p:cTn id="84" presetID="10" presetClass="entr" presetSubtype="0" fill="hold" nodeType="afterEffect">
                                  <p:stCondLst>
                                    <p:cond delay="25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par>
                          <p:cTn id="87" fill="hold">
                            <p:stCondLst>
                              <p:cond delay="10250"/>
                            </p:stCondLst>
                            <p:childTnLst>
                              <p:par>
                                <p:cTn id="88" presetID="10" presetClass="entr" presetSubtype="0" fill="hold" grpId="0" nodeType="afterEffect">
                                  <p:stCondLst>
                                    <p:cond delay="0"/>
                                  </p:stCondLst>
                                  <p:childTnLst>
                                    <p:set>
                                      <p:cBhvr>
                                        <p:cTn id="89" dur="1" fill="hold">
                                          <p:stCondLst>
                                            <p:cond delay="0"/>
                                          </p:stCondLst>
                                        </p:cTn>
                                        <p:tgtEl>
                                          <p:spTgt spid="43">
                                            <p:txEl>
                                              <p:pRg st="0" end="0"/>
                                            </p:txEl>
                                          </p:spTgt>
                                        </p:tgtEl>
                                        <p:attrNameLst>
                                          <p:attrName>style.visibility</p:attrName>
                                        </p:attrNameLst>
                                      </p:cBhvr>
                                      <p:to>
                                        <p:strVal val="visible"/>
                                      </p:to>
                                    </p:set>
                                    <p:animEffect transition="in" filter="fade">
                                      <p:cBhvr>
                                        <p:cTn id="90" dur="500"/>
                                        <p:tgtEl>
                                          <p:spTgt spid="43">
                                            <p:txEl>
                                              <p:pRg st="0" end="0"/>
                                            </p:txEl>
                                          </p:spTgt>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44">
                                            <p:txEl>
                                              <p:pRg st="0" end="0"/>
                                            </p:txEl>
                                          </p:spTgt>
                                        </p:tgtEl>
                                        <p:attrNameLst>
                                          <p:attrName>style.visibility</p:attrName>
                                        </p:attrNameLst>
                                      </p:cBhvr>
                                      <p:to>
                                        <p:strVal val="visible"/>
                                      </p:to>
                                    </p:set>
                                    <p:animEffect transition="in" filter="fade">
                                      <p:cBhvr>
                                        <p:cTn id="94" dur="500"/>
                                        <p:tgtEl>
                                          <p:spTgt spid="44">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1" end="1"/>
                                            </p:txEl>
                                          </p:spTgt>
                                        </p:tgtEl>
                                        <p:attrNameLst>
                                          <p:attrName>style.visibility</p:attrName>
                                        </p:attrNameLst>
                                      </p:cBhvr>
                                      <p:to>
                                        <p:strVal val="visible"/>
                                      </p:to>
                                    </p:set>
                                    <p:animEffect transition="in" filter="fade">
                                      <p:cBhvr>
                                        <p:cTn id="97"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allAtOnce">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allAtOnce">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6478910" y="1831132"/>
            <a:ext cx="1552133" cy="1569660"/>
            <a:chOff x="7054974" y="1200132"/>
            <a:chExt cx="1552133" cy="1569660"/>
          </a:xfrm>
        </p:grpSpPr>
        <p:sp>
          <p:nvSpPr>
            <p:cNvPr id="16" name="テキスト ボックス 15"/>
            <p:cNvSpPr txBox="1"/>
            <p:nvPr userDrawn="1"/>
          </p:nvSpPr>
          <p:spPr>
            <a:xfrm>
              <a:off x="7054974" y="1200132"/>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5" name="テキスト プレースホルダー 6"/>
          <p:cNvSpPr>
            <a:spLocks noGrp="1"/>
          </p:cNvSpPr>
          <p:nvPr>
            <p:ph type="body" sz="quarter" idx="14" hasCustomPrompt="1"/>
          </p:nvPr>
        </p:nvSpPr>
        <p:spPr>
          <a:xfrm>
            <a:off x="8207102" y="2047156"/>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4" name="グループ化 33"/>
          <p:cNvGrpSpPr/>
          <p:nvPr userDrawn="1"/>
        </p:nvGrpSpPr>
        <p:grpSpPr>
          <a:xfrm>
            <a:off x="6478910" y="3343300"/>
            <a:ext cx="1552133" cy="1569660"/>
            <a:chOff x="7054974" y="1248171"/>
            <a:chExt cx="1552133" cy="1569660"/>
          </a:xfrm>
        </p:grpSpPr>
        <p:sp>
          <p:nvSpPr>
            <p:cNvPr id="35" name="テキスト ボックス 34"/>
            <p:cNvSpPr txBox="1"/>
            <p:nvPr userDrawn="1"/>
          </p:nvSpPr>
          <p:spPr>
            <a:xfrm>
              <a:off x="7054974" y="1248171"/>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36" name="直線コネクタ 35"/>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6"/>
          <p:cNvSpPr>
            <a:spLocks noGrp="1"/>
          </p:cNvSpPr>
          <p:nvPr>
            <p:ph type="body" sz="quarter" idx="15" hasCustomPrompt="1"/>
          </p:nvPr>
        </p:nvSpPr>
        <p:spPr>
          <a:xfrm>
            <a:off x="8207102" y="3511285"/>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8" name="グループ化 37"/>
          <p:cNvGrpSpPr/>
          <p:nvPr userDrawn="1"/>
        </p:nvGrpSpPr>
        <p:grpSpPr>
          <a:xfrm>
            <a:off x="6478910" y="4855468"/>
            <a:ext cx="1552133" cy="1569660"/>
            <a:chOff x="7054974" y="1257783"/>
            <a:chExt cx="1552133" cy="1569660"/>
          </a:xfrm>
        </p:grpSpPr>
        <p:sp>
          <p:nvSpPr>
            <p:cNvPr id="39" name="テキスト ボックス 38"/>
            <p:cNvSpPr txBox="1"/>
            <p:nvPr userDrawn="1"/>
          </p:nvSpPr>
          <p:spPr>
            <a:xfrm>
              <a:off x="7054974" y="1257783"/>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40" name="直線コネクタ 39"/>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1" name="テキスト プレースホルダー 6"/>
          <p:cNvSpPr>
            <a:spLocks noGrp="1"/>
          </p:cNvSpPr>
          <p:nvPr>
            <p:ph type="body" sz="quarter" idx="16" hasCustomPrompt="1"/>
          </p:nvPr>
        </p:nvSpPr>
        <p:spPr>
          <a:xfrm>
            <a:off x="8207102" y="5013841"/>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2" name="グループ化 41"/>
          <p:cNvGrpSpPr/>
          <p:nvPr userDrawn="1"/>
        </p:nvGrpSpPr>
        <p:grpSpPr>
          <a:xfrm>
            <a:off x="6478910" y="6295628"/>
            <a:ext cx="1552133" cy="1569660"/>
            <a:chOff x="7054974" y="1202317"/>
            <a:chExt cx="1552133" cy="1569660"/>
          </a:xfrm>
        </p:grpSpPr>
        <p:sp>
          <p:nvSpPr>
            <p:cNvPr id="43" name="テキスト ボックス 42"/>
            <p:cNvSpPr txBox="1"/>
            <p:nvPr userDrawn="1"/>
          </p:nvSpPr>
          <p:spPr>
            <a:xfrm>
              <a:off x="7054974" y="1202317"/>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44" name="直線コネクタ 43"/>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5" name="テキスト プレースホルダー 6"/>
          <p:cNvSpPr>
            <a:spLocks noGrp="1"/>
          </p:cNvSpPr>
          <p:nvPr>
            <p:ph type="body" sz="quarter" idx="17" hasCustomPrompt="1"/>
          </p:nvPr>
        </p:nvSpPr>
        <p:spPr>
          <a:xfrm>
            <a:off x="8207102" y="6509467"/>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6" name="グループ化 45"/>
          <p:cNvGrpSpPr/>
          <p:nvPr userDrawn="1"/>
        </p:nvGrpSpPr>
        <p:grpSpPr>
          <a:xfrm>
            <a:off x="6478910" y="7879804"/>
            <a:ext cx="1552133" cy="1569660"/>
            <a:chOff x="7054974" y="1247810"/>
            <a:chExt cx="1552133" cy="1569660"/>
          </a:xfrm>
        </p:grpSpPr>
        <p:sp>
          <p:nvSpPr>
            <p:cNvPr id="47" name="テキスト ボックス 46"/>
            <p:cNvSpPr txBox="1"/>
            <p:nvPr userDrawn="1"/>
          </p:nvSpPr>
          <p:spPr>
            <a:xfrm>
              <a:off x="7054974" y="1247810"/>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48" name="直線コネクタ 47"/>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9" name="テキスト プレースホルダー 6"/>
          <p:cNvSpPr>
            <a:spLocks noGrp="1"/>
          </p:cNvSpPr>
          <p:nvPr>
            <p:ph type="body" sz="quarter" idx="18" hasCustomPrompt="1"/>
          </p:nvPr>
        </p:nvSpPr>
        <p:spPr>
          <a:xfrm>
            <a:off x="8207102" y="8048150"/>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55" name="テキスト プレースホルダー 6"/>
          <p:cNvSpPr>
            <a:spLocks noGrp="1"/>
          </p:cNvSpPr>
          <p:nvPr>
            <p:ph type="body" sz="quarter" idx="13" hasCustomPrompt="1"/>
          </p:nvPr>
        </p:nvSpPr>
        <p:spPr>
          <a:xfrm>
            <a:off x="790278" y="3539384"/>
            <a:ext cx="6192688" cy="4124396"/>
          </a:xfrm>
        </p:spPr>
        <p:txBody>
          <a:bodyPr anchor="ctr">
            <a:normAutofit/>
          </a:bodyPr>
          <a:lstStyle>
            <a:lvl1pPr algn="ctr">
              <a:spcBef>
                <a:spcPts val="0"/>
              </a:spcBef>
              <a:defRPr sz="6000" baseline="0">
                <a:solidFill>
                  <a:schemeClr val="tx1"/>
                </a:solidFill>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258625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 presetClass="entr" presetSubtype="8" decel="100000" fill="hold" grpId="0" nodeType="afterEffect">
                                  <p:stCondLst>
                                    <p:cond delay="250"/>
                                  </p:stCondLst>
                                  <p:iterate type="wd">
                                    <p:tmPct val="10000"/>
                                  </p:iterate>
                                  <p:childTnLst>
                                    <p:set>
                                      <p:cBhvr>
                                        <p:cTn id="10" dur="1" fill="hold">
                                          <p:stCondLst>
                                            <p:cond delay="0"/>
                                          </p:stCondLst>
                                        </p:cTn>
                                        <p:tgtEl>
                                          <p:spTgt spid="55">
                                            <p:txEl>
                                              <p:pRg st="0" end="0"/>
                                            </p:txEl>
                                          </p:spTgt>
                                        </p:tgtEl>
                                        <p:attrNameLst>
                                          <p:attrName>style.visibility</p:attrName>
                                        </p:attrNameLst>
                                      </p:cBhvr>
                                      <p:to>
                                        <p:strVal val="visible"/>
                                      </p:to>
                                    </p:set>
                                    <p:anim calcmode="lin" valueType="num">
                                      <p:cBhvr additive="base">
                                        <p:cTn id="11"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0" presetClass="entr" presetSubtype="0" fill="hold" nodeType="after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2350"/>
                            </p:stCondLst>
                            <p:childTnLst>
                              <p:par>
                                <p:cTn id="18" presetID="10" presetClass="entr" presetSubtype="0" fill="hold" grpId="0" nodeType="after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fade">
                                      <p:cBhvr>
                                        <p:cTn id="20" dur="500"/>
                                        <p:tgtEl>
                                          <p:spTgt spid="25">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xEl>
                                              <p:pRg st="1" end="1"/>
                                            </p:txEl>
                                          </p:spTgt>
                                        </p:tgtEl>
                                        <p:attrNameLst>
                                          <p:attrName>style.visibility</p:attrName>
                                        </p:attrNameLst>
                                      </p:cBhvr>
                                      <p:to>
                                        <p:strVal val="visible"/>
                                      </p:to>
                                    </p:set>
                                    <p:animEffect transition="in" filter="fade">
                                      <p:cBhvr>
                                        <p:cTn id="23" dur="500"/>
                                        <p:tgtEl>
                                          <p:spTgt spid="25">
                                            <p:txEl>
                                              <p:pRg st="1" end="1"/>
                                            </p:txEl>
                                          </p:spTgt>
                                        </p:tgtEl>
                                      </p:cBhvr>
                                    </p:animEffect>
                                  </p:childTnLst>
                                </p:cTn>
                              </p:par>
                            </p:childTnLst>
                          </p:cTn>
                        </p:par>
                        <p:par>
                          <p:cTn id="24" fill="hold">
                            <p:stCondLst>
                              <p:cond delay="2850"/>
                            </p:stCondLst>
                            <p:childTnLst>
                              <p:par>
                                <p:cTn id="25" presetID="10" presetClass="entr" presetSubtype="0" fill="hold" nodeType="after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600"/>
                            </p:stCondLst>
                            <p:childTnLst>
                              <p:par>
                                <p:cTn id="29" presetID="10" presetClass="entr" presetSubtype="0"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fade">
                                      <p:cBhvr>
                                        <p:cTn id="31" dur="500"/>
                                        <p:tgtEl>
                                          <p:spTgt spid="37">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xEl>
                                              <p:pRg st="1" end="1"/>
                                            </p:txEl>
                                          </p:spTgt>
                                        </p:tgtEl>
                                        <p:attrNameLst>
                                          <p:attrName>style.visibility</p:attrName>
                                        </p:attrNameLst>
                                      </p:cBhvr>
                                      <p:to>
                                        <p:strVal val="visible"/>
                                      </p:to>
                                    </p:set>
                                    <p:animEffect transition="in" filter="fade">
                                      <p:cBhvr>
                                        <p:cTn id="34" dur="500"/>
                                        <p:tgtEl>
                                          <p:spTgt spid="37">
                                            <p:txEl>
                                              <p:pRg st="1" end="1"/>
                                            </p:txEl>
                                          </p:spTgt>
                                        </p:tgtEl>
                                      </p:cBhvr>
                                    </p:animEffect>
                                  </p:childTnLst>
                                </p:cTn>
                              </p:par>
                            </p:childTnLst>
                          </p:cTn>
                        </p:par>
                        <p:par>
                          <p:cTn id="35" fill="hold">
                            <p:stCondLst>
                              <p:cond delay="4100"/>
                            </p:stCondLst>
                            <p:childTnLst>
                              <p:par>
                                <p:cTn id="36" presetID="10" presetClass="entr" presetSubtype="0" fill="hold" nodeType="afterEffect">
                                  <p:stCondLst>
                                    <p:cond delay="25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childTnLst>
                          </p:cTn>
                        </p:par>
                        <p:par>
                          <p:cTn id="39" fill="hold">
                            <p:stCondLst>
                              <p:cond delay="4850"/>
                            </p:stCondLst>
                            <p:childTnLst>
                              <p:par>
                                <p:cTn id="40" presetID="10" presetClass="entr" presetSubtype="0" fill="hold" grpId="0" nodeType="afterEffect">
                                  <p:stCondLst>
                                    <p:cond delay="0"/>
                                  </p:stCondLst>
                                  <p:childTnLst>
                                    <p:set>
                                      <p:cBhvr>
                                        <p:cTn id="41" dur="1" fill="hold">
                                          <p:stCondLst>
                                            <p:cond delay="0"/>
                                          </p:stCondLst>
                                        </p:cTn>
                                        <p:tgtEl>
                                          <p:spTgt spid="41">
                                            <p:txEl>
                                              <p:pRg st="0" end="0"/>
                                            </p:txEl>
                                          </p:spTgt>
                                        </p:tgtEl>
                                        <p:attrNameLst>
                                          <p:attrName>style.visibility</p:attrName>
                                        </p:attrNameLst>
                                      </p:cBhvr>
                                      <p:to>
                                        <p:strVal val="visible"/>
                                      </p:to>
                                    </p:set>
                                    <p:animEffect transition="in" filter="fade">
                                      <p:cBhvr>
                                        <p:cTn id="42" dur="500"/>
                                        <p:tgtEl>
                                          <p:spTgt spid="4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xEl>
                                              <p:pRg st="1" end="1"/>
                                            </p:txEl>
                                          </p:spTgt>
                                        </p:tgtEl>
                                        <p:attrNameLst>
                                          <p:attrName>style.visibility</p:attrName>
                                        </p:attrNameLst>
                                      </p:cBhvr>
                                      <p:to>
                                        <p:strVal val="visible"/>
                                      </p:to>
                                    </p:set>
                                    <p:animEffect transition="in" filter="fade">
                                      <p:cBhvr>
                                        <p:cTn id="45" dur="500"/>
                                        <p:tgtEl>
                                          <p:spTgt spid="41">
                                            <p:txEl>
                                              <p:pRg st="1" end="1"/>
                                            </p:txEl>
                                          </p:spTgt>
                                        </p:tgtEl>
                                      </p:cBhvr>
                                    </p:animEffect>
                                  </p:childTnLst>
                                </p:cTn>
                              </p:par>
                            </p:childTnLst>
                          </p:cTn>
                        </p:par>
                        <p:par>
                          <p:cTn id="46" fill="hold">
                            <p:stCondLst>
                              <p:cond delay="5350"/>
                            </p:stCondLst>
                            <p:childTnLst>
                              <p:par>
                                <p:cTn id="47" presetID="10" presetClass="entr" presetSubtype="0" fill="hold" nodeType="afterEffect">
                                  <p:stCondLst>
                                    <p:cond delay="25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par>
                          <p:cTn id="50" fill="hold">
                            <p:stCondLst>
                              <p:cond delay="6100"/>
                            </p:stCondLst>
                            <p:childTnLst>
                              <p:par>
                                <p:cTn id="51" presetID="10" presetClass="entr" presetSubtype="0" fill="hold" grpId="0" nodeType="afterEffect">
                                  <p:stCondLst>
                                    <p:cond delay="0"/>
                                  </p:stCondLst>
                                  <p:childTnLst>
                                    <p:set>
                                      <p:cBhvr>
                                        <p:cTn id="52" dur="1" fill="hold">
                                          <p:stCondLst>
                                            <p:cond delay="0"/>
                                          </p:stCondLst>
                                        </p:cTn>
                                        <p:tgtEl>
                                          <p:spTgt spid="45">
                                            <p:txEl>
                                              <p:pRg st="0" end="0"/>
                                            </p:txEl>
                                          </p:spTgt>
                                        </p:tgtEl>
                                        <p:attrNameLst>
                                          <p:attrName>style.visibility</p:attrName>
                                        </p:attrNameLst>
                                      </p:cBhvr>
                                      <p:to>
                                        <p:strVal val="visible"/>
                                      </p:to>
                                    </p:set>
                                    <p:animEffect transition="in" filter="fade">
                                      <p:cBhvr>
                                        <p:cTn id="53" dur="500"/>
                                        <p:tgtEl>
                                          <p:spTgt spid="45">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xEl>
                                              <p:pRg st="1" end="1"/>
                                            </p:txEl>
                                          </p:spTgt>
                                        </p:tgtEl>
                                        <p:attrNameLst>
                                          <p:attrName>style.visibility</p:attrName>
                                        </p:attrNameLst>
                                      </p:cBhvr>
                                      <p:to>
                                        <p:strVal val="visible"/>
                                      </p:to>
                                    </p:set>
                                    <p:animEffect transition="in" filter="fade">
                                      <p:cBhvr>
                                        <p:cTn id="56" dur="500"/>
                                        <p:tgtEl>
                                          <p:spTgt spid="45">
                                            <p:txEl>
                                              <p:pRg st="1" end="1"/>
                                            </p:txEl>
                                          </p:spTgt>
                                        </p:tgtEl>
                                      </p:cBhvr>
                                    </p:animEffect>
                                  </p:childTnLst>
                                </p:cTn>
                              </p:par>
                            </p:childTnLst>
                          </p:cTn>
                        </p:par>
                        <p:par>
                          <p:cTn id="57" fill="hold">
                            <p:stCondLst>
                              <p:cond delay="6600"/>
                            </p:stCondLst>
                            <p:childTnLst>
                              <p:par>
                                <p:cTn id="58" presetID="10" presetClass="entr" presetSubtype="0" fill="hold" nodeType="afterEffect">
                                  <p:stCondLst>
                                    <p:cond delay="25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500"/>
                                        <p:tgtEl>
                                          <p:spTgt spid="46"/>
                                        </p:tgtEl>
                                      </p:cBhvr>
                                    </p:animEffect>
                                  </p:childTnLst>
                                </p:cTn>
                              </p:par>
                            </p:childTnLst>
                          </p:cTn>
                        </p:par>
                        <p:par>
                          <p:cTn id="61" fill="hold">
                            <p:stCondLst>
                              <p:cond delay="7350"/>
                            </p:stCondLst>
                            <p:childTnLst>
                              <p:par>
                                <p:cTn id="62" presetID="10" presetClass="entr" presetSubtype="0" fill="hold" grpId="0" nodeType="afterEffect">
                                  <p:stCondLst>
                                    <p:cond delay="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9">
                                            <p:txEl>
                                              <p:pRg st="1" end="1"/>
                                            </p:txEl>
                                          </p:spTgt>
                                        </p:tgtEl>
                                        <p:attrNameLst>
                                          <p:attrName>style.visibility</p:attrName>
                                        </p:attrNameLst>
                                      </p:cBhvr>
                                      <p:to>
                                        <p:strVal val="visible"/>
                                      </p:to>
                                    </p:set>
                                    <p:animEffect transition="in" filter="fade">
                                      <p:cBhvr>
                                        <p:cTn id="67" dur="500"/>
                                        <p:tgtEl>
                                          <p:spTgt spid="4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7" grpId="0" build="allAtOnce">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5" grpId="0" build="allAtOnce">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allAtOnce">
        <p:tmplLst>
          <p:tmpl lvl="1">
            <p:tnLst>
              <p:par>
                <p:cTn presetID="10"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5"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0-#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27199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839244"/>
            <a:ext cx="15913768" cy="5616624"/>
          </a:xfrm>
        </p:spPr>
        <p:txBody>
          <a:bodyPr anchor="ctr">
            <a:noAutofit/>
          </a:bodyPr>
          <a:lstStyle>
            <a:lvl1pPr algn="l">
              <a:lnSpc>
                <a:spcPts val="34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505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1883" y="2047156"/>
            <a:ext cx="3468257" cy="7200800"/>
          </a:xfrm>
          <a:prstGeom prst="rect">
            <a:avLst/>
          </a:prstGeom>
        </p:spPr>
      </p:pic>
      <p:sp>
        <p:nvSpPr>
          <p:cNvPr id="9" name="テキスト プレースホルダー 6"/>
          <p:cNvSpPr>
            <a:spLocks noGrp="1"/>
          </p:cNvSpPr>
          <p:nvPr>
            <p:ph type="body" sz="quarter" idx="13" hasCustomPrompt="1"/>
          </p:nvPr>
        </p:nvSpPr>
        <p:spPr>
          <a:xfrm>
            <a:off x="6766942" y="3919364"/>
            <a:ext cx="103331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4" hasCustomPrompt="1"/>
          </p:nvPr>
        </p:nvSpPr>
        <p:spPr>
          <a:xfrm>
            <a:off x="6766942" y="4639444"/>
            <a:ext cx="10333148" cy="28083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図プレースホルダー 9"/>
          <p:cNvSpPr>
            <a:spLocks noGrp="1"/>
          </p:cNvSpPr>
          <p:nvPr>
            <p:ph type="pic" sz="quarter" idx="15" hasCustomPrompt="1"/>
          </p:nvPr>
        </p:nvSpPr>
        <p:spPr>
          <a:xfrm>
            <a:off x="3038248" y="2983260"/>
            <a:ext cx="3008614" cy="5415505"/>
          </a:xfrm>
          <a:solidFill>
            <a:schemeClr val="tx1">
              <a:lumMod val="65000"/>
            </a:schemeClr>
          </a:solidFill>
          <a:ln>
            <a:no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54648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500"/>
                            </p:stCondLst>
                            <p:childTnLst>
                              <p:par>
                                <p:cTn id="16" presetID="10" presetClass="entr" presetSubtype="0" fill="hold" grpId="0" nodeType="afterEffect">
                                  <p:stCondLst>
                                    <p:cond delay="25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P spid="11"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3990999"/>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4783460"/>
            <a:ext cx="9181020" cy="230425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97787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age - 1 Column -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2263180"/>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3055641"/>
            <a:ext cx="9181020" cy="2159867"/>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41072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16633551" cy="5185371"/>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390089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6799684"/>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7519764"/>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9" name="テキスト プレースホルダー 6"/>
          <p:cNvSpPr>
            <a:spLocks noGrp="1"/>
          </p:cNvSpPr>
          <p:nvPr>
            <p:ph type="body" sz="quarter" idx="16" hasCustomPrompt="1"/>
          </p:nvPr>
        </p:nvSpPr>
        <p:spPr>
          <a:xfrm>
            <a:off x="9359230" y="6800479"/>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1" name="テキスト プレースホルダー 6"/>
          <p:cNvSpPr>
            <a:spLocks noGrp="1"/>
          </p:cNvSpPr>
          <p:nvPr>
            <p:ph type="body" sz="quarter" idx="17" hasCustomPrompt="1"/>
          </p:nvPr>
        </p:nvSpPr>
        <p:spPr>
          <a:xfrm>
            <a:off x="9359230" y="7520559"/>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2" name="図プレースホルダー 9"/>
          <p:cNvSpPr>
            <a:spLocks noGrp="1"/>
          </p:cNvSpPr>
          <p:nvPr>
            <p:ph type="pic" sz="quarter" idx="18" hasCustomPrompt="1"/>
          </p:nvPr>
        </p:nvSpPr>
        <p:spPr>
          <a:xfrm>
            <a:off x="9359527" y="2263180"/>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5878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500"/>
                            </p:stCondLst>
                            <p:childTnLst>
                              <p:par>
                                <p:cTn id="25" presetID="10" presetClass="entr" presetSubtype="0" fill="hold" grpId="0" nodeType="afterEffect">
                                  <p:stCondLst>
                                    <p:cond delay="25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childTnLst>
                          </p:cTn>
                        </p:par>
                        <p:par>
                          <p:cTn id="28" fill="hold">
                            <p:stCondLst>
                              <p:cond delay="425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build="allAtOnce"/>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4" y="2263178"/>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646262" y="6367639"/>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646262" y="6943702"/>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図プレースホルダー 9"/>
          <p:cNvSpPr>
            <a:spLocks noGrp="1"/>
          </p:cNvSpPr>
          <p:nvPr>
            <p:ph type="pic" sz="quarter" idx="16" hasCustomPrompt="1"/>
          </p:nvPr>
        </p:nvSpPr>
        <p:spPr>
          <a:xfrm>
            <a:off x="5038548" y="2263179"/>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テキスト プレースホルダー 6"/>
          <p:cNvSpPr>
            <a:spLocks noGrp="1"/>
          </p:cNvSpPr>
          <p:nvPr>
            <p:ph type="body" sz="quarter" idx="17" hasCustomPrompt="1"/>
          </p:nvPr>
        </p:nvSpPr>
        <p:spPr>
          <a:xfrm>
            <a:off x="4894236" y="6367640"/>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5" name="テキスト プレースホルダー 6"/>
          <p:cNvSpPr>
            <a:spLocks noGrp="1"/>
          </p:cNvSpPr>
          <p:nvPr>
            <p:ph type="body" sz="quarter" idx="18" hasCustomPrompt="1"/>
          </p:nvPr>
        </p:nvSpPr>
        <p:spPr>
          <a:xfrm>
            <a:off x="4894236" y="6943703"/>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図プレースホルダー 9"/>
          <p:cNvSpPr>
            <a:spLocks noGrp="1"/>
          </p:cNvSpPr>
          <p:nvPr>
            <p:ph type="pic" sz="quarter" idx="19" hasCustomPrompt="1"/>
          </p:nvPr>
        </p:nvSpPr>
        <p:spPr>
          <a:xfrm>
            <a:off x="9287814" y="2263180"/>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20" hasCustomPrompt="1"/>
          </p:nvPr>
        </p:nvSpPr>
        <p:spPr>
          <a:xfrm>
            <a:off x="9143502" y="6367641"/>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8" name="テキスト プレースホルダー 6"/>
          <p:cNvSpPr>
            <a:spLocks noGrp="1"/>
          </p:cNvSpPr>
          <p:nvPr>
            <p:ph type="body" sz="quarter" idx="21" hasCustomPrompt="1"/>
          </p:nvPr>
        </p:nvSpPr>
        <p:spPr>
          <a:xfrm>
            <a:off x="9143502" y="6943704"/>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図プレースホルダー 9"/>
          <p:cNvSpPr>
            <a:spLocks noGrp="1"/>
          </p:cNvSpPr>
          <p:nvPr>
            <p:ph type="pic" sz="quarter" idx="22" hasCustomPrompt="1"/>
          </p:nvPr>
        </p:nvSpPr>
        <p:spPr>
          <a:xfrm>
            <a:off x="13535990" y="2263181"/>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0" name="テキスト プレースホルダー 6"/>
          <p:cNvSpPr>
            <a:spLocks noGrp="1"/>
          </p:cNvSpPr>
          <p:nvPr>
            <p:ph type="body" sz="quarter" idx="23" hasCustomPrompt="1"/>
          </p:nvPr>
        </p:nvSpPr>
        <p:spPr>
          <a:xfrm>
            <a:off x="13391678" y="6367642"/>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1" name="テキスト プレースホルダー 6"/>
          <p:cNvSpPr>
            <a:spLocks noGrp="1"/>
          </p:cNvSpPr>
          <p:nvPr>
            <p:ph type="body" sz="quarter" idx="24" hasCustomPrompt="1"/>
          </p:nvPr>
        </p:nvSpPr>
        <p:spPr>
          <a:xfrm>
            <a:off x="13391678" y="6943705"/>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8199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500"/>
                                        <p:tgtEl>
                                          <p:spTgt spid="14">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Effect transition="in" filter="fade">
                                      <p:cBhvr>
                                        <p:cTn id="37" dur="500"/>
                                        <p:tgtEl>
                                          <p:spTgt spid="1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Effect transition="in" filter="fade">
                                      <p:cBhvr>
                                        <p:cTn id="40" dur="500"/>
                                        <p:tgtEl>
                                          <p:spTgt spid="18">
                                            <p:txEl>
                                              <p:pRg st="0" end="0"/>
                                            </p:tx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fade">
                                      <p:cBhvr>
                                        <p:cTn id="48" dur="500"/>
                                        <p:tgtEl>
                                          <p:spTgt spid="20">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animBg="1"/>
      <p:bldP spid="14" grpId="0" build="p">
        <p:tmplLst>
          <p:tmpl>
            <p:tnLst>
              <p:par>
                <p:cTn presetID="10"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animBg="1"/>
      <p:bldP spid="17" grpId="0" build="p">
        <p:tmplLst>
          <p:tmpl>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7735788"/>
            <a:ext cx="13557478" cy="1440161"/>
          </a:xfrm>
        </p:spPr>
        <p:txBody>
          <a:bodyPr anchor="b">
            <a:noAutofit/>
          </a:bodyPr>
          <a:lstStyle>
            <a:lvl1pPr algn="l">
              <a:defRPr sz="7200" kern="0" spc="2000" baseline="0"/>
            </a:lvl1pPr>
          </a:lstStyle>
          <a:p>
            <a:r>
              <a:rPr kumimoji="1" lang="en-US" altLang="ja-JP" dirty="0" smtClean="0"/>
              <a:t>SECTION TITLE</a:t>
            </a:r>
            <a:endParaRPr kumimoji="1" lang="ja-JP" altLang="en-US" dirty="0"/>
          </a:p>
        </p:txBody>
      </p:sp>
      <p:sp>
        <p:nvSpPr>
          <p:cNvPr id="4" name="テキスト プレースホルダー 5"/>
          <p:cNvSpPr>
            <a:spLocks noGrp="1"/>
          </p:cNvSpPr>
          <p:nvPr>
            <p:ph type="body" sz="quarter" idx="12" hasCustomPrompt="1"/>
          </p:nvPr>
        </p:nvSpPr>
        <p:spPr>
          <a:xfrm>
            <a:off x="1078310" y="8959702"/>
            <a:ext cx="13464495" cy="575841"/>
          </a:xfrm>
        </p:spPr>
        <p:txBody>
          <a:bodyPr>
            <a:noAutofit/>
          </a:bodyPr>
          <a:lstStyle>
            <a:lvl1pPr algn="l">
              <a:spcBef>
                <a:spcPts val="0"/>
              </a:spcBef>
              <a:defRPr sz="2800" spc="300" baseline="0">
                <a:solidFill>
                  <a:schemeClr val="tx1"/>
                </a:solidFill>
              </a:defRPr>
            </a:lvl1pPr>
          </a:lstStyle>
          <a:p>
            <a:pPr lvl="0"/>
            <a:r>
              <a:rPr kumimoji="1" lang="en-US" altLang="ja-JP" dirty="0" smtClean="0"/>
              <a:t>Description Goes Here</a:t>
            </a:r>
            <a:endParaRPr kumimoji="1" lang="ja-JP" altLang="en-US" dirty="0" smtClean="0"/>
          </a:p>
        </p:txBody>
      </p:sp>
      <p:grpSp>
        <p:nvGrpSpPr>
          <p:cNvPr id="5" name="グループ化 4"/>
          <p:cNvGrpSpPr/>
          <p:nvPr userDrawn="1"/>
        </p:nvGrpSpPr>
        <p:grpSpPr>
          <a:xfrm>
            <a:off x="672671" y="6743196"/>
            <a:ext cx="661574" cy="1728192"/>
            <a:chOff x="4012746" y="1615108"/>
            <a:chExt cx="661574" cy="1728192"/>
          </a:xfrm>
        </p:grpSpPr>
        <p:cxnSp>
          <p:nvCxnSpPr>
            <p:cNvPr id="6" name="直線コネクタ 5"/>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621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iterate type="wd">
                                    <p:tmPct val="10000"/>
                                  </p:iterate>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5"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4246662"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4246662"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図プレースホルダー 9"/>
          <p:cNvSpPr>
            <a:spLocks noGrp="1"/>
          </p:cNvSpPr>
          <p:nvPr>
            <p:ph type="pic" sz="quarter" idx="16" hasCustomPrompt="1"/>
          </p:nvPr>
        </p:nvSpPr>
        <p:spPr>
          <a:xfrm>
            <a:off x="790278"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3" name="テキスト プレースホルダー 6"/>
          <p:cNvSpPr>
            <a:spLocks noGrp="1"/>
          </p:cNvSpPr>
          <p:nvPr>
            <p:ph type="body" sz="quarter" idx="17" hasCustomPrompt="1"/>
          </p:nvPr>
        </p:nvSpPr>
        <p:spPr>
          <a:xfrm>
            <a:off x="4246365"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4" name="テキスト プレースホルダー 6"/>
          <p:cNvSpPr>
            <a:spLocks noGrp="1"/>
          </p:cNvSpPr>
          <p:nvPr>
            <p:ph type="body" sz="quarter" idx="18" hasCustomPrompt="1"/>
          </p:nvPr>
        </p:nvSpPr>
        <p:spPr>
          <a:xfrm>
            <a:off x="4246365"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5" name="図プレースホルダー 9"/>
          <p:cNvSpPr>
            <a:spLocks noGrp="1"/>
          </p:cNvSpPr>
          <p:nvPr>
            <p:ph type="pic" sz="quarter" idx="19" hasCustomPrompt="1"/>
          </p:nvPr>
        </p:nvSpPr>
        <p:spPr>
          <a:xfrm>
            <a:off x="9287519"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6" name="テキスト プレースホルダー 6"/>
          <p:cNvSpPr>
            <a:spLocks noGrp="1"/>
          </p:cNvSpPr>
          <p:nvPr>
            <p:ph type="body" sz="quarter" idx="20" hasCustomPrompt="1"/>
          </p:nvPr>
        </p:nvSpPr>
        <p:spPr>
          <a:xfrm>
            <a:off x="12743606"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7" name="テキスト プレースホルダー 6"/>
          <p:cNvSpPr>
            <a:spLocks noGrp="1"/>
          </p:cNvSpPr>
          <p:nvPr>
            <p:ph type="body" sz="quarter" idx="21" hasCustomPrompt="1"/>
          </p:nvPr>
        </p:nvSpPr>
        <p:spPr>
          <a:xfrm>
            <a:off x="12743606"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8" name="図プレースホルダー 9"/>
          <p:cNvSpPr>
            <a:spLocks noGrp="1"/>
          </p:cNvSpPr>
          <p:nvPr>
            <p:ph type="pic" sz="quarter" idx="22" hasCustomPrompt="1"/>
          </p:nvPr>
        </p:nvSpPr>
        <p:spPr>
          <a:xfrm>
            <a:off x="9287222"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9" name="テキスト プレースホルダー 6"/>
          <p:cNvSpPr>
            <a:spLocks noGrp="1"/>
          </p:cNvSpPr>
          <p:nvPr>
            <p:ph type="body" sz="quarter" idx="23" hasCustomPrompt="1"/>
          </p:nvPr>
        </p:nvSpPr>
        <p:spPr>
          <a:xfrm>
            <a:off x="12743309"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30" name="テキスト プレースホルダー 6"/>
          <p:cNvSpPr>
            <a:spLocks noGrp="1"/>
          </p:cNvSpPr>
          <p:nvPr>
            <p:ph type="body" sz="quarter" idx="24" hasCustomPrompt="1"/>
          </p:nvPr>
        </p:nvSpPr>
        <p:spPr>
          <a:xfrm>
            <a:off x="12743309"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02576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xEl>
                                              <p:pRg st="0" end="0"/>
                                            </p:txEl>
                                          </p:spTgt>
                                        </p:tgtEl>
                                        <p:attrNameLst>
                                          <p:attrName>style.visibility</p:attrName>
                                        </p:attrNameLst>
                                      </p:cBhvr>
                                      <p:to>
                                        <p:strVal val="visible"/>
                                      </p:to>
                                    </p:set>
                                    <p:animEffect transition="in" filter="fade">
                                      <p:cBhvr>
                                        <p:cTn id="29" dur="500"/>
                                        <p:tgtEl>
                                          <p:spTgt spid="24">
                                            <p:txEl>
                                              <p:pRg st="0" end="0"/>
                                            </p:txEl>
                                          </p:spTgt>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xEl>
                                              <p:pRg st="0" end="0"/>
                                            </p:txEl>
                                          </p:spTgt>
                                        </p:tgtEl>
                                        <p:attrNameLst>
                                          <p:attrName>style.visibility</p:attrName>
                                        </p:attrNameLst>
                                      </p:cBhvr>
                                      <p:to>
                                        <p:strVal val="visible"/>
                                      </p:to>
                                    </p:set>
                                    <p:animEffect transition="in" filter="fade">
                                      <p:cBhvr>
                                        <p:cTn id="40" dur="500"/>
                                        <p:tgtEl>
                                          <p:spTgt spid="27">
                                            <p:txEl>
                                              <p:pRg st="0" end="0"/>
                                            </p:txEl>
                                          </p:spTgt>
                                        </p:tgtEl>
                                      </p:cBhvr>
                                    </p:animEffect>
                                  </p:childTnLst>
                                </p:cTn>
                              </p:par>
                            </p:childTnLst>
                          </p:cTn>
                        </p:par>
                        <p:par>
                          <p:cTn id="41" fill="hold">
                            <p:stCondLst>
                              <p:cond delay="4500"/>
                            </p:stCondLst>
                            <p:childTnLst>
                              <p:par>
                                <p:cTn id="42" presetID="10" presetClass="entr" presetSubtype="0" fill="hold" grpId="0" nodeType="afterEffect">
                                  <p:stCondLst>
                                    <p:cond delay="25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par>
                          <p:cTn id="45" fill="hold">
                            <p:stCondLst>
                              <p:cond delay="5250"/>
                            </p:stCondLst>
                            <p:childTnLst>
                              <p:par>
                                <p:cTn id="46" presetID="10" presetClass="entr" presetSubtype="0" fill="hold" grpId="0" nodeType="afterEffect">
                                  <p:stCondLst>
                                    <p:cond delay="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bldP spid="23" grpId="0" build="p">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6" grpId="0" build="p">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p:tnLst>
              <p:par>
                <p:cTn presetID="10"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2551210"/>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9" name="テキスト プレースホルダー 6"/>
          <p:cNvSpPr>
            <a:spLocks noGrp="1"/>
          </p:cNvSpPr>
          <p:nvPr>
            <p:ph type="body" sz="quarter" idx="14" hasCustomPrompt="1"/>
          </p:nvPr>
        </p:nvSpPr>
        <p:spPr>
          <a:xfrm>
            <a:off x="6838950" y="2263181"/>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a:off x="6622926" y="2263180"/>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プレースホルダー 6"/>
          <p:cNvSpPr>
            <a:spLocks noGrp="1"/>
          </p:cNvSpPr>
          <p:nvPr>
            <p:ph type="body" sz="quarter" idx="15" hasCustomPrompt="1"/>
          </p:nvPr>
        </p:nvSpPr>
        <p:spPr>
          <a:xfrm>
            <a:off x="790278" y="4999482"/>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17" name="テキスト プレースホルダー 6"/>
          <p:cNvSpPr>
            <a:spLocks noGrp="1"/>
          </p:cNvSpPr>
          <p:nvPr>
            <p:ph type="body" sz="quarter" idx="16" hasCustomPrompt="1"/>
          </p:nvPr>
        </p:nvSpPr>
        <p:spPr>
          <a:xfrm>
            <a:off x="6838950" y="4711453"/>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8" name="直線コネクタ 17"/>
          <p:cNvCxnSpPr/>
          <p:nvPr userDrawn="1"/>
        </p:nvCxnSpPr>
        <p:spPr>
          <a:xfrm>
            <a:off x="6622926" y="4711452"/>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プレースホルダー 6"/>
          <p:cNvSpPr>
            <a:spLocks noGrp="1"/>
          </p:cNvSpPr>
          <p:nvPr>
            <p:ph type="body" sz="quarter" idx="17" hasCustomPrompt="1"/>
          </p:nvPr>
        </p:nvSpPr>
        <p:spPr>
          <a:xfrm>
            <a:off x="790278" y="7447753"/>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0" name="テキスト プレースホルダー 6"/>
          <p:cNvSpPr>
            <a:spLocks noGrp="1"/>
          </p:cNvSpPr>
          <p:nvPr>
            <p:ph type="body" sz="quarter" idx="18" hasCustomPrompt="1"/>
          </p:nvPr>
        </p:nvSpPr>
        <p:spPr>
          <a:xfrm>
            <a:off x="6838950" y="7159724"/>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1" name="直線コネクタ 20"/>
          <p:cNvCxnSpPr/>
          <p:nvPr userDrawn="1"/>
        </p:nvCxnSpPr>
        <p:spPr>
          <a:xfrm>
            <a:off x="6622926" y="7159723"/>
            <a:ext cx="0" cy="187220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64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500"/>
                                        <p:tgtEl>
                                          <p:spTgt spid="16">
                                            <p:txEl>
                                              <p:pRg st="0" end="0"/>
                                            </p:txEl>
                                          </p:spTgt>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500"/>
                                        <p:tgtEl>
                                          <p:spTgt spid="17">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500"/>
                                        <p:tgtEl>
                                          <p:spTgt spid="19">
                                            <p:txEl>
                                              <p:pRg st="0" end="0"/>
                                            </p:txEl>
                                          </p:spTgt>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Pll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80828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p>
        </p:txBody>
      </p:sp>
      <p:sp>
        <p:nvSpPr>
          <p:cNvPr id="9" name="テキスト プレースホルダー 6"/>
          <p:cNvSpPr>
            <a:spLocks noGrp="1"/>
          </p:cNvSpPr>
          <p:nvPr>
            <p:ph type="body" sz="quarter" idx="14" hasCustomPrompt="1"/>
          </p:nvPr>
        </p:nvSpPr>
        <p:spPr>
          <a:xfrm>
            <a:off x="108731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flipH="1">
            <a:off x="108731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プレースホルダー 6"/>
          <p:cNvSpPr>
            <a:spLocks noGrp="1"/>
          </p:cNvSpPr>
          <p:nvPr>
            <p:ph type="body" sz="quarter" idx="15" hasCustomPrompt="1"/>
          </p:nvPr>
        </p:nvSpPr>
        <p:spPr>
          <a:xfrm>
            <a:off x="638890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3" name="テキスト プレースホルダー 6"/>
          <p:cNvSpPr>
            <a:spLocks noGrp="1"/>
          </p:cNvSpPr>
          <p:nvPr>
            <p:ph type="body" sz="quarter" idx="16" hasCustomPrompt="1"/>
          </p:nvPr>
        </p:nvSpPr>
        <p:spPr>
          <a:xfrm>
            <a:off x="666793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4" name="直線コネクタ 23"/>
          <p:cNvCxnSpPr/>
          <p:nvPr userDrawn="1"/>
        </p:nvCxnSpPr>
        <p:spPr>
          <a:xfrm flipH="1">
            <a:off x="666793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プレースホルダー 6"/>
          <p:cNvSpPr>
            <a:spLocks noGrp="1"/>
          </p:cNvSpPr>
          <p:nvPr>
            <p:ph type="body" sz="quarter" idx="17" hasCustomPrompt="1"/>
          </p:nvPr>
        </p:nvSpPr>
        <p:spPr>
          <a:xfrm>
            <a:off x="1196952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6" name="テキスト プレースホルダー 6"/>
          <p:cNvSpPr>
            <a:spLocks noGrp="1"/>
          </p:cNvSpPr>
          <p:nvPr>
            <p:ph type="body" sz="quarter" idx="18" hasCustomPrompt="1"/>
          </p:nvPr>
        </p:nvSpPr>
        <p:spPr>
          <a:xfrm>
            <a:off x="1224855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7" name="直線コネクタ 26"/>
          <p:cNvCxnSpPr/>
          <p:nvPr userDrawn="1"/>
        </p:nvCxnSpPr>
        <p:spPr>
          <a:xfrm flipH="1">
            <a:off x="1224855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50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xEl>
                                              <p:pRg st="0" end="0"/>
                                            </p:txEl>
                                          </p:spTgt>
                                        </p:tgtEl>
                                        <p:attrNameLst>
                                          <p:attrName>style.visibility</p:attrName>
                                        </p:attrNameLst>
                                      </p:cBhvr>
                                      <p:to>
                                        <p:strVal val="visible"/>
                                      </p:to>
                                    </p:set>
                                    <p:animEffect transition="in" filter="fade">
                                      <p:cBhvr>
                                        <p:cTn id="22" dur="500"/>
                                        <p:tgtEl>
                                          <p:spTgt spid="22">
                                            <p:txEl>
                                              <p:pRg st="0" end="0"/>
                                            </p:txEl>
                                          </p:spTgt>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fade">
                                      <p:cBhvr>
                                        <p:cTn id="33" dur="500"/>
                                        <p:tgtEl>
                                          <p:spTgt spid="25">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22" grpId="0" build="p">
        <p:tmplLst>
          <p:tmpl lvl="1">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ortfolio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552696"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7667042"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0781388"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13895734"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742104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750"/>
                            </p:stCondLst>
                            <p:childTnLst>
                              <p:par>
                                <p:cTn id="29" presetID="10" presetClass="entr" presetSubtype="0" fill="hold" grpId="0" nodeType="after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1" grpId="0" animBg="1"/>
      <p:bldP spid="12" grpId="0" animBg="1"/>
      <p:bldP spid="1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3600400"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5184000" y="2263180"/>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1375454" y="2263180"/>
            <a:ext cx="547260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5184000" y="5359524"/>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228613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2" grpId="0" animBg="1"/>
      <p:bldP spid="14"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山形 4"/>
          <p:cNvSpPr/>
          <p:nvPr userDrawn="1"/>
        </p:nvSpPr>
        <p:spPr>
          <a:xfrm>
            <a:off x="862286" y="3703340"/>
            <a:ext cx="4464496" cy="1091326"/>
          </a:xfrm>
          <a:prstGeom prst="chevron">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4990480" y="3703340"/>
            <a:ext cx="4464496" cy="1091326"/>
          </a:xfrm>
          <a:prstGeom prst="chevron">
            <a:avLst/>
          </a:pr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9118674" y="3692134"/>
            <a:ext cx="4464496" cy="1091326"/>
          </a:xfrm>
          <a:prstGeom prst="chevron">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山形 9"/>
          <p:cNvSpPr/>
          <p:nvPr userDrawn="1"/>
        </p:nvSpPr>
        <p:spPr>
          <a:xfrm>
            <a:off x="13246869" y="3703340"/>
            <a:ext cx="4464496" cy="1091326"/>
          </a:xfrm>
          <a:prstGeom prst="chevron">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プレースホルダー 6"/>
          <p:cNvSpPr>
            <a:spLocks noGrp="1"/>
          </p:cNvSpPr>
          <p:nvPr>
            <p:ph type="body" sz="quarter" idx="13" hasCustomPrompt="1"/>
          </p:nvPr>
        </p:nvSpPr>
        <p:spPr>
          <a:xfrm>
            <a:off x="1438349"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2" name="テキスト プレースホルダー 6"/>
          <p:cNvSpPr>
            <a:spLocks noGrp="1"/>
          </p:cNvSpPr>
          <p:nvPr>
            <p:ph type="body" sz="quarter" idx="14" hasCustomPrompt="1"/>
          </p:nvPr>
        </p:nvSpPr>
        <p:spPr>
          <a:xfrm>
            <a:off x="718270"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5" hasCustomPrompt="1"/>
          </p:nvPr>
        </p:nvSpPr>
        <p:spPr>
          <a:xfrm>
            <a:off x="13822932"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4" name="テキスト プレースホルダー 6"/>
          <p:cNvSpPr>
            <a:spLocks noGrp="1"/>
          </p:cNvSpPr>
          <p:nvPr>
            <p:ph type="body" sz="quarter" idx="16" hasCustomPrompt="1"/>
          </p:nvPr>
        </p:nvSpPr>
        <p:spPr>
          <a:xfrm>
            <a:off x="5566543"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5" name="テキスト プレースホルダー 6"/>
          <p:cNvSpPr>
            <a:spLocks noGrp="1"/>
          </p:cNvSpPr>
          <p:nvPr>
            <p:ph type="body" sz="quarter" idx="17" hasCustomPrompt="1"/>
          </p:nvPr>
        </p:nvSpPr>
        <p:spPr>
          <a:xfrm>
            <a:off x="9694737"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6" name="テキスト プレースホルダー 6"/>
          <p:cNvSpPr>
            <a:spLocks noGrp="1"/>
          </p:cNvSpPr>
          <p:nvPr>
            <p:ph type="body" sz="quarter" idx="18" hasCustomPrompt="1"/>
          </p:nvPr>
        </p:nvSpPr>
        <p:spPr>
          <a:xfrm>
            <a:off x="4846729"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7" name="テキスト プレースホルダー 6"/>
          <p:cNvSpPr>
            <a:spLocks noGrp="1"/>
          </p:cNvSpPr>
          <p:nvPr>
            <p:ph type="body" sz="quarter" idx="19" hasCustomPrompt="1"/>
          </p:nvPr>
        </p:nvSpPr>
        <p:spPr>
          <a:xfrm>
            <a:off x="8975188"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8" name="テキスト プレースホルダー 6"/>
          <p:cNvSpPr>
            <a:spLocks noGrp="1"/>
          </p:cNvSpPr>
          <p:nvPr>
            <p:ph type="body" sz="quarter" idx="20" hasCustomPrompt="1"/>
          </p:nvPr>
        </p:nvSpPr>
        <p:spPr>
          <a:xfrm>
            <a:off x="13103646"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8148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wipe(left)">
                                      <p:cBhvr>
                                        <p:cTn id="14" dur="500"/>
                                        <p:tgtEl>
                                          <p:spTgt spid="11">
                                            <p:txEl>
                                              <p:pRg st="0" end="0"/>
                                            </p:txEl>
                                          </p:spTgt>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wipe(left)">
                                      <p:cBhvr>
                                        <p:cTn id="25" dur="500"/>
                                        <p:tgtEl>
                                          <p:spTgt spid="14">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6">
                                            <p:txEl>
                                              <p:pRg st="0" end="0"/>
                                            </p:txEl>
                                          </p:spTgt>
                                        </p:tgtEl>
                                        <p:attrNameLst>
                                          <p:attrName>style.visibility</p:attrName>
                                        </p:attrNameLst>
                                      </p:cBhvr>
                                      <p:to>
                                        <p:strVal val="visible"/>
                                      </p:to>
                                    </p:set>
                                    <p:animEffect transition="in" filter="fade">
                                      <p:cBhvr>
                                        <p:cTn id="29" dur="500"/>
                                        <p:tgtEl>
                                          <p:spTgt spid="16">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wipe(left)">
                                      <p:cBhvr>
                                        <p:cTn id="36" dur="500"/>
                                        <p:tgtEl>
                                          <p:spTgt spid="15">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7">
                                            <p:txEl>
                                              <p:pRg st="0" end="0"/>
                                            </p:txEl>
                                          </p:spTgt>
                                        </p:tgtEl>
                                        <p:attrNameLst>
                                          <p:attrName>style.visibility</p:attrName>
                                        </p:attrNameLst>
                                      </p:cBhvr>
                                      <p:to>
                                        <p:strVal val="visible"/>
                                      </p:to>
                                    </p:set>
                                    <p:animEffect transition="in" filter="fade">
                                      <p:cBhvr>
                                        <p:cTn id="40" dur="500"/>
                                        <p:tgtEl>
                                          <p:spTgt spid="17">
                                            <p:txEl>
                                              <p:pRg st="0" end="0"/>
                                            </p:txEl>
                                          </p:spTgt>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wipe(left)">
                                      <p:cBhvr>
                                        <p:cTn id="47" dur="500"/>
                                        <p:tgtEl>
                                          <p:spTgt spid="13">
                                            <p:txEl>
                                              <p:pRg st="0" end="0"/>
                                            </p:txEl>
                                          </p:spTgt>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8">
                                            <p:txEl>
                                              <p:pRg st="0" end="0"/>
                                            </p:txEl>
                                          </p:spTgt>
                                        </p:tgtEl>
                                        <p:attrNameLst>
                                          <p:attrName>style.visibility</p:attrName>
                                        </p:attrNameLst>
                                      </p:cBhvr>
                                      <p:to>
                                        <p:strVal val="visible"/>
                                      </p:to>
                                    </p:set>
                                    <p:animEffect transition="in" filter="fade">
                                      <p:cBhvr>
                                        <p:cTn id="5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8" grpId="0" animBg="1"/>
      <p:bldP spid="9" grpId="0" animBg="1"/>
      <p:bldP spid="10" grpId="0" animBg="1"/>
      <p:bldP spid="11" grpId="0" build="p">
        <p:tmplLst>
          <p:tmpl lvl="1">
            <p:tnLst>
              <p:par>
                <p:cTn presetID="22" presetClass="entr" presetSubtype="8"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irc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円/楕円 4"/>
          <p:cNvSpPr/>
          <p:nvPr userDrawn="1"/>
        </p:nvSpPr>
        <p:spPr>
          <a:xfrm>
            <a:off x="1366342" y="2623220"/>
            <a:ext cx="6120680" cy="612068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2117625" y="4148759"/>
            <a:ext cx="4618114" cy="461811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3022526" y="5935589"/>
            <a:ext cx="2808312" cy="2808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userDrawn="1"/>
        </p:nvCxnSpPr>
        <p:spPr>
          <a:xfrm flipV="1">
            <a:off x="9142413" y="247059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プレースホルダー 6"/>
          <p:cNvSpPr>
            <a:spLocks noGrp="1"/>
          </p:cNvSpPr>
          <p:nvPr>
            <p:ph type="body" sz="quarter" idx="13" hasCustomPrompt="1"/>
          </p:nvPr>
        </p:nvSpPr>
        <p:spPr>
          <a:xfrm>
            <a:off x="9318472" y="238355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9" name="テキスト プレースホルダー 6"/>
          <p:cNvSpPr>
            <a:spLocks noGrp="1"/>
          </p:cNvSpPr>
          <p:nvPr>
            <p:ph type="body" sz="quarter" idx="14" hasCustomPrompt="1"/>
          </p:nvPr>
        </p:nvSpPr>
        <p:spPr>
          <a:xfrm>
            <a:off x="9318472" y="316060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1" name="直線コネクタ 20"/>
          <p:cNvCxnSpPr/>
          <p:nvPr userDrawn="1"/>
        </p:nvCxnSpPr>
        <p:spPr>
          <a:xfrm flipV="1">
            <a:off x="5974854" y="333469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9145513" y="472648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プレースホルダー 6"/>
          <p:cNvSpPr>
            <a:spLocks noGrp="1"/>
          </p:cNvSpPr>
          <p:nvPr>
            <p:ph type="body" sz="quarter" idx="15" hasCustomPrompt="1"/>
          </p:nvPr>
        </p:nvSpPr>
        <p:spPr>
          <a:xfrm>
            <a:off x="9321572" y="463944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6" hasCustomPrompt="1"/>
          </p:nvPr>
        </p:nvSpPr>
        <p:spPr>
          <a:xfrm>
            <a:off x="9321572" y="541649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6" name="直線コネクタ 20"/>
          <p:cNvCxnSpPr/>
          <p:nvPr userDrawn="1"/>
        </p:nvCxnSpPr>
        <p:spPr>
          <a:xfrm flipV="1">
            <a:off x="5977954" y="559058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userDrawn="1"/>
        </p:nvCxnSpPr>
        <p:spPr>
          <a:xfrm flipV="1">
            <a:off x="9142413" y="7030744"/>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8" name="テキスト プレースホルダー 6"/>
          <p:cNvSpPr>
            <a:spLocks noGrp="1"/>
          </p:cNvSpPr>
          <p:nvPr>
            <p:ph type="body" sz="quarter" idx="17" hasCustomPrompt="1"/>
          </p:nvPr>
        </p:nvSpPr>
        <p:spPr>
          <a:xfrm>
            <a:off x="9318472" y="6943700"/>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9318472" y="7720752"/>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30" name="直線コネクタ 20"/>
          <p:cNvCxnSpPr/>
          <p:nvPr userDrawn="1"/>
        </p:nvCxnSpPr>
        <p:spPr>
          <a:xfrm>
            <a:off x="4750718" y="7339745"/>
            <a:ext cx="4391695" cy="55509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2" name="テキスト プレースホルダー 6"/>
          <p:cNvSpPr>
            <a:spLocks noGrp="1"/>
          </p:cNvSpPr>
          <p:nvPr>
            <p:ph type="body" sz="quarter" idx="19" hasCustomPrompt="1"/>
          </p:nvPr>
        </p:nvSpPr>
        <p:spPr>
          <a:xfrm>
            <a:off x="3022526" y="30297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3" name="テキスト プレースホルダー 6"/>
          <p:cNvSpPr>
            <a:spLocks noGrp="1"/>
          </p:cNvSpPr>
          <p:nvPr>
            <p:ph type="body" sz="quarter" idx="20" hasCustomPrompt="1"/>
          </p:nvPr>
        </p:nvSpPr>
        <p:spPr>
          <a:xfrm>
            <a:off x="3022526" y="48299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4" name="テキスト プレースホルダー 6"/>
          <p:cNvSpPr>
            <a:spLocks noGrp="1"/>
          </p:cNvSpPr>
          <p:nvPr>
            <p:ph type="body" sz="quarter" idx="21" hasCustomPrompt="1"/>
          </p:nvPr>
        </p:nvSpPr>
        <p:spPr>
          <a:xfrm>
            <a:off x="3058530" y="699018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Tree>
    <p:extLst>
      <p:ext uri="{BB962C8B-B14F-4D97-AF65-F5344CB8AC3E}">
        <p14:creationId xmlns:p14="http://schemas.microsoft.com/office/powerpoint/2010/main" val="112430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2">
                                            <p:txEl>
                                              <p:pRg st="0" end="0"/>
                                            </p:txEl>
                                          </p:spTgt>
                                        </p:tgtEl>
                                        <p:attrNameLst>
                                          <p:attrName>style.visibility</p:attrName>
                                        </p:attrNameLst>
                                      </p:cBhvr>
                                      <p:to>
                                        <p:strVal val="visible"/>
                                      </p:to>
                                    </p:set>
                                    <p:animEffect transition="in" filter="fade">
                                      <p:cBhvr>
                                        <p:cTn id="14" dur="500"/>
                                        <p:tgtEl>
                                          <p:spTgt spid="32">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500"/>
                                        <p:tgtEl>
                                          <p:spTgt spid="1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animEffect transition="in" filter="fade">
                                      <p:cBhvr>
                                        <p:cTn id="31" dur="500"/>
                                        <p:tgtEl>
                                          <p:spTgt spid="1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3">
                                            <p:txEl>
                                              <p:pRg st="0" end="0"/>
                                            </p:txEl>
                                          </p:spTgt>
                                        </p:tgtEl>
                                        <p:attrNameLst>
                                          <p:attrName>style.visibility</p:attrName>
                                        </p:attrNameLst>
                                      </p:cBhvr>
                                      <p:to>
                                        <p:strVal val="visible"/>
                                      </p:to>
                                    </p:set>
                                    <p:animEffect transition="in" filter="fade">
                                      <p:cBhvr>
                                        <p:cTn id="38" dur="500"/>
                                        <p:tgtEl>
                                          <p:spTgt spid="33">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fade">
                                      <p:cBhvr>
                                        <p:cTn id="52" dur="500"/>
                                        <p:tgtEl>
                                          <p:spTgt spid="25">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5">
                                            <p:txEl>
                                              <p:pRg st="1" end="1"/>
                                            </p:txEl>
                                          </p:spTgt>
                                        </p:tgtEl>
                                        <p:attrNameLst>
                                          <p:attrName>style.visibility</p:attrName>
                                        </p:attrNameLst>
                                      </p:cBhvr>
                                      <p:to>
                                        <p:strVal val="visible"/>
                                      </p:to>
                                    </p:set>
                                    <p:animEffect transition="in" filter="fade">
                                      <p:cBhvr>
                                        <p:cTn id="55" dur="500"/>
                                        <p:tgtEl>
                                          <p:spTgt spid="25">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xEl>
                                              <p:pRg st="0" end="0"/>
                                            </p:txEl>
                                          </p:spTgt>
                                        </p:tgtEl>
                                        <p:attrNameLst>
                                          <p:attrName>style.visibility</p:attrName>
                                        </p:attrNameLst>
                                      </p:cBhvr>
                                      <p:to>
                                        <p:strVal val="visible"/>
                                      </p:to>
                                    </p:set>
                                    <p:animEffect transition="in" filter="fade">
                                      <p:cBhvr>
                                        <p:cTn id="62" dur="500"/>
                                        <p:tgtEl>
                                          <p:spTgt spid="34">
                                            <p:txEl>
                                              <p:pRg st="0" end="0"/>
                                            </p:txEl>
                                          </p:spTgt>
                                        </p:tgtEl>
                                      </p:cBhvr>
                                    </p:animEffect>
                                  </p:childTnLst>
                                </p:cTn>
                              </p:par>
                            </p:childTnLst>
                          </p:cTn>
                        </p:par>
                        <p:par>
                          <p:cTn id="63" fill="hold">
                            <p:stCondLst>
                              <p:cond delay="5000"/>
                            </p:stCondLst>
                            <p:childTnLst>
                              <p:par>
                                <p:cTn id="64" presetID="22" presetClass="entr" presetSubtype="8"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8">
                                            <p:txEl>
                                              <p:pRg st="0" end="0"/>
                                            </p:txEl>
                                          </p:spTgt>
                                        </p:tgtEl>
                                        <p:attrNameLst>
                                          <p:attrName>style.visibility</p:attrName>
                                        </p:attrNameLst>
                                      </p:cBhvr>
                                      <p:to>
                                        <p:strVal val="visible"/>
                                      </p:to>
                                    </p:set>
                                    <p:animEffect transition="in" filter="fade">
                                      <p:cBhvr>
                                        <p:cTn id="73" dur="500"/>
                                        <p:tgtEl>
                                          <p:spTgt spid="28">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9">
                                            <p:txEl>
                                              <p:pRg st="0" end="0"/>
                                            </p:txEl>
                                          </p:spTgt>
                                        </p:tgtEl>
                                        <p:attrNameLst>
                                          <p:attrName>style.visibility</p:attrName>
                                        </p:attrNameLst>
                                      </p:cBhvr>
                                      <p:to>
                                        <p:strVal val="visible"/>
                                      </p:to>
                                    </p:set>
                                    <p:animEffect transition="in" filter="fade">
                                      <p:cBhvr>
                                        <p:cTn id="76" dur="500"/>
                                        <p:tgtEl>
                                          <p:spTgt spid="29">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9">
                                            <p:txEl>
                                              <p:pRg st="1" end="1"/>
                                            </p:txEl>
                                          </p:spTgt>
                                        </p:tgtEl>
                                        <p:attrNameLst>
                                          <p:attrName>style.visibility</p:attrName>
                                        </p:attrNameLst>
                                      </p:cBhvr>
                                      <p:to>
                                        <p:strVal val="visible"/>
                                      </p:to>
                                    </p:set>
                                    <p:animEffect transition="in" filter="fade">
                                      <p:cBhvr>
                                        <p:cTn id="7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9" grpId="0" animBg="1"/>
      <p:bldP spid="10"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allAtOnce">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2" grpId="0" build="allAtOnce">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allAtOnce">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allAtOnce">
        <p:tmplLst>
          <p:tmpl lvl="1">
            <p:tnLst>
              <p:par>
                <p:cTn presetID="10" presetClass="entr" presetSubtype="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アーチ 6"/>
          <p:cNvSpPr/>
          <p:nvPr userDrawn="1"/>
        </p:nvSpPr>
        <p:spPr>
          <a:xfrm>
            <a:off x="5830838" y="2479203"/>
            <a:ext cx="6480720" cy="6480720"/>
          </a:xfrm>
          <a:prstGeom prst="blockArc">
            <a:avLst>
              <a:gd name="adj1" fmla="val 10800000"/>
              <a:gd name="adj2" fmla="val 16191525"/>
              <a:gd name="adj3" fmla="val 2557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30"/>
          <p:cNvSpPr/>
          <p:nvPr userDrawn="1"/>
        </p:nvSpPr>
        <p:spPr>
          <a:xfrm rot="5400000">
            <a:off x="5902846" y="2479203"/>
            <a:ext cx="6480720" cy="6480720"/>
          </a:xfrm>
          <a:prstGeom prst="blockArc">
            <a:avLst>
              <a:gd name="adj1" fmla="val 10800000"/>
              <a:gd name="adj2" fmla="val 16191525"/>
              <a:gd name="adj3" fmla="val 2557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アーチ 34"/>
          <p:cNvSpPr/>
          <p:nvPr userDrawn="1"/>
        </p:nvSpPr>
        <p:spPr>
          <a:xfrm rot="10800000">
            <a:off x="5902846" y="2551211"/>
            <a:ext cx="6480720" cy="6480720"/>
          </a:xfrm>
          <a:prstGeom prst="blockArc">
            <a:avLst>
              <a:gd name="adj1" fmla="val 10800000"/>
              <a:gd name="adj2" fmla="val 16191525"/>
              <a:gd name="adj3" fmla="val 2557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アーチ 35"/>
          <p:cNvSpPr/>
          <p:nvPr userDrawn="1"/>
        </p:nvSpPr>
        <p:spPr>
          <a:xfrm rot="16200000">
            <a:off x="5830838" y="2551211"/>
            <a:ext cx="6480720" cy="6480720"/>
          </a:xfrm>
          <a:prstGeom prst="blockArc">
            <a:avLst>
              <a:gd name="adj1" fmla="val 10800000"/>
              <a:gd name="adj2" fmla="val 16191525"/>
              <a:gd name="adj3" fmla="val 2557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37" name="直線コネクタ 36"/>
          <p:cNvCxnSpPr/>
          <p:nvPr userDrawn="1"/>
        </p:nvCxnSpPr>
        <p:spPr>
          <a:xfrm flipV="1">
            <a:off x="12639555" y="2335188"/>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テキスト プレースホルダー 6"/>
          <p:cNvSpPr>
            <a:spLocks noGrp="1"/>
          </p:cNvSpPr>
          <p:nvPr>
            <p:ph type="body" sz="quarter" idx="13" hasCustomPrompt="1"/>
          </p:nvPr>
        </p:nvSpPr>
        <p:spPr>
          <a:xfrm>
            <a:off x="12815614" y="2390092"/>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39" name="テキスト プレースホルダー 6"/>
          <p:cNvSpPr>
            <a:spLocks noGrp="1"/>
          </p:cNvSpPr>
          <p:nvPr>
            <p:ph type="body" sz="quarter" idx="14" hasCustomPrompt="1"/>
          </p:nvPr>
        </p:nvSpPr>
        <p:spPr>
          <a:xfrm>
            <a:off x="12815614" y="3167144"/>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0" name="直線コネクタ 39"/>
          <p:cNvCxnSpPr/>
          <p:nvPr userDrawn="1"/>
        </p:nvCxnSpPr>
        <p:spPr>
          <a:xfrm flipV="1">
            <a:off x="12629212"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1" name="テキスト プレースホルダー 6"/>
          <p:cNvSpPr>
            <a:spLocks noGrp="1"/>
          </p:cNvSpPr>
          <p:nvPr>
            <p:ph type="body" sz="quarter" idx="15" hasCustomPrompt="1"/>
          </p:nvPr>
        </p:nvSpPr>
        <p:spPr>
          <a:xfrm>
            <a:off x="12805271" y="7030744"/>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16" hasCustomPrompt="1"/>
          </p:nvPr>
        </p:nvSpPr>
        <p:spPr>
          <a:xfrm>
            <a:off x="12805271" y="7807796"/>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3" name="直線コネクタ 42"/>
          <p:cNvCxnSpPr/>
          <p:nvPr userDrawn="1"/>
        </p:nvCxnSpPr>
        <p:spPr>
          <a:xfrm flipV="1">
            <a:off x="5593114" y="2384184"/>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プレースホルダー 6"/>
          <p:cNvSpPr>
            <a:spLocks noGrp="1"/>
          </p:cNvSpPr>
          <p:nvPr>
            <p:ph type="body" sz="quarter" idx="17" hasCustomPrompt="1"/>
          </p:nvPr>
        </p:nvSpPr>
        <p:spPr>
          <a:xfrm>
            <a:off x="440581" y="2407196"/>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5" name="テキスト プレースホルダー 6"/>
          <p:cNvSpPr>
            <a:spLocks noGrp="1"/>
          </p:cNvSpPr>
          <p:nvPr>
            <p:ph type="body" sz="quarter" idx="18" hasCustomPrompt="1"/>
          </p:nvPr>
        </p:nvSpPr>
        <p:spPr>
          <a:xfrm>
            <a:off x="440581" y="3184248"/>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6" name="直線コネクタ 45"/>
          <p:cNvCxnSpPr/>
          <p:nvPr userDrawn="1"/>
        </p:nvCxnSpPr>
        <p:spPr>
          <a:xfrm flipV="1">
            <a:off x="5582771"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テキスト プレースホルダー 6"/>
          <p:cNvSpPr>
            <a:spLocks noGrp="1"/>
          </p:cNvSpPr>
          <p:nvPr>
            <p:ph type="body" sz="quarter" idx="19" hasCustomPrompt="1"/>
          </p:nvPr>
        </p:nvSpPr>
        <p:spPr>
          <a:xfrm>
            <a:off x="430238" y="7047848"/>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8" name="テキスト プレースホルダー 6"/>
          <p:cNvSpPr>
            <a:spLocks noGrp="1"/>
          </p:cNvSpPr>
          <p:nvPr>
            <p:ph type="body" sz="quarter" idx="20" hasCustomPrompt="1"/>
          </p:nvPr>
        </p:nvSpPr>
        <p:spPr>
          <a:xfrm>
            <a:off x="430238" y="7824900"/>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9" name="テキスト プレースホルダー 6"/>
          <p:cNvSpPr>
            <a:spLocks noGrp="1"/>
          </p:cNvSpPr>
          <p:nvPr>
            <p:ph type="body" sz="quarter" idx="21" hasCustomPrompt="1"/>
          </p:nvPr>
        </p:nvSpPr>
        <p:spPr>
          <a:xfrm>
            <a:off x="9791278" y="3701272"/>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0" name="テキスト プレースホルダー 6"/>
          <p:cNvSpPr>
            <a:spLocks noGrp="1"/>
          </p:cNvSpPr>
          <p:nvPr>
            <p:ph type="body" sz="quarter" idx="22" hasCustomPrompt="1"/>
          </p:nvPr>
        </p:nvSpPr>
        <p:spPr>
          <a:xfrm>
            <a:off x="9791278" y="7157656"/>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1" name="テキスト プレースホルダー 6"/>
          <p:cNvSpPr>
            <a:spLocks noGrp="1"/>
          </p:cNvSpPr>
          <p:nvPr>
            <p:ph type="body" sz="quarter" idx="23" hasCustomPrompt="1"/>
          </p:nvPr>
        </p:nvSpPr>
        <p:spPr>
          <a:xfrm>
            <a:off x="6334894" y="3703340"/>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2" name="テキスト プレースホルダー 6"/>
          <p:cNvSpPr>
            <a:spLocks noGrp="1"/>
          </p:cNvSpPr>
          <p:nvPr>
            <p:ph type="body" sz="quarter" idx="24" hasCustomPrompt="1"/>
          </p:nvPr>
        </p:nvSpPr>
        <p:spPr>
          <a:xfrm>
            <a:off x="6334894" y="7159724"/>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cxnSp>
        <p:nvCxnSpPr>
          <p:cNvPr id="11" name="直線コネクタ 10"/>
          <p:cNvCxnSpPr>
            <a:stCxn id="49" idx="3"/>
          </p:cNvCxnSpPr>
          <p:nvPr userDrawn="1"/>
        </p:nvCxnSpPr>
        <p:spPr>
          <a:xfrm flipV="1">
            <a:off x="11806147" y="3358336"/>
            <a:ext cx="833408" cy="70401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直線コネクタ 10"/>
          <p:cNvCxnSpPr>
            <a:stCxn id="50" idx="3"/>
          </p:cNvCxnSpPr>
          <p:nvPr userDrawn="1"/>
        </p:nvCxnSpPr>
        <p:spPr>
          <a:xfrm>
            <a:off x="11806147" y="7518730"/>
            <a:ext cx="823065"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4" name="直線コネクタ 10"/>
          <p:cNvCxnSpPr/>
          <p:nvPr userDrawn="1"/>
        </p:nvCxnSpPr>
        <p:spPr>
          <a:xfrm flipV="1">
            <a:off x="5593114" y="7518730"/>
            <a:ext cx="741780"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p:cNvCxnSpPr>
            <a:stCxn id="51" idx="1"/>
          </p:cNvCxnSpPr>
          <p:nvPr userDrawn="1"/>
        </p:nvCxnSpPr>
        <p:spPr>
          <a:xfrm rot="10800000">
            <a:off x="5593114" y="3358336"/>
            <a:ext cx="741780" cy="70607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0441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49">
                                            <p:txEl>
                                              <p:pRg st="0" end="0"/>
                                            </p:txEl>
                                          </p:spTgt>
                                        </p:tgtEl>
                                        <p:attrNameLst>
                                          <p:attrName>style.visibility</p:attrName>
                                        </p:attrNameLst>
                                      </p:cBhvr>
                                      <p:to>
                                        <p:strVal val="visible"/>
                                      </p:to>
                                    </p:set>
                                    <p:animEffect transition="in" filter="fade">
                                      <p:cBhvr>
                                        <p:cTn id="14" dur="500"/>
                                        <p:tgtEl>
                                          <p:spTgt spid="49">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Effect transition="in" filter="fade">
                                      <p:cBhvr>
                                        <p:cTn id="25" dur="500"/>
                                        <p:tgtEl>
                                          <p:spTgt spid="3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xEl>
                                              <p:pRg st="1" end="1"/>
                                            </p:txEl>
                                          </p:spTgt>
                                        </p:tgtEl>
                                        <p:attrNameLst>
                                          <p:attrName>style.visibility</p:attrName>
                                        </p:attrNameLst>
                                      </p:cBhvr>
                                      <p:to>
                                        <p:strVal val="visible"/>
                                      </p:to>
                                    </p:set>
                                    <p:animEffect transition="in" filter="fade">
                                      <p:cBhvr>
                                        <p:cTn id="31" dur="500"/>
                                        <p:tgtEl>
                                          <p:spTgt spid="3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50">
                                            <p:txEl>
                                              <p:pRg st="0" end="0"/>
                                            </p:txEl>
                                          </p:spTgt>
                                        </p:tgtEl>
                                        <p:attrNameLst>
                                          <p:attrName>style.visibility</p:attrName>
                                        </p:attrNameLst>
                                      </p:cBhvr>
                                      <p:to>
                                        <p:strVal val="visible"/>
                                      </p:to>
                                    </p:set>
                                    <p:animEffect transition="in" filter="fade">
                                      <p:cBhvr>
                                        <p:cTn id="38" dur="500"/>
                                        <p:tgtEl>
                                          <p:spTgt spid="50">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wipe(left)">
                                      <p:cBhvr>
                                        <p:cTn id="42" dur="500"/>
                                        <p:tgtEl>
                                          <p:spTgt spid="53"/>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Effect transition="in" filter="fade">
                                      <p:cBhvr>
                                        <p:cTn id="49" dur="500"/>
                                        <p:tgtEl>
                                          <p:spTgt spid="41">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Effect transition="in" filter="fade">
                                      <p:cBhvr>
                                        <p:cTn id="52" dur="500"/>
                                        <p:tgtEl>
                                          <p:spTgt spid="42">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xEl>
                                              <p:pRg st="1" end="1"/>
                                            </p:txEl>
                                          </p:spTgt>
                                        </p:tgtEl>
                                        <p:attrNameLst>
                                          <p:attrName>style.visibility</p:attrName>
                                        </p:attrNameLst>
                                      </p:cBhvr>
                                      <p:to>
                                        <p:strVal val="visible"/>
                                      </p:to>
                                    </p:set>
                                    <p:animEffect transition="in" filter="fade">
                                      <p:cBhvr>
                                        <p:cTn id="55" dur="500"/>
                                        <p:tgtEl>
                                          <p:spTgt spid="42">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fade">
                                      <p:cBhvr>
                                        <p:cTn id="62" dur="500"/>
                                        <p:tgtEl>
                                          <p:spTgt spid="52">
                                            <p:txEl>
                                              <p:pRg st="0" end="0"/>
                                            </p:txEl>
                                          </p:spTgt>
                                        </p:tgtEl>
                                      </p:cBhvr>
                                    </p:animEffect>
                                  </p:childTnLst>
                                </p:cTn>
                              </p:par>
                            </p:childTnLst>
                          </p:cTn>
                        </p:par>
                        <p:par>
                          <p:cTn id="63" fill="hold">
                            <p:stCondLst>
                              <p:cond delay="5000"/>
                            </p:stCondLst>
                            <p:childTnLst>
                              <p:par>
                                <p:cTn id="64" presetID="22" presetClass="entr" presetSubtype="2"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right)">
                                      <p:cBhvr>
                                        <p:cTn id="66" dur="500"/>
                                        <p:tgtEl>
                                          <p:spTgt spid="54"/>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7">
                                            <p:txEl>
                                              <p:pRg st="0" end="0"/>
                                            </p:txEl>
                                          </p:spTgt>
                                        </p:tgtEl>
                                        <p:attrNameLst>
                                          <p:attrName>style.visibility</p:attrName>
                                        </p:attrNameLst>
                                      </p:cBhvr>
                                      <p:to>
                                        <p:strVal val="visible"/>
                                      </p:to>
                                    </p:set>
                                    <p:animEffect transition="in" filter="fade">
                                      <p:cBhvr>
                                        <p:cTn id="73" dur="500"/>
                                        <p:tgtEl>
                                          <p:spTgt spid="47">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8">
                                            <p:txEl>
                                              <p:pRg st="0" end="0"/>
                                            </p:txEl>
                                          </p:spTgt>
                                        </p:tgtEl>
                                        <p:attrNameLst>
                                          <p:attrName>style.visibility</p:attrName>
                                        </p:attrNameLst>
                                      </p:cBhvr>
                                      <p:to>
                                        <p:strVal val="visible"/>
                                      </p:to>
                                    </p:set>
                                    <p:animEffect transition="in" filter="fade">
                                      <p:cBhvr>
                                        <p:cTn id="76" dur="500"/>
                                        <p:tgtEl>
                                          <p:spTgt spid="48">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xEl>
                                              <p:pRg st="1" end="1"/>
                                            </p:txEl>
                                          </p:spTgt>
                                        </p:tgtEl>
                                        <p:attrNameLst>
                                          <p:attrName>style.visibility</p:attrName>
                                        </p:attrNameLst>
                                      </p:cBhvr>
                                      <p:to>
                                        <p:strVal val="visible"/>
                                      </p:to>
                                    </p:set>
                                    <p:animEffect transition="in" filter="fade">
                                      <p:cBhvr>
                                        <p:cTn id="79" dur="500"/>
                                        <p:tgtEl>
                                          <p:spTgt spid="48">
                                            <p:txEl>
                                              <p:pRg st="1" end="1"/>
                                            </p:txEl>
                                          </p:spTgt>
                                        </p:tgtEl>
                                      </p:cBhvr>
                                    </p:animEffect>
                                  </p:childTnLst>
                                </p:cTn>
                              </p:par>
                            </p:childTnLst>
                          </p:cTn>
                        </p:par>
                        <p:par>
                          <p:cTn id="80" fill="hold">
                            <p:stCondLst>
                              <p:cond delay="6000"/>
                            </p:stCondLst>
                            <p:childTnLst>
                              <p:par>
                                <p:cTn id="81" presetID="10" presetClass="entr" presetSubtype="0" fill="hold" grpId="0" nodeType="afterEffect">
                                  <p:stCondLst>
                                    <p:cond delay="25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51">
                                            <p:txEl>
                                              <p:pRg st="0" end="0"/>
                                            </p:txEl>
                                          </p:spTgt>
                                        </p:tgtEl>
                                        <p:attrNameLst>
                                          <p:attrName>style.visibility</p:attrName>
                                        </p:attrNameLst>
                                      </p:cBhvr>
                                      <p:to>
                                        <p:strVal val="visible"/>
                                      </p:to>
                                    </p:set>
                                    <p:animEffect transition="in" filter="fade">
                                      <p:cBhvr>
                                        <p:cTn id="86" dur="500"/>
                                        <p:tgtEl>
                                          <p:spTgt spid="51">
                                            <p:txEl>
                                              <p:pRg st="0" end="0"/>
                                            </p:txEl>
                                          </p:spTgt>
                                        </p:tgtEl>
                                      </p:cBhvr>
                                    </p:animEffect>
                                  </p:childTnLst>
                                </p:cTn>
                              </p:par>
                            </p:childTnLst>
                          </p:cTn>
                        </p:par>
                        <p:par>
                          <p:cTn id="87" fill="hold">
                            <p:stCondLst>
                              <p:cond delay="6750"/>
                            </p:stCondLst>
                            <p:childTnLst>
                              <p:par>
                                <p:cTn id="88" presetID="22" presetClass="entr" presetSubtype="2" fill="hold" nodeType="after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wipe(right)">
                                      <p:cBhvr>
                                        <p:cTn id="90" dur="500"/>
                                        <p:tgtEl>
                                          <p:spTgt spid="61"/>
                                        </p:tgtEl>
                                      </p:cBhvr>
                                    </p:animEffect>
                                  </p:childTnLst>
                                </p:cTn>
                              </p:par>
                            </p:childTnLst>
                          </p:cTn>
                        </p:par>
                        <p:par>
                          <p:cTn id="91" fill="hold">
                            <p:stCondLst>
                              <p:cond delay="7250"/>
                            </p:stCondLst>
                            <p:childTnLst>
                              <p:par>
                                <p:cTn id="92" presetID="10" presetClass="entr" presetSubtype="0" fill="hold"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0" end="0"/>
                                            </p:txEl>
                                          </p:spTgt>
                                        </p:tgtEl>
                                        <p:attrNameLst>
                                          <p:attrName>style.visibility</p:attrName>
                                        </p:attrNameLst>
                                      </p:cBhvr>
                                      <p:to>
                                        <p:strVal val="visible"/>
                                      </p:to>
                                    </p:set>
                                    <p:animEffect transition="in" filter="fade">
                                      <p:cBhvr>
                                        <p:cTn id="97" dur="500"/>
                                        <p:tgtEl>
                                          <p:spTgt spid="4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5">
                                            <p:txEl>
                                              <p:pRg st="0" end="0"/>
                                            </p:txEl>
                                          </p:spTgt>
                                        </p:tgtEl>
                                        <p:attrNameLst>
                                          <p:attrName>style.visibility</p:attrName>
                                        </p:attrNameLst>
                                      </p:cBhvr>
                                      <p:to>
                                        <p:strVal val="visible"/>
                                      </p:to>
                                    </p:set>
                                    <p:animEffect transition="in" filter="fade">
                                      <p:cBhvr>
                                        <p:cTn id="100" dur="500"/>
                                        <p:tgtEl>
                                          <p:spTgt spid="45">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5">
                                            <p:txEl>
                                              <p:pRg st="1" end="1"/>
                                            </p:txEl>
                                          </p:spTgt>
                                        </p:tgtEl>
                                        <p:attrNameLst>
                                          <p:attrName>style.visibility</p:attrName>
                                        </p:attrNameLst>
                                      </p:cBhvr>
                                      <p:to>
                                        <p:strVal val="visible"/>
                                      </p:to>
                                    </p:set>
                                    <p:animEffect transition="in" filter="fade">
                                      <p:cBhvr>
                                        <p:cTn id="103" dur="500"/>
                                        <p:tgtEl>
                                          <p:spTgt spid="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31" grpId="0" animBg="1"/>
      <p:bldP spid="35" grpId="0" animBg="1"/>
      <p:bldP spid="36" grpId="0" animBg="1"/>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4" grpId="0" build="p">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7" grpId="0" build="p">
        <p:tmplLst>
          <p:tmpl lvl="1">
            <p:tnLst>
              <p:par>
                <p:cTn presetID="10" presetClass="entr" presetSubtype="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25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6985000"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8063086" y="2743594"/>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8063086" y="3520646"/>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0" name="テキスト プレースホルダー 6"/>
          <p:cNvSpPr>
            <a:spLocks noGrp="1"/>
          </p:cNvSpPr>
          <p:nvPr>
            <p:ph type="body" sz="quarter" idx="16" hasCustomPrompt="1"/>
          </p:nvPr>
        </p:nvSpPr>
        <p:spPr>
          <a:xfrm>
            <a:off x="8066186" y="5806608"/>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41" name="テキスト プレースホルダー 6"/>
          <p:cNvSpPr>
            <a:spLocks noGrp="1"/>
          </p:cNvSpPr>
          <p:nvPr>
            <p:ph type="body" sz="quarter" idx="17" hasCustomPrompt="1"/>
          </p:nvPr>
        </p:nvSpPr>
        <p:spPr>
          <a:xfrm>
            <a:off x="8066186" y="6583660"/>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78317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xEl>
                                              <p:pRg st="1" end="1"/>
                                            </p:txEl>
                                          </p:spTgt>
                                        </p:tgtEl>
                                        <p:attrNameLst>
                                          <p:attrName>style.visibility</p:attrName>
                                        </p:attrNameLst>
                                      </p:cBhvr>
                                      <p:to>
                                        <p:strVal val="visible"/>
                                      </p:to>
                                    </p:set>
                                    <p:animEffect transition="in" filter="fade">
                                      <p:cBhvr>
                                        <p:cTn id="22" dur="500"/>
                                        <p:tgtEl>
                                          <p:spTgt spid="38">
                                            <p:txEl>
                                              <p:pRg st="1" end="1"/>
                                            </p:txEl>
                                          </p:spTgt>
                                        </p:tgtEl>
                                      </p:cBhvr>
                                    </p:animEffect>
                                  </p:childTnLst>
                                </p:cTn>
                              </p:par>
                            </p:childTnLst>
                          </p:cTn>
                        </p:par>
                        <p:par>
                          <p:cTn id="23" fill="hold">
                            <p:stCondLst>
                              <p:cond delay="3000"/>
                            </p:stCondLst>
                            <p:childTnLst>
                              <p:par>
                                <p:cTn id="24" presetID="10" presetClass="entr" presetSubtype="0" fill="hold" grpId="0" nodeType="afterEffect">
                                  <p:stCondLst>
                                    <p:cond delay="25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childTnLst>
                                </p:cTn>
                              </p:par>
                            </p:childTnLst>
                          </p:cTn>
                        </p:par>
                        <p:par>
                          <p:cTn id="27" fill="hold">
                            <p:stCondLst>
                              <p:cond delay="3750"/>
                            </p:stCondLst>
                            <p:childTnLst>
                              <p:par>
                                <p:cTn id="28" presetID="10" presetClass="entr" presetSubtype="0" fill="hold" grpId="0" nodeType="afterEffect">
                                  <p:stCondLst>
                                    <p:cond delay="0"/>
                                  </p:stCondLst>
                                  <p:childTnLst>
                                    <p:set>
                                      <p:cBhvr>
                                        <p:cTn id="29" dur="1" fill="hold">
                                          <p:stCondLst>
                                            <p:cond delay="0"/>
                                          </p:stCondLst>
                                        </p:cTn>
                                        <p:tgtEl>
                                          <p:spTgt spid="41">
                                            <p:txEl>
                                              <p:pRg st="0" end="0"/>
                                            </p:txEl>
                                          </p:spTgt>
                                        </p:tgtEl>
                                        <p:attrNameLst>
                                          <p:attrName>style.visibility</p:attrName>
                                        </p:attrNameLst>
                                      </p:cBhvr>
                                      <p:to>
                                        <p:strVal val="visible"/>
                                      </p:to>
                                    </p:set>
                                    <p:animEffect transition="in" filter="fade">
                                      <p:cBhvr>
                                        <p:cTn id="30" dur="500"/>
                                        <p:tgtEl>
                                          <p:spTgt spid="4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animEffect transition="in" filter="fade">
                                      <p:cBhvr>
                                        <p:cTn id="33" dur="500"/>
                                        <p:tgtEl>
                                          <p:spTgt spid="4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10" presetClass="entr" presetSubtype="0" fill="hold" nodeType="after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ph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263181"/>
            <a:ext cx="16633848" cy="5184575"/>
          </a:xfrm>
        </p:spPr>
        <p:txBody>
          <a:bodyPr/>
          <a:lstStyle>
            <a:lvl1pPr>
              <a:defRPr/>
            </a:lvl1pPr>
          </a:lstStyle>
          <a:p>
            <a:r>
              <a:rPr kumimoji="1" lang="en-US" altLang="ja-JP" dirty="0" smtClean="0"/>
              <a:t>Add Graph</a:t>
            </a:r>
            <a:endParaRPr kumimoji="1" lang="ja-JP" altLang="en-US" dirty="0"/>
          </a:p>
        </p:txBody>
      </p:sp>
      <p:sp>
        <p:nvSpPr>
          <p:cNvPr id="11" name="テキスト プレースホルダー 6"/>
          <p:cNvSpPr>
            <a:spLocks noGrp="1"/>
          </p:cNvSpPr>
          <p:nvPr>
            <p:ph type="body" sz="quarter" idx="14"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5"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87253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down)">
                                      <p:cBhvr>
                                        <p:cTn id="11" dur="1000"/>
                                        <p:tgtEl>
                                          <p:spTgt spid="8">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500"/>
                                        <p:tgtEl>
                                          <p:spTgt spid="11">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p"/>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1111052"/>
            <a:ext cx="6192688" cy="2016224"/>
          </a:xfrm>
          <a:prstGeom prst="rect">
            <a:avLst/>
          </a:prstGeom>
        </p:spPr>
        <p:txBody>
          <a:bodyPr anchor="ctr"/>
          <a:lstStyle>
            <a:lvl1pPr algn="l">
              <a:defRPr sz="7200" spc="600" baseline="0"/>
            </a:lvl1pPr>
          </a:lstStyle>
          <a:p>
            <a:r>
              <a:rPr kumimoji="1" lang="en-US" altLang="ja-JP" dirty="0" smtClean="0"/>
              <a:t>HISTORY</a:t>
            </a:r>
            <a:endParaRPr kumimoji="1" lang="ja-JP" altLang="en-US" dirty="0"/>
          </a:p>
        </p:txBody>
      </p:sp>
      <p:grpSp>
        <p:nvGrpSpPr>
          <p:cNvPr id="4" name="グループ化 3"/>
          <p:cNvGrpSpPr/>
          <p:nvPr userDrawn="1"/>
        </p:nvGrpSpPr>
        <p:grpSpPr>
          <a:xfrm>
            <a:off x="574254" y="462980"/>
            <a:ext cx="661574" cy="1728192"/>
            <a:chOff x="4012746" y="1615108"/>
            <a:chExt cx="661574" cy="1728192"/>
          </a:xfrm>
        </p:grpSpPr>
        <p:cxnSp>
          <p:nvCxnSpPr>
            <p:cNvPr id="5" name="直線コネクタ 4"/>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9503246" y="82302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4" name="テキスト プレースホルダー 6"/>
          <p:cNvSpPr>
            <a:spLocks noGrp="1"/>
          </p:cNvSpPr>
          <p:nvPr>
            <p:ph type="body" sz="quarter" idx="15" hasCustomPrompt="1"/>
          </p:nvPr>
        </p:nvSpPr>
        <p:spPr>
          <a:xfrm>
            <a:off x="9503246" y="190314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円/楕円 15"/>
          <p:cNvSpPr/>
          <p:nvPr userDrawn="1"/>
        </p:nvSpPr>
        <p:spPr>
          <a:xfrm>
            <a:off x="8891972" y="4315408"/>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3919364"/>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4999484"/>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694370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802382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58971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800"/>
                            </p:stCondLst>
                            <p:childTnLst>
                              <p:par>
                                <p:cTn id="18" presetID="2" presetClass="entr" presetSubtype="1"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lt">
                                    <p:tmPct val="10000"/>
                                  </p:iterate>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50"/>
                            </p:stCondLst>
                            <p:childTnLst>
                              <p:par>
                                <p:cTn id="27" presetID="10" presetClass="entr" presetSubtype="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childTnLst>
                          </p:cTn>
                        </p:par>
                        <p:par>
                          <p:cTn id="30" fill="hold">
                            <p:stCondLst>
                              <p:cond delay="2950"/>
                            </p:stCondLst>
                            <p:childTnLst>
                              <p:par>
                                <p:cTn id="31" presetID="2" presetClass="entr" presetSubtype="1" decel="10000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iterate type="lt">
                                    <p:tmPct val="10000"/>
                                  </p:iterate>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600"/>
                            </p:stCondLst>
                            <p:childTnLst>
                              <p:par>
                                <p:cTn id="40" presetID="10" presetClass="entr" presetSubtype="0" fill="hold" grpId="0" nodeType="after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Effect transition="in" filter="fade">
                                      <p:cBhvr>
                                        <p:cTn id="42" dur="500"/>
                                        <p:tgtEl>
                                          <p:spTgt spid="18">
                                            <p:txEl>
                                              <p:pRg st="0" end="0"/>
                                            </p:txEl>
                                          </p:spTgt>
                                        </p:tgtEl>
                                      </p:cBhvr>
                                    </p:animEffect>
                                  </p:childTnLst>
                                </p:cTn>
                              </p:par>
                            </p:childTnLst>
                          </p:cTn>
                        </p:par>
                        <p:par>
                          <p:cTn id="43" fill="hold">
                            <p:stCondLst>
                              <p:cond delay="4100"/>
                            </p:stCondLst>
                            <p:childTnLst>
                              <p:par>
                                <p:cTn id="44" presetID="2" presetClass="entr" presetSubtype="1" decel="10000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0"/>
                                  </p:stCondLst>
                                  <p:iterate type="lt">
                                    <p:tmPct val="10000"/>
                                  </p:iterate>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additive="base">
                                        <p:cTn id="50"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fade">
                                      <p:cBhvr>
                                        <p:cTn id="55"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P spid="13"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raph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9433048"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10367342" y="2983260"/>
            <a:ext cx="7125692" cy="2088232"/>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10367342" y="4984448"/>
            <a:ext cx="7125692" cy="33994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28073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8">
                                            <p:txEl>
                                              <p:pRg st="1" end="1"/>
                                            </p:txEl>
                                          </p:spTgt>
                                        </p:tgtEl>
                                        <p:attrNameLst>
                                          <p:attrName>style.visibility</p:attrName>
                                        </p:attrNameLst>
                                      </p:cBhvr>
                                      <p:to>
                                        <p:strVal val="visible"/>
                                      </p:to>
                                    </p:set>
                                    <p:animEffect transition="in" filter="fade">
                                      <p:cBhvr>
                                        <p:cTn id="23"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orldma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250" y="2362191"/>
            <a:ext cx="11985332" cy="6741749"/>
          </a:xfrm>
          <a:prstGeom prst="rect">
            <a:avLst/>
          </a:prstGeom>
        </p:spPr>
      </p:pic>
      <p:sp>
        <p:nvSpPr>
          <p:cNvPr id="7" name="涙形 6"/>
          <p:cNvSpPr/>
          <p:nvPr userDrawn="1"/>
        </p:nvSpPr>
        <p:spPr>
          <a:xfrm rot="8100000">
            <a:off x="1896976" y="422705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646262" y="276723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4" name="涙形 13"/>
          <p:cNvSpPr/>
          <p:nvPr userDrawn="1"/>
        </p:nvSpPr>
        <p:spPr>
          <a:xfrm rot="8100000">
            <a:off x="3286137" y="673241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15" hasCustomPrompt="1"/>
          </p:nvPr>
        </p:nvSpPr>
        <p:spPr>
          <a:xfrm>
            <a:off x="2035423" y="527259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6" name="涙形 15"/>
          <p:cNvSpPr/>
          <p:nvPr userDrawn="1"/>
        </p:nvSpPr>
        <p:spPr>
          <a:xfrm rot="8100000">
            <a:off x="6349623" y="6121606"/>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5098909" y="4661783"/>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8" name="涙形 17"/>
          <p:cNvSpPr/>
          <p:nvPr userDrawn="1"/>
        </p:nvSpPr>
        <p:spPr>
          <a:xfrm rot="8100000">
            <a:off x="5977936" y="3734174"/>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6"/>
          <p:cNvSpPr>
            <a:spLocks noGrp="1"/>
          </p:cNvSpPr>
          <p:nvPr>
            <p:ph type="body" sz="quarter" idx="17" hasCustomPrompt="1"/>
          </p:nvPr>
        </p:nvSpPr>
        <p:spPr>
          <a:xfrm>
            <a:off x="4727222" y="2274351"/>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0" name="涙形 19"/>
          <p:cNvSpPr/>
          <p:nvPr userDrawn="1"/>
        </p:nvSpPr>
        <p:spPr>
          <a:xfrm rot="8100000">
            <a:off x="9291965" y="4148618"/>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18" hasCustomPrompt="1"/>
          </p:nvPr>
        </p:nvSpPr>
        <p:spPr>
          <a:xfrm>
            <a:off x="8041251" y="2688795"/>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2" name="涙形 21"/>
          <p:cNvSpPr/>
          <p:nvPr userDrawn="1"/>
        </p:nvSpPr>
        <p:spPr>
          <a:xfrm rot="8100000">
            <a:off x="10539813" y="6994463"/>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19" hasCustomPrompt="1"/>
          </p:nvPr>
        </p:nvSpPr>
        <p:spPr>
          <a:xfrm>
            <a:off x="9289099" y="5534640"/>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4" name="テキスト プレースホルダー 6"/>
          <p:cNvSpPr>
            <a:spLocks noGrp="1"/>
          </p:cNvSpPr>
          <p:nvPr>
            <p:ph type="body" sz="quarter" idx="20" hasCustomPrompt="1"/>
          </p:nvPr>
        </p:nvSpPr>
        <p:spPr>
          <a:xfrm>
            <a:off x="12527582" y="2767236"/>
            <a:ext cx="5184576" cy="2077164"/>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21" hasCustomPrompt="1"/>
          </p:nvPr>
        </p:nvSpPr>
        <p:spPr>
          <a:xfrm>
            <a:off x="12527582" y="4757356"/>
            <a:ext cx="5184576" cy="355449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5770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2" presetClass="entr" presetSubtype="1" decel="9800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400"/>
                                  </p:stCondLst>
                                  <p:childTnLst>
                                    <p:set>
                                      <p:cBhvr>
                                        <p:cTn id="18" dur="1" fill="hold">
                                          <p:stCondLst>
                                            <p:cond delay="0"/>
                                          </p:stCondLst>
                                        </p:cTn>
                                        <p:tgtEl>
                                          <p:spTgt spid="13">
                                            <p:txEl>
                                              <p:pRg st="0" end="0"/>
                                            </p:txEl>
                                          </p:spTgt>
                                        </p:tgtEl>
                                        <p:attrNameLst>
                                          <p:attrName>style.visibility</p:attrName>
                                        </p:attrNameLst>
                                      </p:cBhvr>
                                      <p:to>
                                        <p:strVal val="visible"/>
                                      </p:to>
                                    </p:set>
                                    <p:anim calcmode="lin" valueType="num">
                                      <p:cBhvr additive="base">
                                        <p:cTn id="1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0" end="0"/>
                                            </p:txEl>
                                          </p:spTgt>
                                        </p:tgtEl>
                                        <p:attrNameLst>
                                          <p:attrName>ppt_y</p:attrName>
                                        </p:attrNameLst>
                                      </p:cBhvr>
                                      <p:tavLst>
                                        <p:tav tm="0">
                                          <p:val>
                                            <p:strVal val="0-#ppt_h/2"/>
                                          </p:val>
                                        </p:tav>
                                        <p:tav tm="100000">
                                          <p:val>
                                            <p:strVal val="#ppt_y"/>
                                          </p:val>
                                        </p:tav>
                                      </p:tavLst>
                                    </p:anim>
                                  </p:childTnLst>
                                </p:cTn>
                              </p:par>
                            </p:childTnLst>
                          </p:cTn>
                        </p:par>
                        <p:par>
                          <p:cTn id="21" fill="hold">
                            <p:stCondLst>
                              <p:cond delay="2400"/>
                            </p:stCondLst>
                            <p:childTnLst>
                              <p:par>
                                <p:cTn id="22" presetID="2" presetClass="entr" presetSubtype="1" decel="98000" fill="hold" grpId="0" nodeType="afterEffect">
                                  <p:stCondLst>
                                    <p:cond delay="25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40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3300"/>
                            </p:stCondLst>
                            <p:childTnLst>
                              <p:par>
                                <p:cTn id="31" presetID="2" presetClass="entr" presetSubtype="1" decel="98000" fill="hold" grpId="0" nodeType="afterEffect">
                                  <p:stCondLst>
                                    <p:cond delay="25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40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4200"/>
                            </p:stCondLst>
                            <p:childTnLst>
                              <p:par>
                                <p:cTn id="40" presetID="2" presetClass="entr" presetSubtype="1" decel="98000" fill="hold" grpId="0" nodeType="afterEffect">
                                  <p:stCondLst>
                                    <p:cond delay="25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400"/>
                                  </p:stCondLst>
                                  <p:childTnLst>
                                    <p:set>
                                      <p:cBhvr>
                                        <p:cTn id="45" dur="1" fill="hold">
                                          <p:stCondLst>
                                            <p:cond delay="0"/>
                                          </p:stCondLst>
                                        </p:cTn>
                                        <p:tgtEl>
                                          <p:spTgt spid="19">
                                            <p:txEl>
                                              <p:pRg st="0" end="0"/>
                                            </p:txEl>
                                          </p:spTgt>
                                        </p:tgtEl>
                                        <p:attrNameLst>
                                          <p:attrName>style.visibility</p:attrName>
                                        </p:attrNameLst>
                                      </p:cBhvr>
                                      <p:to>
                                        <p:strVal val="visible"/>
                                      </p:to>
                                    </p:set>
                                    <p:anim calcmode="lin" valueType="num">
                                      <p:cBhvr additive="base">
                                        <p:cTn id="4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9">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5100"/>
                            </p:stCondLst>
                            <p:childTnLst>
                              <p:par>
                                <p:cTn id="49" presetID="2" presetClass="entr" presetSubtype="1" decel="98000" fill="hold" grpId="0" nodeType="afterEffect">
                                  <p:stCondLst>
                                    <p:cond delay="25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400"/>
                                  </p:stCondLst>
                                  <p:childTnLst>
                                    <p:set>
                                      <p:cBhvr>
                                        <p:cTn id="54" dur="1" fill="hold">
                                          <p:stCondLst>
                                            <p:cond delay="0"/>
                                          </p:stCondLst>
                                        </p:cTn>
                                        <p:tgtEl>
                                          <p:spTgt spid="21">
                                            <p:txEl>
                                              <p:pRg st="0" end="0"/>
                                            </p:txEl>
                                          </p:spTgt>
                                        </p:tgtEl>
                                        <p:attrNameLst>
                                          <p:attrName>style.visibility</p:attrName>
                                        </p:attrNameLst>
                                      </p:cBhvr>
                                      <p:to>
                                        <p:strVal val="visible"/>
                                      </p:to>
                                    </p:set>
                                    <p:anim calcmode="lin" valueType="num">
                                      <p:cBhvr additive="base">
                                        <p:cTn id="5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6000"/>
                            </p:stCondLst>
                            <p:childTnLst>
                              <p:par>
                                <p:cTn id="58" presetID="2" presetClass="entr" presetSubtype="1" decel="98000" fill="hold" grpId="0" nodeType="afterEffect">
                                  <p:stCondLst>
                                    <p:cond delay="25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400"/>
                                  </p:stCondLst>
                                  <p:childTnLst>
                                    <p:set>
                                      <p:cBhvr>
                                        <p:cTn id="63" dur="1" fill="hold">
                                          <p:stCondLst>
                                            <p:cond delay="0"/>
                                          </p:stCondLst>
                                        </p:cTn>
                                        <p:tgtEl>
                                          <p:spTgt spid="23">
                                            <p:txEl>
                                              <p:pRg st="0" end="0"/>
                                            </p:txEl>
                                          </p:spTgt>
                                        </p:tgtEl>
                                        <p:attrNameLst>
                                          <p:attrName>style.visibility</p:attrName>
                                        </p:attrNameLst>
                                      </p:cBhvr>
                                      <p:to>
                                        <p:strVal val="visible"/>
                                      </p:to>
                                    </p:set>
                                    <p:anim calcmode="lin" valueType="num">
                                      <p:cBhvr additive="base">
                                        <p:cTn id="6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66" fill="hold">
                            <p:stCondLst>
                              <p:cond delay="6900"/>
                            </p:stCondLst>
                            <p:childTnLst>
                              <p:par>
                                <p:cTn id="67" presetID="10" presetClass="entr" presetSubtype="0" fill="hold" grpId="0" nodeType="afterEffect">
                                  <p:stCondLst>
                                    <p:cond delay="0"/>
                                  </p:stCondLst>
                                  <p:childTnLst>
                                    <p:set>
                                      <p:cBhvr>
                                        <p:cTn id="68" dur="1" fill="hold">
                                          <p:stCondLst>
                                            <p:cond delay="0"/>
                                          </p:stCondLst>
                                        </p:cTn>
                                        <p:tgtEl>
                                          <p:spTgt spid="24">
                                            <p:txEl>
                                              <p:pRg st="0" end="0"/>
                                            </p:txEl>
                                          </p:spTgt>
                                        </p:tgtEl>
                                        <p:attrNameLst>
                                          <p:attrName>style.visibility</p:attrName>
                                        </p:attrNameLst>
                                      </p:cBhvr>
                                      <p:to>
                                        <p:strVal val="visible"/>
                                      </p:to>
                                    </p:set>
                                    <p:animEffect transition="in" filter="fade">
                                      <p:cBhvr>
                                        <p:cTn id="69" dur="500"/>
                                        <p:tgtEl>
                                          <p:spTgt spid="24">
                                            <p:txEl>
                                              <p:pRg st="0" end="0"/>
                                            </p:txEl>
                                          </p:spTgt>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5">
                                            <p:txEl>
                                              <p:pRg st="0" end="0"/>
                                            </p:txEl>
                                          </p:spTgt>
                                        </p:tgtEl>
                                        <p:attrNameLst>
                                          <p:attrName>style.visibility</p:attrName>
                                        </p:attrNameLst>
                                      </p:cBhvr>
                                      <p:to>
                                        <p:strVal val="visible"/>
                                      </p:to>
                                    </p:set>
                                    <p:animEffect transition="in" filter="fade">
                                      <p:cBhvr>
                                        <p:cTn id="72" dur="500"/>
                                        <p:tgtEl>
                                          <p:spTgt spid="25">
                                            <p:txEl>
                                              <p:pRg st="0" end="0"/>
                                            </p:txEl>
                                          </p:spTgt>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5">
                                            <p:txEl>
                                              <p:pRg st="1" end="1"/>
                                            </p:txEl>
                                          </p:spTgt>
                                        </p:tgtEl>
                                        <p:attrNameLst>
                                          <p:attrName>style.visibility</p:attrName>
                                        </p:attrNameLst>
                                      </p:cBhvr>
                                      <p:to>
                                        <p:strVal val="visible"/>
                                      </p:to>
                                    </p:set>
                                    <p:animEffect transition="in" filter="fade">
                                      <p:cBhvr>
                                        <p:cTn id="75" dur="500"/>
                                        <p:tgtEl>
                                          <p:spTgt spid="2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13" grpId="0" build="p">
        <p:tmplLst>
          <p:tmpl lvl="1">
            <p:tnLst>
              <p:par>
                <p:cTn presetID="2" presetClass="entr" presetSubtype="1" decel="100000" fill="hold" nodeType="withEffect">
                  <p:stCondLst>
                    <p:cond delay="4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bldP spid="15" grpId="0" build="p">
        <p:tmplLst>
          <p:tmpl lvl="1">
            <p:tnLst>
              <p:par>
                <p:cTn presetID="2" presetClass="entr" presetSubtype="1" decel="100000" fill="hold" nodeType="withEffect">
                  <p:stCondLst>
                    <p:cond delay="4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6" grpId="0" animBg="1"/>
      <p:bldP spid="17" grpId="0" build="p">
        <p:tmplLst>
          <p:tmpl lvl="1">
            <p:tnLst>
              <p:par>
                <p:cTn presetID="2" presetClass="entr" presetSubtype="1" decel="100000" fill="hold" nodeType="withEffect">
                  <p:stCondLst>
                    <p:cond delay="4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18" grpId="0" animBg="1"/>
      <p:bldP spid="19" grpId="0" build="p">
        <p:tmplLst>
          <p:tmpl lvl="1">
            <p:tnLst>
              <p:par>
                <p:cTn presetID="2" presetClass="entr" presetSubtype="1" decel="100000" fill="hold" nodeType="withEffect">
                  <p:stCondLst>
                    <p:cond delay="4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P spid="20" grpId="0" animBg="1"/>
      <p:bldP spid="21" grpId="0" build="p">
        <p:tmplLst>
          <p:tmpl lvl="1">
            <p:tnLst>
              <p:par>
                <p:cTn presetID="2" presetClass="entr" presetSubtype="1" decel="100000" fill="hold" nodeType="withEffect">
                  <p:stCondLst>
                    <p:cond delay="4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animBg="1"/>
      <p:bldP spid="23" grpId="0" build="p">
        <p:tmplLst>
          <p:tmpl lvl="1">
            <p:tnLst>
              <p:par>
                <p:cTn presetID="2" presetClass="entr" presetSubtype="1" decel="100000" fill="hold" nodeType="withEffect">
                  <p:stCondLst>
                    <p:cond delay="4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円/楕円 15"/>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82302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190314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424340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3847356"/>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4927476"/>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円/楕円 21"/>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0" hasCustomPrompt="1"/>
          </p:nvPr>
        </p:nvSpPr>
        <p:spPr>
          <a:xfrm>
            <a:off x="4589208" y="694370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4" name="テキスト プレースホルダー 6"/>
          <p:cNvSpPr>
            <a:spLocks noGrp="1"/>
          </p:cNvSpPr>
          <p:nvPr>
            <p:ph type="body" sz="quarter" idx="21" hasCustomPrompt="1"/>
          </p:nvPr>
        </p:nvSpPr>
        <p:spPr>
          <a:xfrm>
            <a:off x="502246" y="802382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71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10" presetClass="entr" presetSubtype="0" fill="hold" grpId="0" nodeType="after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childTnLst>
                          </p:cTn>
                        </p:par>
                        <p:par>
                          <p:cTn id="21" fill="hold">
                            <p:stCondLst>
                              <p:cond delay="1650"/>
                            </p:stCondLst>
                            <p:childTnLst>
                              <p:par>
                                <p:cTn id="22" presetID="2" presetClass="entr" presetSubtype="1"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par>
                                <p:cTn id="26" presetID="2" presetClass="entr" presetSubtype="2" decel="100000" fill="hold" grpId="0" nodeType="withEffect">
                                  <p:stCondLst>
                                    <p:cond delay="0"/>
                                  </p:stCondLst>
                                  <p:iterate type="lt">
                                    <p:tmPct val="10000"/>
                                  </p:iterate>
                                  <p:childTnLst>
                                    <p:set>
                                      <p:cBhvr>
                                        <p:cTn id="27" dur="1" fill="hold">
                                          <p:stCondLst>
                                            <p:cond delay="0"/>
                                          </p:stCondLst>
                                        </p:cTn>
                                        <p:tgtEl>
                                          <p:spTgt spid="20">
                                            <p:txEl>
                                              <p:pRg st="0" end="0"/>
                                            </p:txEl>
                                          </p:spTgt>
                                        </p:tgtEl>
                                        <p:attrNameLst>
                                          <p:attrName>style.visibility</p:attrName>
                                        </p:attrNameLst>
                                      </p:cBhvr>
                                      <p:to>
                                        <p:strVal val="visible"/>
                                      </p:to>
                                    </p:set>
                                    <p:anim calcmode="lin" valueType="num">
                                      <p:cBhvr additive="base">
                                        <p:cTn id="28"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fade">
                                      <p:cBhvr>
                                        <p:cTn id="33" dur="500"/>
                                        <p:tgtEl>
                                          <p:spTgt spid="21">
                                            <p:txEl>
                                              <p:pRg st="0" end="0"/>
                                            </p:txEl>
                                          </p:spTgt>
                                        </p:tgtEl>
                                      </p:cBhvr>
                                    </p:animEffect>
                                  </p:childTnLst>
                                </p:cTn>
                              </p:par>
                            </p:childTnLst>
                          </p:cTn>
                        </p:par>
                        <p:par>
                          <p:cTn id="34" fill="hold">
                            <p:stCondLst>
                              <p:cond delay="2800"/>
                            </p:stCondLst>
                            <p:childTnLst>
                              <p:par>
                                <p:cTn id="35" presetID="2" presetClass="entr" presetSubtype="1"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par>
                                <p:cTn id="39" presetID="2" presetClass="entr" presetSubtype="8" decel="100000" fill="hold" grpId="0" nodeType="withEffect">
                                  <p:stCondLst>
                                    <p:cond delay="0"/>
                                  </p:stCondLst>
                                  <p:iterate type="lt">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3450"/>
                            </p:stCondLst>
                            <p:childTnLst>
                              <p:par>
                                <p:cTn id="44" presetID="10" presetClass="entr" presetSubtype="0" fill="hold" grpId="0" nodeType="afterEffect">
                                  <p:stCondLst>
                                    <p:cond delay="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tfolio">
    <p:spTree>
      <p:nvGrpSpPr>
        <p:cNvPr id="1" name=""/>
        <p:cNvGrpSpPr/>
        <p:nvPr/>
      </p:nvGrpSpPr>
      <p:grpSpPr>
        <a:xfrm>
          <a:off x="0" y="0"/>
          <a:ext cx="0" cy="0"/>
          <a:chOff x="0" y="0"/>
          <a:chExt cx="0" cy="0"/>
        </a:xfrm>
      </p:grpSpPr>
      <p:sp>
        <p:nvSpPr>
          <p:cNvPr id="9" name="図プレースホルダー 9"/>
          <p:cNvSpPr>
            <a:spLocks noGrp="1"/>
          </p:cNvSpPr>
          <p:nvPr>
            <p:ph type="pic" sz="quarter" idx="15" hasCustomPrompt="1"/>
          </p:nvPr>
        </p:nvSpPr>
        <p:spPr>
          <a:xfrm>
            <a:off x="142503" y="175245"/>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174951" y="174948"/>
            <a:ext cx="8856687"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142206" y="4207396"/>
            <a:ext cx="6480720" cy="5904656"/>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6766942" y="4207396"/>
            <a:ext cx="288032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6766942" y="7303740"/>
            <a:ext cx="11377264" cy="280831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13175654" y="174948"/>
            <a:ext cx="4968552"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13" hasCustomPrompt="1"/>
          </p:nvPr>
        </p:nvSpPr>
        <p:spPr>
          <a:xfrm>
            <a:off x="9863286" y="4423420"/>
            <a:ext cx="8280920" cy="1368152"/>
          </a:xfrm>
        </p:spPr>
        <p:txBody>
          <a:bodyPr anchor="b">
            <a:noAutofit/>
          </a:bodyPr>
          <a:lstStyle>
            <a:lvl1pPr algn="l">
              <a:spcBef>
                <a:spcPts val="0"/>
              </a:spcBef>
              <a:defRPr sz="7200" baseline="0">
                <a:solidFill>
                  <a:schemeClr val="tx1"/>
                </a:solidFill>
              </a:defRPr>
            </a:lvl1pPr>
          </a:lstStyle>
          <a:p>
            <a:pPr lvl="0"/>
            <a:r>
              <a:rPr kumimoji="1" lang="en-US" altLang="ja-JP" dirty="0" smtClean="0"/>
              <a:t>Caption Goes Here</a:t>
            </a:r>
            <a:endParaRPr kumimoji="1" lang="ja-JP" altLang="en-US" dirty="0" smtClean="0"/>
          </a:p>
        </p:txBody>
      </p:sp>
      <p:sp>
        <p:nvSpPr>
          <p:cNvPr id="18" name="テキスト プレースホルダー 6"/>
          <p:cNvSpPr>
            <a:spLocks noGrp="1"/>
          </p:cNvSpPr>
          <p:nvPr>
            <p:ph type="body" sz="quarter" idx="14" hasCustomPrompt="1"/>
          </p:nvPr>
        </p:nvSpPr>
        <p:spPr>
          <a:xfrm>
            <a:off x="9863286" y="5647556"/>
            <a:ext cx="8280920" cy="129614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719965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2250"/>
                            </p:stCondLst>
                            <p:childTnLst>
                              <p:par>
                                <p:cTn id="17" presetID="10" presetClass="entr" presetSubtype="0" fill="hold" grpId="0" nodeType="after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3750"/>
                            </p:stCondLst>
                            <p:childTnLst>
                              <p:par>
                                <p:cTn id="25" presetID="10" presetClass="entr" presetSubtype="0" fill="hold" grpId="0" nodeType="after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4500"/>
                            </p:stCondLst>
                            <p:childTnLst>
                              <p:par>
                                <p:cTn id="29" presetID="10" presetClass="entr" presetSubtype="0" fill="hold" grpId="0" nodeType="afterEffect">
                                  <p:stCondLst>
                                    <p:cond delay="25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8">
                                            <p:txEl>
                                              <p:pRg st="0" end="0"/>
                                            </p:txEl>
                                          </p:spTgt>
                                        </p:tgtEl>
                                        <p:attrNameLst>
                                          <p:attrName>style.visibility</p:attrName>
                                        </p:attrNameLst>
                                      </p:cBhvr>
                                      <p:to>
                                        <p:strVal val="visible"/>
                                      </p:to>
                                    </p:set>
                                    <p:animEffect transition="in" filter="fade">
                                      <p:cBhvr>
                                        <p:cTn id="3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7" grpId="0" build="p">
        <p:tmplLst>
          <p:tmpl lvl="1">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allAtOnce">
        <p:tmplLst>
          <p:tmpl lvl="1">
            <p:tnLst>
              <p:par>
                <p:cTn presetID="10" presetClass="entr" presetSubtype="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28411"/>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1263127"/>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3351359"/>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5439591"/>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グループ化 19"/>
          <p:cNvGrpSpPr/>
          <p:nvPr userDrawn="1"/>
        </p:nvGrpSpPr>
        <p:grpSpPr>
          <a:xfrm>
            <a:off x="6838950" y="7527823"/>
            <a:ext cx="1552133" cy="1728192"/>
            <a:chOff x="7054974" y="1111052"/>
            <a:chExt cx="1552133" cy="1728192"/>
          </a:xfrm>
        </p:grpSpPr>
        <p:sp>
          <p:nvSpPr>
            <p:cNvPr id="21" name="テキスト ボックス 2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22" name="直線コネクタ 2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1176083"/>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1953135"/>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3247650"/>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024702"/>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5319217"/>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096269"/>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9" name="テキスト プレースホルダー 6"/>
          <p:cNvSpPr>
            <a:spLocks noGrp="1"/>
          </p:cNvSpPr>
          <p:nvPr>
            <p:ph type="body" sz="quarter" idx="19" hasCustomPrompt="1"/>
          </p:nvPr>
        </p:nvSpPr>
        <p:spPr>
          <a:xfrm>
            <a:off x="8567142" y="739078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0" name="テキスト プレースホルダー 6"/>
          <p:cNvSpPr>
            <a:spLocks noGrp="1"/>
          </p:cNvSpPr>
          <p:nvPr>
            <p:ph type="body" sz="quarter" idx="20" hasCustomPrompt="1"/>
          </p:nvPr>
        </p:nvSpPr>
        <p:spPr>
          <a:xfrm>
            <a:off x="8567142" y="816783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80339"/>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529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par>
                          <p:cTn id="52" fill="hold">
                            <p:stCondLst>
                              <p:cond delay="265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xEl>
                                              <p:pRg st="0" end="0"/>
                                            </p:txEl>
                                          </p:spTgt>
                                        </p:tgtEl>
                                        <p:attrNameLst>
                                          <p:attrName>style.visibility</p:attrName>
                                        </p:attrNameLst>
                                      </p:cBhvr>
                                      <p:to>
                                        <p:strVal val="visible"/>
                                      </p:to>
                                    </p:set>
                                    <p:animEffect transition="in" filter="fade">
                                      <p:cBhvr>
                                        <p:cTn id="58" dur="500"/>
                                        <p:tgtEl>
                                          <p:spTgt spid="29">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xEl>
                                              <p:pRg st="0" end="0"/>
                                            </p:txEl>
                                          </p:spTgt>
                                        </p:tgtEl>
                                        <p:attrNameLst>
                                          <p:attrName>style.visibility</p:attrName>
                                        </p:attrNameLst>
                                      </p:cBhvr>
                                      <p:to>
                                        <p:strVal val="visible"/>
                                      </p:to>
                                    </p:set>
                                    <p:animEffect transition="in" filter="fade">
                                      <p:cBhvr>
                                        <p:cTn id="61" dur="500"/>
                                        <p:tgtEl>
                                          <p:spTgt spid="30">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xEl>
                                              <p:pRg st="1" end="1"/>
                                            </p:txEl>
                                          </p:spTgt>
                                        </p:tgtEl>
                                        <p:attrNameLst>
                                          <p:attrName>style.visibility</p:attrName>
                                        </p:attrNameLst>
                                      </p:cBhvr>
                                      <p:to>
                                        <p:strVal val="visible"/>
                                      </p:to>
                                    </p:set>
                                    <p:animEffect transition="in" filter="fade">
                                      <p:cBhvr>
                                        <p:cTn id="64" dur="500"/>
                                        <p:tgtEl>
                                          <p:spTgt spid="3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11746"/>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2110558"/>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4198790"/>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6287022"/>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202351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280056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4095081"/>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872133"/>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6166648"/>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943700"/>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6367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1423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or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90278" y="4274836"/>
            <a:ext cx="5904656" cy="1354388"/>
          </a:xfrm>
          <a:prstGeom prst="rect">
            <a:avLst/>
          </a:prstGeom>
        </p:spPr>
        <p:txBody>
          <a:bodyPr anchor="t"/>
          <a:lstStyle>
            <a:lvl1pPr algn="r">
              <a:defRPr sz="7200" spc="600" baseline="0"/>
            </a:lvl1pPr>
          </a:lstStyle>
          <a:p>
            <a:r>
              <a:rPr kumimoji="1" lang="en-US" altLang="ja-JP" dirty="0" smtClean="0"/>
              <a:t>WORD</a:t>
            </a:r>
            <a:endParaRPr kumimoji="1" lang="ja-JP" altLang="en-US" dirty="0"/>
          </a:p>
        </p:txBody>
      </p:sp>
      <p:sp>
        <p:nvSpPr>
          <p:cNvPr id="28" name="テキスト プレースホルダー 6"/>
          <p:cNvSpPr>
            <a:spLocks noGrp="1"/>
          </p:cNvSpPr>
          <p:nvPr>
            <p:ph type="body" sz="quarter" idx="18" hasCustomPrompt="1"/>
          </p:nvPr>
        </p:nvSpPr>
        <p:spPr>
          <a:xfrm>
            <a:off x="7555502" y="3991372"/>
            <a:ext cx="10372680" cy="1766680"/>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1" name="グループ化 30"/>
          <p:cNvGrpSpPr/>
          <p:nvPr userDrawn="1"/>
        </p:nvGrpSpPr>
        <p:grpSpPr>
          <a:xfrm>
            <a:off x="6838950" y="391936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9130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10"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fade">
                                      <p:cBhvr>
                                        <p:cTn id="15" dur="500"/>
                                        <p:tgtEl>
                                          <p:spTgt spid="28">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8">
                                            <p:txEl>
                                              <p:pRg st="1" end="1"/>
                                            </p:txEl>
                                          </p:spTgt>
                                        </p:tgtEl>
                                        <p:attrNameLst>
                                          <p:attrName>style.visibility</p:attrName>
                                        </p:attrNameLst>
                                      </p:cBhvr>
                                      <p:to>
                                        <p:strVal val="visible"/>
                                      </p:to>
                                    </p:set>
                                    <p:animEffect transition="in" filter="fade">
                                      <p:cBhvr>
                                        <p:cTn id="18"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build="allAtOnce">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theme" Target="../theme/theme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318964"/>
            <a:ext cx="16457772" cy="915119"/>
          </a:xfrm>
          <a:prstGeom prst="rect">
            <a:avLst/>
          </a:prstGeom>
        </p:spPr>
        <p:txBody>
          <a:bodyPr vert="horz" lIns="163275" tIns="81638" rIns="163275" bIns="81638" rtlCol="0" anchor="ctr">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698" r:id="rId2"/>
    <p:sldLayoutId id="2147483665" r:id="rId3"/>
    <p:sldLayoutId id="2147483673" r:id="rId4"/>
    <p:sldLayoutId id="2147483674" r:id="rId5"/>
    <p:sldLayoutId id="2147483672" r:id="rId6"/>
    <p:sldLayoutId id="2147483679" r:id="rId7"/>
    <p:sldLayoutId id="2147483680" r:id="rId8"/>
    <p:sldLayoutId id="2147483686" r:id="rId9"/>
    <p:sldLayoutId id="2147483685" r:id="rId10"/>
    <p:sldLayoutId id="2147483696" r:id="rId11"/>
    <p:sldLayoutId id="2147483701" r:id="rId12"/>
    <p:sldLayoutId id="2147483703" r:id="rId13"/>
    <p:sldLayoutId id="2147483702" r:id="rId14"/>
  </p:sldLayoutIdLst>
  <p:timing>
    <p:tnLst>
      <p:par>
        <p:cTn id="1" dur="indefinite" restart="never" nodeType="tmRoot"/>
      </p:par>
    </p:tnLst>
  </p:timing>
  <p:hf hdr="0" dt="0"/>
  <p:txStyles>
    <p:titleStyle>
      <a:lvl1pPr algn="l" defTabSz="1632753" rtl="0" eaLnBrk="1" latinLnBrk="0" hangingPunct="1">
        <a:spcBef>
          <a:spcPct val="0"/>
        </a:spcBef>
        <a:buNone/>
        <a:defRPr kumimoji="1" sz="54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0"/>
            <a:ext cx="16457772" cy="1234083"/>
          </a:xfrm>
          <a:prstGeom prst="rect">
            <a:avLst/>
          </a:prstGeom>
        </p:spPr>
        <p:txBody>
          <a:bodyPr vert="horz" lIns="163275" tIns="81638" rIns="163275" bIns="81638" rtlCol="0" anchor="b">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
        <p:nvSpPr>
          <p:cNvPr id="5" name="フッター プレースホルダー 4"/>
          <p:cNvSpPr>
            <a:spLocks noGrp="1"/>
          </p:cNvSpPr>
          <p:nvPr>
            <p:ph type="ftr" sz="quarter" idx="3"/>
          </p:nvPr>
        </p:nvSpPr>
        <p:spPr>
          <a:xfrm>
            <a:off x="6550919" y="9636372"/>
            <a:ext cx="10729192" cy="547688"/>
          </a:xfrm>
          <a:prstGeom prst="rect">
            <a:avLst/>
          </a:prstGeom>
        </p:spPr>
        <p:txBody>
          <a:bodyPr vert="horz" lIns="163275" tIns="81638" rIns="163275" bIns="81638" rtlCol="0" anchor="b"/>
          <a:lstStyle>
            <a:lvl1pPr algn="ctr">
              <a:defRPr sz="2100">
                <a:solidFill>
                  <a:schemeClr val="tx1">
                    <a:tint val="75000"/>
                    <a:alpha val="80000"/>
                  </a:schemeClr>
                </a:solidFill>
              </a:defRPr>
            </a:lvl1pPr>
          </a:lstStyle>
          <a:p>
            <a:pPr algn="r"/>
            <a:r>
              <a:rPr lang="en-US" altLang="ja-JP" smtClean="0"/>
              <a:t>The Power of PowerPoint | thepopp.com</a:t>
            </a:r>
            <a:endParaRPr lang="ja-JP" altLang="en-US" dirty="0"/>
          </a:p>
        </p:txBody>
      </p:sp>
      <p:sp>
        <p:nvSpPr>
          <p:cNvPr id="6" name="スライド番号プレースホルダー 5"/>
          <p:cNvSpPr>
            <a:spLocks noGrp="1"/>
          </p:cNvSpPr>
          <p:nvPr>
            <p:ph type="sldNum" sz="quarter" idx="4"/>
          </p:nvPr>
        </p:nvSpPr>
        <p:spPr>
          <a:xfrm>
            <a:off x="17309311" y="9638928"/>
            <a:ext cx="1050919" cy="547688"/>
          </a:xfrm>
          <a:prstGeom prst="rect">
            <a:avLst/>
          </a:prstGeom>
        </p:spPr>
        <p:txBody>
          <a:bodyPr vert="horz" lIns="163275" tIns="81638" rIns="163275" bIns="81638" rtlCol="0" anchor="ctr"/>
          <a:lstStyle>
            <a:lvl1pPr algn="l">
              <a:defRPr sz="3600">
                <a:solidFill>
                  <a:schemeClr val="tx1">
                    <a:tint val="75000"/>
                    <a:alpha val="80000"/>
                  </a:schemeClr>
                </a:solidFill>
              </a:defRPr>
            </a:lvl1pPr>
          </a:lstStyle>
          <a:p>
            <a:fld id="{27CB87ED-CE54-4A81-84E3-F65697A29D35}" type="slidenum">
              <a:rPr lang="ja-JP" altLang="en-US" smtClean="0"/>
              <a:pPr/>
              <a:t>‹#›</a:t>
            </a:fld>
            <a:endParaRPr lang="ja-JP" altLang="en-US" dirty="0"/>
          </a:p>
        </p:txBody>
      </p:sp>
      <p:sp>
        <p:nvSpPr>
          <p:cNvPr id="7" name="正方形/長方形 6"/>
          <p:cNvSpPr/>
          <p:nvPr userDrawn="1"/>
        </p:nvSpPr>
        <p:spPr>
          <a:xfrm>
            <a:off x="0" y="1162075"/>
            <a:ext cx="18286413" cy="576064"/>
          </a:xfrm>
          <a:prstGeom prst="rect">
            <a:avLst/>
          </a:prstGeom>
          <a:gradFill flip="none" rotWithShape="1">
            <a:gsLst>
              <a:gs pos="0">
                <a:schemeClr val="bg2">
                  <a:lumMod val="10000"/>
                </a:schemeClr>
              </a:gs>
              <a:gs pos="39000">
                <a:schemeClr val="bg1">
                  <a:alpha val="54000"/>
                </a:schemeClr>
              </a:gs>
              <a:gs pos="74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17280110" y="9638928"/>
            <a:ext cx="0" cy="648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2453047"/>
      </p:ext>
    </p:extLst>
  </p:cSld>
  <p:clrMap bg1="lt1" tx1="dk1" bg2="lt2" tx2="dk2" accent1="accent1" accent2="accent2" accent3="accent3" accent4="accent4" accent5="accent5" accent6="accent6" hlink="hlink" folHlink="folHlink"/>
  <p:sldLayoutIdLst>
    <p:sldLayoutId id="2147483657" r:id="rId1"/>
    <p:sldLayoutId id="2147483660" r:id="rId2"/>
    <p:sldLayoutId id="2147483676" r:id="rId3"/>
    <p:sldLayoutId id="2147483688" r:id="rId4"/>
    <p:sldLayoutId id="2147483689" r:id="rId5"/>
    <p:sldLayoutId id="2147483700" r:id="rId6"/>
    <p:sldLayoutId id="2147483695" r:id="rId7"/>
    <p:sldLayoutId id="2147483677" r:id="rId8"/>
    <p:sldLayoutId id="2147483667" r:id="rId9"/>
    <p:sldLayoutId id="2147483683" r:id="rId10"/>
    <p:sldLayoutId id="2147483666" r:id="rId11"/>
    <p:sldLayoutId id="2147483691" r:id="rId12"/>
    <p:sldLayoutId id="2147483675" r:id="rId13"/>
    <p:sldLayoutId id="2147483682" r:id="rId14"/>
    <p:sldLayoutId id="2147483668" r:id="rId15"/>
    <p:sldLayoutId id="2147483687" r:id="rId16"/>
    <p:sldLayoutId id="2147483669" r:id="rId17"/>
    <p:sldLayoutId id="2147483678" r:id="rId18"/>
    <p:sldLayoutId id="2147483670" r:id="rId19"/>
    <p:sldLayoutId id="2147483671" r:id="rId20"/>
    <p:sldLayoutId id="2147483681" r:id="rId21"/>
    <p:sldLayoutId id="2147483690" r:id="rId22"/>
    <p:sldLayoutId id="2147483692" r:id="rId23"/>
    <p:sldLayoutId id="2147483693" r:id="rId24"/>
    <p:sldLayoutId id="2147483694" r:id="rId25"/>
    <p:sldLayoutId id="2147483699" r:id="rId26"/>
    <p:sldLayoutId id="2147483697" r:id="rId27"/>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25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animBg="1"/>
    </p:bldLst>
  </p:timing>
  <p:hf hdr="0" dt="0"/>
  <p:txStyles>
    <p:titleStyle>
      <a:lvl1pPr algn="l" defTabSz="1632753" rtl="0" eaLnBrk="1" latinLnBrk="0" hangingPunct="1">
        <a:spcBef>
          <a:spcPct val="0"/>
        </a:spcBef>
        <a:buNone/>
        <a:defRPr kumimoji="1" sz="5400" kern="1200" spc="3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hyperlink" Target="http://www.fontsquirrel.com/fonts/crims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SCH</a:t>
            </a:r>
            <a:r>
              <a:rPr kumimoji="1" lang="en-US" altLang="ja-JP" dirty="0" smtClean="0">
                <a:solidFill>
                  <a:schemeClr val="accent1"/>
                </a:solidFill>
              </a:rPr>
              <a:t>E</a:t>
            </a:r>
            <a:r>
              <a:rPr kumimoji="1" lang="en-US" altLang="ja-JP" dirty="0" smtClean="0"/>
              <a:t>AT</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POWERPOINT TEMPLATE</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Jun Akizaki – The Power of PowerPoint</a:t>
            </a:r>
            <a:endParaRPr kumimoji="1" lang="ja-JP" altLang="en-US" dirty="0"/>
          </a:p>
        </p:txBody>
      </p:sp>
    </p:spTree>
    <p:extLst>
      <p:ext uri="{BB962C8B-B14F-4D97-AF65-F5344CB8AC3E}">
        <p14:creationId xmlns:p14="http://schemas.microsoft.com/office/powerpoint/2010/main" val="729215371"/>
      </p:ext>
    </p:extLst>
  </p:cSld>
  <p:clrMapOvr>
    <a:masterClrMapping/>
  </p:clrMapOvr>
  <mc:AlternateContent xmlns:mc="http://schemas.openxmlformats.org/markup-compatibility/2006" xmlns:p14="http://schemas.microsoft.com/office/powerpoint/2010/main">
    <mc:Choice Requires="p14">
      <p:transition spd="med" p14:dur="700" advTm="4601">
        <p:fade/>
      </p:transition>
    </mc:Choice>
    <mc:Fallback xmlns="">
      <p:transition spd="med" advTm="4601">
        <p:fade/>
      </p:transition>
    </mc:Fallback>
  </mc:AlternateContent>
  <p:timing>
    <p:tnLst>
      <p:par>
        <p:cTn id="1" dur="indefinite" restart="never" nodeType="tmRoot"/>
      </p:par>
    </p:tnLst>
  </p:timing>
  <p:extLst mod="1">
    <p:ext uri="{E180D4A7-C9FB-4DFB-919C-405C955672EB}">
      <p14:showEvtLst xmlns:p14="http://schemas.microsoft.com/office/powerpoint/2010/main">
        <p14:playEvt time="2365" objId="1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normAutofit/>
          </a:bodyPr>
          <a:lstStyle/>
          <a:p>
            <a:r>
              <a:rPr kumimoji="1" lang="en-US" altLang="ja-JP" dirty="0" smtClean="0"/>
              <a:t>O</a:t>
            </a:r>
            <a:r>
              <a:rPr kumimoji="1" lang="en-US" altLang="ja-JP" dirty="0" smtClean="0">
                <a:solidFill>
                  <a:schemeClr val="accent1"/>
                </a:solidFill>
              </a:rPr>
              <a:t>U</a:t>
            </a:r>
            <a:r>
              <a:rPr kumimoji="1" lang="en-US" altLang="ja-JP" dirty="0" smtClean="0"/>
              <a:t>R SERVICES</a:t>
            </a:r>
            <a:endParaRPr kumimoji="1" lang="ja-JP" altLang="en-US" dirty="0"/>
          </a:p>
        </p:txBody>
      </p:sp>
      <p:sp>
        <p:nvSpPr>
          <p:cNvPr id="4" name="フッター プレースホルダー 3"/>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27CB87ED-CE54-4A81-84E3-F65697A29D35}" type="slidenum">
              <a:rPr lang="ja-JP" altLang="en-US" smtClean="0"/>
              <a:pPr/>
              <a:t>10</a:t>
            </a:fld>
            <a:endParaRPr lang="ja-JP" altLang="en-US" dirty="0"/>
          </a:p>
        </p:txBody>
      </p:sp>
      <p:sp>
        <p:nvSpPr>
          <p:cNvPr id="19" name="テキスト プレースホルダー 18"/>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0" name="テキスト プレースホルダー 19"/>
          <p:cNvSpPr>
            <a:spLocks noGrp="1"/>
          </p:cNvSpPr>
          <p:nvPr>
            <p:ph type="body" sz="quarter" idx="13"/>
          </p:nvPr>
        </p:nvSpPr>
        <p:spPr/>
        <p:txBody>
          <a:bodyPr/>
          <a:lstStyle/>
          <a:p>
            <a:r>
              <a:rPr kumimoji="1" lang="en-US" altLang="ja-JP" dirty="0" smtClean="0"/>
              <a:t>Web Design</a:t>
            </a:r>
            <a:endParaRPr kumimoji="1" lang="ja-JP" altLang="en-US" dirty="0"/>
          </a:p>
        </p:txBody>
      </p:sp>
      <p:sp>
        <p:nvSpPr>
          <p:cNvPr id="21" name="テキスト プレースホルダー 20"/>
          <p:cNvSpPr>
            <a:spLocks noGrp="1"/>
          </p:cNvSpPr>
          <p:nvPr>
            <p:ph type="body" sz="quarter" idx="14"/>
          </p:nvPr>
        </p:nvSpPr>
        <p:spPr/>
        <p:txBody>
          <a:bodyPr/>
          <a:lstStyle/>
          <a:p>
            <a:r>
              <a:rPr lang="en-US" altLang="ja-JP" dirty="0"/>
              <a:t>Cibo nostrum ex cum, cu stet volumus voluptatibus vel. </a:t>
            </a:r>
            <a:r>
              <a:rPr lang="en-US" altLang="ja-JP" dirty="0">
                <a:solidFill>
                  <a:schemeClr val="accent1">
                    <a:alpha val="90000"/>
                  </a:schemeClr>
                </a:solidFill>
              </a:rPr>
              <a:t>Ignota</a:t>
            </a:r>
            <a:r>
              <a:rPr lang="en-US" altLang="ja-JP" dirty="0"/>
              <a:t> omnium posidonium nec ei. Qui meis putant legendos ei, mutat zril facilis vel an.</a:t>
            </a:r>
            <a:endParaRPr kumimoji="1" lang="ja-JP" altLang="en-US" dirty="0"/>
          </a:p>
        </p:txBody>
      </p:sp>
      <p:sp>
        <p:nvSpPr>
          <p:cNvPr id="22" name="テキスト プレースホルダー 21"/>
          <p:cNvSpPr>
            <a:spLocks noGrp="1"/>
          </p:cNvSpPr>
          <p:nvPr>
            <p:ph type="body" sz="quarter" idx="15"/>
          </p:nvPr>
        </p:nvSpPr>
        <p:spPr/>
        <p:txBody>
          <a:bodyPr/>
          <a:lstStyle/>
          <a:p>
            <a:r>
              <a:rPr lang="en-US" altLang="ja-JP" dirty="0" smtClean="0"/>
              <a:t>Product Design</a:t>
            </a:r>
            <a:endParaRPr kumimoji="1" lang="ja-JP" altLang="en-US" dirty="0"/>
          </a:p>
        </p:txBody>
      </p:sp>
      <p:sp>
        <p:nvSpPr>
          <p:cNvPr id="23" name="テキスト プレースホルダー 22"/>
          <p:cNvSpPr>
            <a:spLocks noGrp="1"/>
          </p:cNvSpPr>
          <p:nvPr>
            <p:ph type="body" sz="quarter" idx="16"/>
          </p:nvPr>
        </p:nvSpPr>
        <p:spPr/>
        <p:txBody>
          <a:bodyPr/>
          <a:lstStyle/>
          <a:p>
            <a:r>
              <a:rPr lang="en-US" altLang="ja-JP" dirty="0"/>
              <a:t>At mel wisi utamur platonem. </a:t>
            </a:r>
            <a:r>
              <a:rPr lang="en-US" altLang="ja-JP" dirty="0">
                <a:solidFill>
                  <a:schemeClr val="accent1">
                    <a:alpha val="90000"/>
                  </a:schemeClr>
                </a:solidFill>
              </a:rPr>
              <a:t>Eum cu officiis percipit</a:t>
            </a:r>
            <a:r>
              <a:rPr lang="en-US" altLang="ja-JP" dirty="0"/>
              <a:t>, sit te aliquando quaerendum signiferumque.</a:t>
            </a:r>
            <a:endParaRPr kumimoji="1" lang="ja-JP" altLang="en-US" dirty="0"/>
          </a:p>
        </p:txBody>
      </p:sp>
      <p:sp>
        <p:nvSpPr>
          <p:cNvPr id="24" name="テキスト プレースホルダー 23"/>
          <p:cNvSpPr>
            <a:spLocks noGrp="1"/>
          </p:cNvSpPr>
          <p:nvPr>
            <p:ph type="body" sz="quarter" idx="17"/>
          </p:nvPr>
        </p:nvSpPr>
        <p:spPr/>
        <p:txBody>
          <a:bodyPr/>
          <a:lstStyle/>
          <a:p>
            <a:r>
              <a:rPr lang="en-US" altLang="ja-JP" dirty="0" smtClean="0"/>
              <a:t>Management</a:t>
            </a:r>
            <a:endParaRPr kumimoji="1" lang="ja-JP" altLang="en-US" dirty="0"/>
          </a:p>
        </p:txBody>
      </p:sp>
      <p:sp>
        <p:nvSpPr>
          <p:cNvPr id="25" name="テキスト プレースホルダー 24"/>
          <p:cNvSpPr>
            <a:spLocks noGrp="1"/>
          </p:cNvSpPr>
          <p:nvPr>
            <p:ph type="body" sz="quarter" idx="18"/>
          </p:nvPr>
        </p:nvSpPr>
        <p:spPr/>
        <p:txBody>
          <a:bodyPr/>
          <a:lstStyle/>
          <a:p>
            <a:r>
              <a:rPr lang="en-US" altLang="ja-JP" dirty="0"/>
              <a:t>An offendit appareat eos. Eirmod honestatis te mea, no autem saperet mel. Vel inermis volumus voluptaria ut.</a:t>
            </a:r>
            <a:endParaRPr kumimoji="1" lang="ja-JP" altLang="en-US" dirty="0"/>
          </a:p>
        </p:txBody>
      </p:sp>
    </p:spTree>
    <p:extLst>
      <p:ext uri="{BB962C8B-B14F-4D97-AF65-F5344CB8AC3E}">
        <p14:creationId xmlns:p14="http://schemas.microsoft.com/office/powerpoint/2010/main" val="574908020"/>
      </p:ext>
    </p:extLst>
  </p:cSld>
  <p:clrMapOvr>
    <a:masterClrMapping/>
  </p:clrMapOvr>
  <p:transition spd="slow" advTm="4193">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OUR PORTFO</a:t>
            </a:r>
            <a:r>
              <a:rPr lang="en-US" altLang="ja-JP" dirty="0" smtClean="0">
                <a:solidFill>
                  <a:schemeClr val="accent1"/>
                </a:solidFill>
              </a:rPr>
              <a:t>L</a:t>
            </a:r>
            <a:r>
              <a:rPr lang="en-US" altLang="ja-JP" dirty="0" smtClean="0"/>
              <a:t>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11</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a:t>
            </a:r>
            <a:endParaRPr lang="en-US" altLang="ja-JP" dirty="0" smtClean="0"/>
          </a:p>
          <a:p>
            <a:r>
              <a:rPr lang="en-US" altLang="ja-JP" dirty="0" smtClean="0"/>
              <a:t>Vel </a:t>
            </a:r>
            <a:r>
              <a:rPr lang="en-US" altLang="ja-JP" dirty="0"/>
              <a:t>inermis volumus voluptaria ut.</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7"/>
          </p:nvPr>
        </p:nvSpPr>
        <p:spPr/>
      </p:sp>
      <p:sp>
        <p:nvSpPr>
          <p:cNvPr id="7" name="図プレースホルダー 6"/>
          <p:cNvSpPr>
            <a:spLocks noGrp="1"/>
          </p:cNvSpPr>
          <p:nvPr>
            <p:ph type="pic" sz="quarter" idx="18"/>
          </p:nvPr>
        </p:nvSpPr>
        <p:spPr/>
      </p:sp>
      <p:sp>
        <p:nvSpPr>
          <p:cNvPr id="8" name="図プレースホルダー 7"/>
          <p:cNvSpPr>
            <a:spLocks noGrp="1"/>
          </p:cNvSpPr>
          <p:nvPr>
            <p:ph type="pic" sz="quarter" idx="19"/>
          </p:nvPr>
        </p:nvSpPr>
        <p:spPr/>
      </p:sp>
    </p:spTree>
    <p:extLst>
      <p:ext uri="{BB962C8B-B14F-4D97-AF65-F5344CB8AC3E}">
        <p14:creationId xmlns:p14="http://schemas.microsoft.com/office/powerpoint/2010/main" val="1252308565"/>
      </p:ext>
    </p:extLst>
  </p:cSld>
  <p:clrMapOvr>
    <a:masterClrMapping/>
  </p:clrMapOvr>
  <p:transition spd="slow" advTm="5475">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OUR </a:t>
            </a:r>
            <a:r>
              <a:rPr lang="en-US" altLang="ja-JP" dirty="0">
                <a:solidFill>
                  <a:schemeClr val="accent1"/>
                </a:solidFill>
              </a:rPr>
              <a:t>P</a:t>
            </a:r>
            <a:r>
              <a:rPr lang="en-US" altLang="ja-JP" dirty="0"/>
              <a:t>ORTFOLIO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12</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solidFill>
                  <a:schemeClr val="accent1">
                    <a:alpha val="90000"/>
                  </a:schemeClr>
                </a:solidFill>
              </a:rPr>
              <a:t>Te mel atomorum inimicus</a:t>
            </a:r>
            <a:r>
              <a:rPr lang="en-US" altLang="ja-JP" dirty="0"/>
              <a:t>. Nostrud mandamus definitiones usu eu, vim magna facer ea, </a:t>
            </a:r>
            <a:r>
              <a:rPr lang="en-US" altLang="ja-JP" dirty="0" smtClean="0"/>
              <a:t/>
            </a:r>
            <a:br>
              <a:rPr lang="en-US" altLang="ja-JP" dirty="0" smtClean="0"/>
            </a:br>
            <a:r>
              <a:rPr lang="en-US" altLang="ja-JP" dirty="0" smtClean="0"/>
              <a:t>quaeque </a:t>
            </a:r>
            <a:r>
              <a:rPr lang="en-US" altLang="ja-JP" dirty="0"/>
              <a:t>tincidunt inciderint cum ei.</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0"/>
          </p:nvPr>
        </p:nvSpPr>
        <p:spPr/>
      </p:sp>
      <p:sp>
        <p:nvSpPr>
          <p:cNvPr id="10" name="図プレースホルダー 9"/>
          <p:cNvSpPr>
            <a:spLocks noGrp="1"/>
          </p:cNvSpPr>
          <p:nvPr>
            <p:ph type="pic" sz="quarter" idx="18"/>
          </p:nvPr>
        </p:nvSpPr>
        <p:spPr/>
      </p:sp>
    </p:spTree>
    <p:extLst>
      <p:ext uri="{BB962C8B-B14F-4D97-AF65-F5344CB8AC3E}">
        <p14:creationId xmlns:p14="http://schemas.microsoft.com/office/powerpoint/2010/main" val="2389853372"/>
      </p:ext>
    </p:extLst>
  </p:cSld>
  <p:clrMapOvr>
    <a:masterClrMapping/>
  </p:clrMapOvr>
  <p:transition spd="slow" advTm="5069">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H</a:t>
            </a:r>
            <a:r>
              <a:rPr kumimoji="1" lang="en-US" altLang="ja-JP" dirty="0" smtClean="0"/>
              <a:t>ISTORY</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1998</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a:t>Cibo nostrum ex cum, cu stet volumus voluptatibus vel. Ignota omnium posidonium nec ei. Qui meis putant legendos ei, mutat zril facilis vel an.</a:t>
            </a:r>
          </a:p>
          <a:p>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smtClean="0"/>
              <a:t>2002</a:t>
            </a:r>
            <a:endParaRPr kumimoji="1" lang="ja-JP" altLang="en-US" dirty="0"/>
          </a:p>
        </p:txBody>
      </p:sp>
      <p:sp>
        <p:nvSpPr>
          <p:cNvPr id="15" name="テキスト プレースホルダー 14"/>
          <p:cNvSpPr>
            <a:spLocks noGrp="1"/>
          </p:cNvSpPr>
          <p:nvPr>
            <p:ph type="body" sz="quarter" idx="17"/>
          </p:nvPr>
        </p:nvSpPr>
        <p:spPr/>
        <p:txBody>
          <a:bodyPr/>
          <a:lstStyle/>
          <a:p>
            <a:r>
              <a:rPr lang="en-US" altLang="ja-JP" dirty="0"/>
              <a:t>Elit delenit dissentiet no his. Veri erroribus an vel, has te ludus choro interpretaris. </a:t>
            </a:r>
            <a:r>
              <a:rPr lang="en-US" altLang="ja-JP" dirty="0">
                <a:solidFill>
                  <a:schemeClr val="accent1">
                    <a:alpha val="90000"/>
                  </a:schemeClr>
                </a:solidFill>
              </a:rPr>
              <a:t>Mel ea utinam timeam</a:t>
            </a:r>
            <a:r>
              <a:rPr lang="en-US" altLang="ja-JP" dirty="0"/>
              <a:t>. Suas hinc cetero sea an, an mea augue assentior. </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smtClean="0"/>
              <a:t>2007</a:t>
            </a:r>
            <a:endParaRPr kumimoji="1" lang="ja-JP" altLang="en-US" dirty="0"/>
          </a:p>
        </p:txBody>
      </p:sp>
      <p:sp>
        <p:nvSpPr>
          <p:cNvPr id="17" name="テキスト プレースホルダー 16"/>
          <p:cNvSpPr>
            <a:spLocks noGrp="1"/>
          </p:cNvSpPr>
          <p:nvPr>
            <p:ph type="body" sz="quarter" idx="19"/>
          </p:nvPr>
        </p:nvSpPr>
        <p:spPr/>
        <p:txBody>
          <a:bodyPr/>
          <a:lstStyle/>
          <a:p>
            <a:r>
              <a:rPr lang="en-US" altLang="ja-JP" dirty="0"/>
              <a:t>An offendit appareat eos. Eirmod honestatis te mea, no autem saperet mel. Vel inermis volumus voluptaria ut.</a:t>
            </a:r>
          </a:p>
          <a:p>
            <a:endParaRPr kumimoji="1" lang="ja-JP" altLang="en-US" dirty="0"/>
          </a:p>
        </p:txBody>
      </p:sp>
    </p:spTree>
    <p:extLst>
      <p:ext uri="{BB962C8B-B14F-4D97-AF65-F5344CB8AC3E}">
        <p14:creationId xmlns:p14="http://schemas.microsoft.com/office/powerpoint/2010/main" val="1961469500"/>
      </p:ext>
    </p:extLst>
  </p:cSld>
  <p:clrMapOvr>
    <a:masterClrMapping/>
  </p:clrMapOvr>
  <p:transition spd="slow" advTm="6559">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6"/>
          </p:nvPr>
        </p:nvSpPr>
        <p:spPr/>
        <p:txBody>
          <a:bodyPr/>
          <a:lstStyle/>
          <a:p>
            <a:r>
              <a:rPr kumimoji="1" lang="en-US" altLang="ja-JP" dirty="0" smtClean="0"/>
              <a:t>2010</a:t>
            </a:r>
            <a:endParaRPr kumimoji="1" lang="ja-JP" altLang="en-US" dirty="0"/>
          </a:p>
        </p:txBody>
      </p:sp>
      <p:sp>
        <p:nvSpPr>
          <p:cNvPr id="10" name="テキスト プレースホルダー 9"/>
          <p:cNvSpPr>
            <a:spLocks noGrp="1"/>
          </p:cNvSpPr>
          <p:nvPr>
            <p:ph type="body" sz="quarter" idx="17"/>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1" name="テキスト プレースホルダー 10"/>
          <p:cNvSpPr>
            <a:spLocks noGrp="1"/>
          </p:cNvSpPr>
          <p:nvPr>
            <p:ph type="body" sz="quarter" idx="18"/>
          </p:nvPr>
        </p:nvSpPr>
        <p:spPr/>
        <p:txBody>
          <a:bodyPr/>
          <a:lstStyle/>
          <a:p>
            <a:r>
              <a:rPr kumimoji="1" lang="en-US" altLang="ja-JP" dirty="0" smtClean="0"/>
              <a:t>2014</a:t>
            </a:r>
            <a:endParaRPr kumimoji="1" lang="ja-JP" altLang="en-US" dirty="0"/>
          </a:p>
        </p:txBody>
      </p:sp>
      <p:sp>
        <p:nvSpPr>
          <p:cNvPr id="12" name="テキスト プレースホルダー 11"/>
          <p:cNvSpPr>
            <a:spLocks noGrp="1"/>
          </p:cNvSpPr>
          <p:nvPr>
            <p:ph type="body" sz="quarter" idx="19"/>
          </p:nvPr>
        </p:nvSpPr>
        <p:spPr/>
        <p:txBody>
          <a:bodyPr/>
          <a:lstStyle/>
          <a:p>
            <a:r>
              <a:rPr lang="en-US" altLang="ja-JP" dirty="0">
                <a:solidFill>
                  <a:schemeClr val="accent1">
                    <a:alpha val="90000"/>
                  </a:schemeClr>
                </a:solidFill>
              </a:rPr>
              <a:t>Ex accumsan appetere ocurreret sed</a:t>
            </a:r>
            <a:r>
              <a:rPr lang="en-US" altLang="ja-JP" dirty="0"/>
              <a:t>. Ea modo purto summo vix. Cu per illud scripserit instructior, cibo idque postea qui at.</a:t>
            </a:r>
          </a:p>
          <a:p>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smtClean="0"/>
              <a:t>2017</a:t>
            </a:r>
            <a:endParaRPr kumimoji="1" lang="ja-JP" altLang="en-US" dirty="0"/>
          </a:p>
        </p:txBody>
      </p:sp>
      <p:sp>
        <p:nvSpPr>
          <p:cNvPr id="14" name="テキスト プレースホルダー 13"/>
          <p:cNvSpPr>
            <a:spLocks noGrp="1"/>
          </p:cNvSpPr>
          <p:nvPr>
            <p:ph type="body" sz="quarter" idx="21"/>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a:t>
            </a:r>
          </a:p>
          <a:p>
            <a:endParaRPr kumimoji="1" lang="ja-JP" altLang="en-US" dirty="0"/>
          </a:p>
        </p:txBody>
      </p:sp>
    </p:spTree>
    <p:extLst>
      <p:ext uri="{BB962C8B-B14F-4D97-AF65-F5344CB8AC3E}">
        <p14:creationId xmlns:p14="http://schemas.microsoft.com/office/powerpoint/2010/main" val="3364755929"/>
      </p:ext>
    </p:extLst>
  </p:cSld>
  <p:clrMapOvr>
    <a:masterClrMapping/>
  </p:clrMapOvr>
  <p:transition spd="slow" advTm="5414">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lstStyle/>
          <a:p>
            <a:r>
              <a:rPr kumimoji="1" lang="en-US" altLang="ja-JP" dirty="0" smtClean="0"/>
              <a:t>OUR ME</a:t>
            </a:r>
            <a:r>
              <a:rPr kumimoji="1" lang="en-US" altLang="ja-JP" dirty="0" smtClean="0">
                <a:solidFill>
                  <a:schemeClr val="accent1"/>
                </a:solidFill>
              </a:rPr>
              <a:t>M</a:t>
            </a:r>
            <a:r>
              <a:rPr kumimoji="1" lang="en-US" altLang="ja-JP" dirty="0" smtClean="0"/>
              <a:t>ORIES</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Lorem ipsum dolor sit amet, et quod nostro discere eam, sed eu quod legere legendos.</a:t>
            </a:r>
          </a:p>
          <a:p>
            <a:endParaRPr kumimoji="1" lang="ja-JP" altLang="en-US" dirty="0"/>
          </a:p>
        </p:txBody>
      </p:sp>
      <p:sp>
        <p:nvSpPr>
          <p:cNvPr id="2" name="図プレースホルダー 1"/>
          <p:cNvSpPr>
            <a:spLocks noGrp="1"/>
          </p:cNvSpPr>
          <p:nvPr>
            <p:ph type="pic" sz="quarter" idx="15"/>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18"/>
          </p:nvPr>
        </p:nvSpPr>
        <p:spPr/>
      </p:sp>
      <p:sp>
        <p:nvSpPr>
          <p:cNvPr id="5" name="図プレースホルダー 4"/>
          <p:cNvSpPr>
            <a:spLocks noGrp="1"/>
          </p:cNvSpPr>
          <p:nvPr>
            <p:ph type="pic" sz="quarter" idx="19"/>
          </p:nvPr>
        </p:nvSpPr>
        <p:spPr/>
      </p:sp>
      <p:sp>
        <p:nvSpPr>
          <p:cNvPr id="6" name="図プレースホルダー 5"/>
          <p:cNvSpPr>
            <a:spLocks noGrp="1"/>
          </p:cNvSpPr>
          <p:nvPr>
            <p:ph type="pic" sz="quarter" idx="16"/>
          </p:nvPr>
        </p:nvSpPr>
        <p:spPr/>
      </p:sp>
      <p:sp>
        <p:nvSpPr>
          <p:cNvPr id="7" name="図プレースホルダー 6"/>
          <p:cNvSpPr>
            <a:spLocks noGrp="1"/>
          </p:cNvSpPr>
          <p:nvPr>
            <p:ph type="pic" sz="quarter" idx="20"/>
          </p:nvPr>
        </p:nvSpPr>
        <p:spPr/>
      </p:sp>
    </p:spTree>
    <p:extLst>
      <p:ext uri="{BB962C8B-B14F-4D97-AF65-F5344CB8AC3E}">
        <p14:creationId xmlns:p14="http://schemas.microsoft.com/office/powerpoint/2010/main" val="1280837639"/>
      </p:ext>
    </p:extLst>
  </p:cSld>
  <p:clrMapOvr>
    <a:masterClrMapping/>
  </p:clrMapOvr>
  <p:transition spd="slow" advTm="7090">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NEW </a:t>
            </a:r>
            <a:r>
              <a:rPr kumimoji="1" lang="en-US" altLang="ja-JP" dirty="0" smtClean="0">
                <a:solidFill>
                  <a:schemeClr val="accent1"/>
                </a:solidFill>
              </a:rPr>
              <a:t>PROPOSAL</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07236177"/>
      </p:ext>
    </p:extLst>
  </p:cSld>
  <p:clrMapOvr>
    <a:masterClrMapping/>
  </p:clrMapOvr>
  <p:transition spd="slow" advTm="3628">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N</a:t>
            </a:r>
            <a:r>
              <a:rPr kumimoji="1" lang="en-US" altLang="ja-JP" dirty="0" smtClean="0">
                <a:solidFill>
                  <a:schemeClr val="accent1"/>
                </a:solidFill>
              </a:rPr>
              <a:t>E</a:t>
            </a:r>
            <a:r>
              <a:rPr kumimoji="1" lang="en-US" altLang="ja-JP" dirty="0" smtClean="0"/>
              <a:t>W CONCEPT</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ja-JP" altLang="en-US"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Share Your Moment With Music</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a:t>
            </a:r>
            <a:endParaRPr kumimoji="1" lang="ja-JP" altLang="en-US" dirty="0"/>
          </a:p>
        </p:txBody>
      </p:sp>
      <p:sp>
        <p:nvSpPr>
          <p:cNvPr id="15" name="フッター プレースホルダー 14"/>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17</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534703000"/>
      </p:ext>
    </p:extLst>
  </p:cSld>
  <p:clrMapOvr>
    <a:masterClrMapping/>
  </p:clrMapOvr>
  <p:transition spd="slow" advTm="4029">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t>CONCEPT BACKGROU</a:t>
            </a:r>
            <a:r>
              <a:rPr lang="en-US" altLang="ja-JP" dirty="0" smtClean="0">
                <a:solidFill>
                  <a:schemeClr val="accent1"/>
                </a:solidFill>
              </a:rPr>
              <a:t>N</a:t>
            </a:r>
            <a:r>
              <a:rPr lang="en-US" altLang="ja-JP" dirty="0" smtClean="0"/>
              <a:t>D</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18</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Long Term Experience</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smtClean="0"/>
              <a:t>Cibo </a:t>
            </a:r>
            <a:r>
              <a:rPr lang="en-US" altLang="ja-JP" dirty="0"/>
              <a:t>nostrum ex cum, cu stet volumus voluptatibus vel. Ignota omnium posidonium nec ei. Qui meis putant legendos ei, mutat zril facilis vel an. At mel wisi utamur platonem. Eum cu officiis percipit, sit te aliquando quaerendum signiferumque</a:t>
            </a:r>
            <a:r>
              <a:rPr lang="en-US" altLang="ja-JP" dirty="0" smtClean="0"/>
              <a:t>.</a:t>
            </a:r>
            <a:endParaRPr lang="en-US" altLang="ja-JP" dirty="0"/>
          </a:p>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 </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smtClean="0"/>
              <a:t>Huge Knowledge Base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Eam vitae labore vidisse id. Eam idque recteque constituam te. Te detraxit maluisset mea, ea usu quem facilis. </a:t>
            </a:r>
            <a:r>
              <a:rPr lang="en-US" altLang="ja-JP" dirty="0">
                <a:solidFill>
                  <a:schemeClr val="accent1">
                    <a:alpha val="90000"/>
                  </a:schemeClr>
                </a:solidFill>
              </a:rPr>
              <a:t>Ad laoreet sadipscing interpretaris qui</a:t>
            </a:r>
            <a:r>
              <a:rPr lang="en-US" altLang="ja-JP" dirty="0"/>
              <a:t>, erat dolor philosophia te nec, ea utinam deseruisse sit</a:t>
            </a:r>
            <a:r>
              <a:rPr lang="en-US" altLang="ja-JP" dirty="0" smtClean="0"/>
              <a:t>.</a:t>
            </a:r>
            <a:endParaRPr lang="en-US" altLang="ja-JP" dirty="0"/>
          </a:p>
          <a:p>
            <a:r>
              <a:rPr lang="en-US" altLang="ja-JP" dirty="0"/>
              <a:t>Has purto delenit officiis id, pri antiopam maiestatis ad. Dicit vituperatoribus te per. Ferri facilis philosophia ut vis, vim soluta lucilius nominati ut. Nam ut atqui homero. Pro feugait scripserit cu, duo diam graeco scriptorem cu. </a:t>
            </a:r>
            <a:endParaRPr kumimoji="1" lang="ja-JP" altLang="en-US" dirty="0"/>
          </a:p>
        </p:txBody>
      </p:sp>
    </p:spTree>
    <p:extLst>
      <p:ext uri="{BB962C8B-B14F-4D97-AF65-F5344CB8AC3E}">
        <p14:creationId xmlns:p14="http://schemas.microsoft.com/office/powerpoint/2010/main" val="767713884"/>
      </p:ext>
    </p:extLst>
  </p:cSld>
  <p:clrMapOvr>
    <a:masterClrMapping/>
  </p:clrMapOvr>
  <p:transition spd="slow" advTm="5054">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altLang="ja-JP" dirty="0" smtClean="0"/>
              <a:t>3 PILLAR</a:t>
            </a:r>
            <a:r>
              <a:rPr lang="en-US" altLang="ja-JP" dirty="0" smtClean="0">
                <a:solidFill>
                  <a:schemeClr val="accent1"/>
                </a:solidFill>
              </a:rPr>
              <a:t>S</a:t>
            </a:r>
            <a:endParaRPr kumimoji="1" lang="ja-JP" altLang="en-US" dirty="0">
              <a:solidFill>
                <a:schemeClr val="accent1"/>
              </a:solidFill>
            </a:endParaRPr>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19</a:t>
            </a:fld>
            <a:endParaRPr lang="ja-JP" altLang="en-US" dirty="0"/>
          </a:p>
        </p:txBody>
      </p:sp>
      <p:sp>
        <p:nvSpPr>
          <p:cNvPr id="11" name="テキスト プレースホルダー 10"/>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2" name="テキスト プレースホルダー 11"/>
          <p:cNvSpPr>
            <a:spLocks noGrp="1"/>
          </p:cNvSpPr>
          <p:nvPr>
            <p:ph type="body" sz="quarter" idx="13"/>
          </p:nvPr>
        </p:nvSpPr>
        <p:spPr/>
        <p:txBody>
          <a:bodyPr/>
          <a:lstStyle/>
          <a:p>
            <a:r>
              <a:rPr lang="en-US" altLang="ja-JP" dirty="0" smtClean="0"/>
              <a:t>Art</a:t>
            </a:r>
            <a:endParaRPr kumimoji="1" lang="ja-JP" altLang="en-US" dirty="0"/>
          </a:p>
        </p:txBody>
      </p:sp>
      <p:sp>
        <p:nvSpPr>
          <p:cNvPr id="13" name="テキスト プレースホルダー 12"/>
          <p:cNvSpPr>
            <a:spLocks noGrp="1"/>
          </p:cNvSpPr>
          <p:nvPr>
            <p:ph type="body" sz="quarter" idx="14"/>
          </p:nvPr>
        </p:nvSpPr>
        <p:spPr/>
        <p:txBody>
          <a:bodyPr/>
          <a:lstStyle/>
          <a:p>
            <a:r>
              <a:rPr lang="en-US" altLang="ja-JP" dirty="0"/>
              <a:t>An offendit appareat eos. Eirmod honestatis te mea, no autem saperet mel. Vel inermis volumus voluptaria ut.</a:t>
            </a:r>
          </a:p>
          <a:p>
            <a:endParaRPr kumimoji="1" lang="ja-JP" altLang="en-US" dirty="0"/>
          </a:p>
        </p:txBody>
      </p:sp>
      <p:sp>
        <p:nvSpPr>
          <p:cNvPr id="14" name="テキスト プレースホルダー 13"/>
          <p:cNvSpPr>
            <a:spLocks noGrp="1"/>
          </p:cNvSpPr>
          <p:nvPr>
            <p:ph type="body" sz="quarter" idx="15"/>
          </p:nvPr>
        </p:nvSpPr>
        <p:spPr/>
        <p:txBody>
          <a:bodyPr/>
          <a:lstStyle/>
          <a:p>
            <a:r>
              <a:rPr kumimoji="1" lang="en-US" altLang="ja-JP" dirty="0" smtClean="0"/>
              <a:t>Beat</a:t>
            </a:r>
            <a:endParaRPr kumimoji="1" lang="ja-JP" altLang="en-US" dirty="0"/>
          </a:p>
        </p:txBody>
      </p:sp>
      <p:sp>
        <p:nvSpPr>
          <p:cNvPr id="15" name="テキスト プレースホルダー 14"/>
          <p:cNvSpPr>
            <a:spLocks noGrp="1"/>
          </p:cNvSpPr>
          <p:nvPr>
            <p:ph type="body" sz="quarter" idx="16"/>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6" name="テキスト プレースホルダー 15"/>
          <p:cNvSpPr>
            <a:spLocks noGrp="1"/>
          </p:cNvSpPr>
          <p:nvPr>
            <p:ph type="body" sz="quarter" idx="17"/>
          </p:nvPr>
        </p:nvSpPr>
        <p:spPr/>
        <p:txBody>
          <a:bodyPr/>
          <a:lstStyle/>
          <a:p>
            <a:r>
              <a:rPr lang="en-US" altLang="ja-JP" dirty="0" smtClean="0"/>
              <a:t>Lyric</a:t>
            </a:r>
            <a:endParaRPr kumimoji="1" lang="ja-JP" altLang="en-US" dirty="0"/>
          </a:p>
        </p:txBody>
      </p:sp>
      <p:sp>
        <p:nvSpPr>
          <p:cNvPr id="17" name="テキスト プレースホルダー 16"/>
          <p:cNvSpPr>
            <a:spLocks noGrp="1"/>
          </p:cNvSpPr>
          <p:nvPr>
            <p:ph type="body" sz="quarter" idx="18"/>
          </p:nvPr>
        </p:nvSpPr>
        <p:spPr/>
        <p:txBody>
          <a:bodyPr/>
          <a:lstStyle/>
          <a:p>
            <a:r>
              <a:rPr lang="en-US" altLang="ja-JP" dirty="0"/>
              <a:t>Elit delenit dissentiet no his. Veri erroribus an vel, has te ludus choro interpretaris. Mel ea utinam timeam</a:t>
            </a:r>
            <a:r>
              <a:rPr lang="en-US" altLang="ja-JP" dirty="0">
                <a:solidFill>
                  <a:schemeClr val="accent1">
                    <a:alpha val="90000"/>
                  </a:schemeClr>
                </a:solidFill>
              </a:rPr>
              <a:t>. Suas hinc cetero sea an, an mea augue assentior</a:t>
            </a:r>
            <a:r>
              <a:rPr lang="en-US" altLang="ja-JP" dirty="0"/>
              <a:t>. </a:t>
            </a:r>
          </a:p>
          <a:p>
            <a:endParaRPr kumimoji="1" lang="ja-JP" altLang="en-US" dirty="0"/>
          </a:p>
        </p:txBody>
      </p:sp>
    </p:spTree>
    <p:extLst>
      <p:ext uri="{BB962C8B-B14F-4D97-AF65-F5344CB8AC3E}">
        <p14:creationId xmlns:p14="http://schemas.microsoft.com/office/powerpoint/2010/main" val="4201358171"/>
      </p:ext>
    </p:extLst>
  </p:cSld>
  <p:clrMapOvr>
    <a:masterClrMapping/>
  </p:clrMapOvr>
  <p:transition spd="slow" advTm="4338">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en-US" altLang="ja-JP" dirty="0" smtClean="0"/>
              <a:t>W</a:t>
            </a:r>
            <a:r>
              <a:rPr lang="en-US" altLang="ja-JP" dirty="0" smtClean="0">
                <a:solidFill>
                  <a:schemeClr val="accent1"/>
                </a:solidFill>
              </a:rPr>
              <a:t>E</a:t>
            </a:r>
            <a:r>
              <a:rPr lang="en-US" altLang="ja-JP" dirty="0" smtClean="0"/>
              <a:t>LCOME</a:t>
            </a:r>
            <a:endParaRPr kumimoji="1" lang="ja-JP" altLang="en-US" dirty="0"/>
          </a:p>
        </p:txBody>
      </p:sp>
      <p:sp>
        <p:nvSpPr>
          <p:cNvPr id="7" name="フッター プレースホルダー 6"/>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8" name="スライド番号プレースホルダー 7"/>
          <p:cNvSpPr>
            <a:spLocks noGrp="1"/>
          </p:cNvSpPr>
          <p:nvPr>
            <p:ph type="sldNum" sz="quarter" idx="11"/>
          </p:nvPr>
        </p:nvSpPr>
        <p:spPr/>
        <p:txBody>
          <a:bodyPr/>
          <a:lstStyle/>
          <a:p>
            <a:fld id="{27CB87ED-CE54-4A81-84E3-F65697A29D35}" type="slidenum">
              <a:rPr lang="ja-JP" altLang="en-US" smtClean="0"/>
              <a:pPr/>
              <a:t>2</a:t>
            </a:fld>
            <a:endParaRPr lang="ja-JP" altLang="en-US" dirty="0"/>
          </a:p>
        </p:txBody>
      </p:sp>
      <p:sp>
        <p:nvSpPr>
          <p:cNvPr id="4" name="テキスト プレースホルダー 3"/>
          <p:cNvSpPr>
            <a:spLocks noGrp="1"/>
          </p:cNvSpPr>
          <p:nvPr>
            <p:ph type="body" sz="quarter" idx="12"/>
          </p:nvPr>
        </p:nvSpPr>
        <p:spPr/>
        <p:txBody>
          <a:bodyPr/>
          <a:lstStyle/>
          <a:p>
            <a:r>
              <a:rPr lang="en-US" altLang="ja-JP" dirty="0"/>
              <a:t>Lorem ipsum dolor sit amet, et quod nostro discere eam, sed eu quod legere legendos.</a:t>
            </a:r>
            <a:endParaRPr kumimoji="1" lang="ja-JP" altLang="en-US" dirty="0"/>
          </a:p>
        </p:txBody>
      </p:sp>
      <p:sp>
        <p:nvSpPr>
          <p:cNvPr id="11" name="テキスト プレースホルダー 10"/>
          <p:cNvSpPr>
            <a:spLocks noGrp="1"/>
          </p:cNvSpPr>
          <p:nvPr>
            <p:ph type="body" sz="quarter" idx="13"/>
          </p:nvPr>
        </p:nvSpPr>
        <p:spPr/>
        <p:txBody>
          <a:bodyPr>
            <a:normAutofit/>
          </a:bodyPr>
          <a:lstStyle/>
          <a:p>
            <a:r>
              <a:rPr kumimoji="1" lang="en-US" altLang="ja-JP" dirty="0" smtClean="0"/>
              <a:t>Let’s Begin Now</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Ne diam verear sed, eos et doming fuisset. Persius offendit an ius, ubique constituto eam ad. Id nam omnis animal. At nec scriptorem concludaturque, et ceteros ocurreret sit, his rebum soleat suavitate eu. </a:t>
            </a:r>
            <a:endParaRPr lang="en-US" altLang="ja-JP" dirty="0" smtClean="0"/>
          </a:p>
          <a:p>
            <a:r>
              <a:rPr lang="en-US" altLang="ja-JP" dirty="0" smtClean="0">
                <a:solidFill>
                  <a:schemeClr val="accent1">
                    <a:alpha val="90000"/>
                  </a:schemeClr>
                </a:solidFill>
              </a:rPr>
              <a:t>Tractatos </a:t>
            </a:r>
            <a:r>
              <a:rPr lang="en-US" altLang="ja-JP" dirty="0">
                <a:solidFill>
                  <a:schemeClr val="accent1">
                    <a:alpha val="90000"/>
                  </a:schemeClr>
                </a:solidFill>
              </a:rPr>
              <a:t>interpretaris vix ea</a:t>
            </a:r>
            <a:r>
              <a:rPr lang="en-US" altLang="ja-JP" dirty="0"/>
              <a:t>, ne mel diam reque.</a:t>
            </a:r>
          </a:p>
          <a:p>
            <a:endParaRPr kumimoji="1" lang="ja-JP" altLang="en-US" dirty="0"/>
          </a:p>
        </p:txBody>
      </p:sp>
    </p:spTree>
    <p:extLst>
      <p:ext uri="{BB962C8B-B14F-4D97-AF65-F5344CB8AC3E}">
        <p14:creationId xmlns:p14="http://schemas.microsoft.com/office/powerpoint/2010/main" val="1182469689"/>
      </p:ext>
    </p:extLst>
  </p:cSld>
  <p:clrMapOvr>
    <a:masterClrMapping/>
  </p:clrMapOvr>
  <p:transition spd="slow" advTm="3652">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4 S</a:t>
            </a:r>
            <a:r>
              <a:rPr lang="en-US" altLang="ja-JP" dirty="0" smtClean="0">
                <a:solidFill>
                  <a:schemeClr val="accent1"/>
                </a:solidFill>
              </a:rPr>
              <a:t>T</a:t>
            </a:r>
            <a:r>
              <a:rPr lang="en-US" altLang="ja-JP" dirty="0" smtClean="0"/>
              <a:t>EPS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20</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smtClean="0"/>
              <a:t>GENERATE</a:t>
            </a:r>
            <a:endParaRPr kumimoji="1" lang="ja-JP" altLang="en-US" dirty="0"/>
          </a:p>
        </p:txBody>
      </p:sp>
      <p:sp>
        <p:nvSpPr>
          <p:cNvPr id="15" name="テキスト プレースホルダー 14"/>
          <p:cNvSpPr>
            <a:spLocks noGrp="1"/>
          </p:cNvSpPr>
          <p:nvPr>
            <p:ph type="body" sz="quarter" idx="14"/>
          </p:nvPr>
        </p:nvSpPr>
        <p:spPr/>
        <p:txBody>
          <a:bodyPr/>
          <a:lstStyle/>
          <a:p>
            <a:r>
              <a:rPr lang="en-US" altLang="ja-JP" dirty="0"/>
              <a:t>Esse facer democritum cu eam, eam ex iracundia dissentiet. Vix id diam solet commodo, nec ne quot insolens, et ponderum deseruisse usu.</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REVISE</a:t>
            </a:r>
            <a:endParaRPr kumimoji="1" lang="ja-JP" altLang="en-US" dirty="0"/>
          </a:p>
        </p:txBody>
      </p:sp>
      <p:sp>
        <p:nvSpPr>
          <p:cNvPr id="17" name="テキスト プレースホルダー 16"/>
          <p:cNvSpPr>
            <a:spLocks noGrp="1"/>
          </p:cNvSpPr>
          <p:nvPr>
            <p:ph type="body" sz="quarter" idx="16"/>
          </p:nvPr>
        </p:nvSpPr>
        <p:spPr/>
        <p:txBody>
          <a:bodyPr/>
          <a:lstStyle/>
          <a:p>
            <a:r>
              <a:rPr lang="en-US" altLang="ja-JP" dirty="0" smtClean="0"/>
              <a:t>DISCUSS</a:t>
            </a:r>
            <a:endParaRPr kumimoji="1" lang="ja-JP" altLang="en-US" dirty="0"/>
          </a:p>
        </p:txBody>
      </p:sp>
      <p:sp>
        <p:nvSpPr>
          <p:cNvPr id="18" name="テキスト プレースホルダー 17"/>
          <p:cNvSpPr>
            <a:spLocks noGrp="1"/>
          </p:cNvSpPr>
          <p:nvPr>
            <p:ph type="body" sz="quarter" idx="17"/>
          </p:nvPr>
        </p:nvSpPr>
        <p:spPr/>
        <p:txBody>
          <a:bodyPr/>
          <a:lstStyle/>
          <a:p>
            <a:r>
              <a:rPr lang="en-US" altLang="ja-JP" dirty="0" smtClean="0"/>
              <a:t>CREATE</a:t>
            </a:r>
            <a:endParaRPr kumimoji="1" lang="ja-JP" altLang="en-US" dirty="0"/>
          </a:p>
        </p:txBody>
      </p:sp>
      <p:sp>
        <p:nvSpPr>
          <p:cNvPr id="19" name="テキスト プレースホルダー 18"/>
          <p:cNvSpPr>
            <a:spLocks noGrp="1"/>
          </p:cNvSpPr>
          <p:nvPr>
            <p:ph type="body" sz="quarter" idx="18"/>
          </p:nvPr>
        </p:nvSpPr>
        <p:spPr/>
        <p:txBody>
          <a:bodyPr/>
          <a:lstStyle/>
          <a:p>
            <a:r>
              <a:rPr lang="en-US" altLang="ja-JP" dirty="0" smtClean="0"/>
              <a:t>Te </a:t>
            </a:r>
            <a:r>
              <a:rPr lang="en-US" altLang="ja-JP" dirty="0"/>
              <a:t>errem civibus appellantur nam, </a:t>
            </a:r>
            <a:r>
              <a:rPr lang="en-US" altLang="ja-JP" dirty="0">
                <a:solidFill>
                  <a:schemeClr val="accent1">
                    <a:alpha val="90000"/>
                  </a:schemeClr>
                </a:solidFill>
              </a:rPr>
              <a:t>vim cu doming percipit vituperatoribus</a:t>
            </a:r>
            <a:r>
              <a:rPr lang="en-US" altLang="ja-JP" dirty="0"/>
              <a:t>. Iusto alterum at eos. </a:t>
            </a:r>
            <a:endParaRPr kumimoji="1" lang="ja-JP" altLang="en-US" dirty="0"/>
          </a:p>
        </p:txBody>
      </p:sp>
      <p:sp>
        <p:nvSpPr>
          <p:cNvPr id="20" name="テキスト プレースホルダー 19"/>
          <p:cNvSpPr>
            <a:spLocks noGrp="1"/>
          </p:cNvSpPr>
          <p:nvPr>
            <p:ph type="body" sz="quarter" idx="19"/>
          </p:nvPr>
        </p:nvSpPr>
        <p:spPr/>
        <p:txBody>
          <a:bodyPr/>
          <a:lstStyle/>
          <a:p>
            <a:r>
              <a:rPr lang="en-US" altLang="ja-JP" dirty="0"/>
              <a:t>Ei mel vocibus offendit sapientem, ubique verterem cu vis. Qui cu veritus pertinacia, in sed dolore eripuit. Id per dicunt mandamus, admodum adipisci efficiendi vim cu.</a:t>
            </a:r>
            <a:endParaRPr kumimoji="1" lang="ja-JP" altLang="en-US" dirty="0"/>
          </a:p>
        </p:txBody>
      </p:sp>
      <p:sp>
        <p:nvSpPr>
          <p:cNvPr id="21" name="テキスト プレースホルダー 20"/>
          <p:cNvSpPr>
            <a:spLocks noGrp="1"/>
          </p:cNvSpPr>
          <p:nvPr>
            <p:ph type="body" sz="quarter" idx="20"/>
          </p:nvPr>
        </p:nvSpPr>
        <p:spPr/>
        <p:txBody>
          <a:bodyPr/>
          <a:lstStyle/>
          <a:p>
            <a:r>
              <a:rPr lang="en-US" altLang="ja-JP" dirty="0"/>
              <a:t>Ne mel quando minimum. Quo id iuvaret fastidii, </a:t>
            </a:r>
            <a:r>
              <a:rPr lang="en-US" altLang="ja-JP" dirty="0">
                <a:solidFill>
                  <a:schemeClr val="accent1">
                    <a:alpha val="90000"/>
                  </a:schemeClr>
                </a:solidFill>
              </a:rPr>
              <a:t>an alienum blandit necessitatibus his</a:t>
            </a:r>
            <a:r>
              <a:rPr lang="en-US" altLang="ja-JP" dirty="0"/>
              <a:t>, usu an homero antiopam. In diceret oporteat accommodare vim, qui ei veniam instructior.</a:t>
            </a:r>
            <a:endParaRPr kumimoji="1" lang="ja-JP" altLang="en-US" dirty="0"/>
          </a:p>
        </p:txBody>
      </p:sp>
    </p:spTree>
    <p:extLst>
      <p:ext uri="{BB962C8B-B14F-4D97-AF65-F5344CB8AC3E}">
        <p14:creationId xmlns:p14="http://schemas.microsoft.com/office/powerpoint/2010/main" val="391357986"/>
      </p:ext>
    </p:extLst>
  </p:cSld>
  <p:clrMapOvr>
    <a:masterClrMapping/>
  </p:clrMapOvr>
  <p:transition spd="slow" advTm="6244">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IN</a:t>
            </a:r>
            <a:r>
              <a:rPr lang="en-US" altLang="ja-JP" dirty="0" smtClean="0">
                <a:solidFill>
                  <a:schemeClr val="accent1"/>
                </a:solidFill>
              </a:rPr>
              <a:t>G</a:t>
            </a:r>
            <a:r>
              <a:rPr lang="en-US" altLang="ja-JP" dirty="0" smtClean="0"/>
              <a:t>REDIENTS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21</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UX &amp; UI Design</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Programming</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Monthly Events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solidFill>
                  <a:schemeClr val="accent1">
                    <a:alpha val="90000"/>
                  </a:schemeClr>
                </a:solidFill>
              </a:rPr>
              <a:t>Copiosae contentiones ut nam</a:t>
            </a:r>
            <a:r>
              <a:rPr lang="en-US" altLang="ja-JP" dirty="0"/>
              <a:t>,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lang="en-US" altLang="ja-JP" dirty="0" smtClean="0"/>
              <a:t>Web &amp; DB Servers</a:t>
            </a:r>
            <a:endParaRPr kumimoji="1" lang="ja-JP" altLang="en-US" dirty="0"/>
          </a:p>
        </p:txBody>
      </p:sp>
      <p:sp>
        <p:nvSpPr>
          <p:cNvPr id="24" name="テキスト プレースホルダー 23"/>
          <p:cNvSpPr>
            <a:spLocks noGrp="1"/>
          </p:cNvSpPr>
          <p:nvPr>
            <p:ph type="body" sz="quarter" idx="20"/>
          </p:nvPr>
        </p:nvSpPr>
        <p:spPr/>
        <p:txBody>
          <a:bodyPr/>
          <a:lstStyle/>
          <a:p>
            <a:r>
              <a:rPr lang="en-US" altLang="ja-JP" dirty="0"/>
              <a:t>Altera fastidii qui ad, graecis corrumpit ius ut. Pri falli doctus in, eum id euismod veritus. </a:t>
            </a:r>
          </a:p>
        </p:txBody>
      </p:sp>
      <p:sp>
        <p:nvSpPr>
          <p:cNvPr id="25" name="テキスト プレースホルダー 24"/>
          <p:cNvSpPr>
            <a:spLocks noGrp="1"/>
          </p:cNvSpPr>
          <p:nvPr>
            <p:ph type="body" sz="quarter" idx="21"/>
          </p:nvPr>
        </p:nvSpPr>
        <p:spPr/>
        <p:txBody>
          <a:bodyPr/>
          <a:lstStyle/>
          <a:p>
            <a:r>
              <a:rPr lang="en-US" altLang="ja-JP" dirty="0" smtClean="0"/>
              <a:t>Design</a:t>
            </a:r>
            <a:endParaRPr kumimoji="1" lang="ja-JP" altLang="en-US" dirty="0"/>
          </a:p>
        </p:txBody>
      </p:sp>
      <p:sp>
        <p:nvSpPr>
          <p:cNvPr id="2" name="テキスト プレースホルダー 1"/>
          <p:cNvSpPr>
            <a:spLocks noGrp="1"/>
          </p:cNvSpPr>
          <p:nvPr>
            <p:ph type="body" sz="quarter" idx="22"/>
          </p:nvPr>
        </p:nvSpPr>
        <p:spPr/>
        <p:txBody>
          <a:bodyPr/>
          <a:lstStyle/>
          <a:p>
            <a:r>
              <a:rPr kumimoji="1" lang="en-US" altLang="ja-JP" dirty="0" smtClean="0"/>
              <a:t>Program</a:t>
            </a:r>
            <a:endParaRPr kumimoji="1" lang="ja-JP" altLang="en-US" dirty="0"/>
          </a:p>
        </p:txBody>
      </p:sp>
      <p:sp>
        <p:nvSpPr>
          <p:cNvPr id="5" name="テキスト プレースホルダー 4"/>
          <p:cNvSpPr>
            <a:spLocks noGrp="1"/>
          </p:cNvSpPr>
          <p:nvPr>
            <p:ph type="body" sz="quarter" idx="23"/>
          </p:nvPr>
        </p:nvSpPr>
        <p:spPr/>
        <p:txBody>
          <a:bodyPr/>
          <a:lstStyle/>
          <a:p>
            <a:r>
              <a:rPr kumimoji="1" lang="en-US" altLang="ja-JP" dirty="0" smtClean="0"/>
              <a:t>Event</a:t>
            </a:r>
            <a:endParaRPr kumimoji="1" lang="ja-JP" altLang="en-US" dirty="0"/>
          </a:p>
        </p:txBody>
      </p:sp>
      <p:sp>
        <p:nvSpPr>
          <p:cNvPr id="6" name="テキスト プレースホルダー 5"/>
          <p:cNvSpPr>
            <a:spLocks noGrp="1"/>
          </p:cNvSpPr>
          <p:nvPr>
            <p:ph type="body" sz="quarter" idx="24"/>
          </p:nvPr>
        </p:nvSpPr>
        <p:spPr/>
        <p:txBody>
          <a:bodyPr/>
          <a:lstStyle/>
          <a:p>
            <a:r>
              <a:rPr kumimoji="1" lang="en-US" altLang="ja-JP" dirty="0" smtClean="0"/>
              <a:t>Server</a:t>
            </a:r>
            <a:endParaRPr kumimoji="1" lang="ja-JP" altLang="en-US" dirty="0"/>
          </a:p>
        </p:txBody>
      </p:sp>
    </p:spTree>
    <p:extLst>
      <p:ext uri="{BB962C8B-B14F-4D97-AF65-F5344CB8AC3E}">
        <p14:creationId xmlns:p14="http://schemas.microsoft.com/office/powerpoint/2010/main" val="1280136364"/>
      </p:ext>
    </p:extLst>
  </p:cSld>
  <p:clrMapOvr>
    <a:masterClrMapping/>
  </p:clrMapOvr>
  <p:transition spd="slow" advTm="9046">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smtClean="0">
                <a:solidFill>
                  <a:schemeClr val="accent1"/>
                </a:solidFill>
              </a:rPr>
              <a:t>O</a:t>
            </a:r>
            <a:r>
              <a:rPr lang="en-US" altLang="ja-JP" dirty="0" smtClean="0"/>
              <a:t>UTPUT IMAGE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22</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Precious Moment</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Ei mel vocibus offendit sapientem, ubique verterem cu vis. </a:t>
            </a:r>
            <a:r>
              <a:rPr lang="en-US" altLang="ja-JP" dirty="0">
                <a:solidFill>
                  <a:schemeClr val="accent1">
                    <a:alpha val="90000"/>
                  </a:schemeClr>
                </a:solidFill>
              </a:rPr>
              <a:t>Qui cu veritus pertinacia</a:t>
            </a:r>
            <a:r>
              <a:rPr lang="en-US" altLang="ja-JP" dirty="0"/>
              <a:t>, in sed dolore eripuit. Id per dicunt mandamus, admodum adipisci efficiendi vim cu.</a:t>
            </a:r>
          </a:p>
          <a:p>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smtClean="0"/>
              <a:t>Precious Music &amp; Phrase</a:t>
            </a:r>
            <a:endParaRPr kumimoji="1" lang="ja-JP" altLang="en-US" dirty="0"/>
          </a:p>
        </p:txBody>
      </p:sp>
      <p:sp>
        <p:nvSpPr>
          <p:cNvPr id="20" name="テキスト プレースホルダー 19"/>
          <p:cNvSpPr>
            <a:spLocks noGrp="1"/>
          </p:cNvSpPr>
          <p:nvPr>
            <p:ph type="body" sz="quarter" idx="17"/>
          </p:nvPr>
        </p:nvSpPr>
        <p:spPr/>
        <p:txBody>
          <a:bodyPr/>
          <a:lstStyle/>
          <a:p>
            <a:r>
              <a:rPr lang="en-US" altLang="ja-JP" dirty="0"/>
              <a:t>Ne mel quando minimum. Quo id iuvaret fastidii, an alienum blandit necessitatibus his, usu an homero antiopam. </a:t>
            </a:r>
            <a:r>
              <a:rPr lang="en-US" altLang="ja-JP" dirty="0">
                <a:solidFill>
                  <a:schemeClr val="accent1">
                    <a:alpha val="90000"/>
                  </a:schemeClr>
                </a:solidFill>
              </a:rPr>
              <a:t>In diceret oporteat accommodare vim</a:t>
            </a:r>
            <a:r>
              <a:rPr lang="en-US" altLang="ja-JP" dirty="0"/>
              <a:t>, qui ei veniam instructior.</a:t>
            </a:r>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795734463"/>
      </p:ext>
    </p:extLst>
  </p:cSld>
  <p:clrMapOvr>
    <a:masterClrMapping/>
  </p:clrMapOvr>
  <p:transition spd="slow" advTm="6599">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DEP</a:t>
            </a:r>
            <a:r>
              <a:rPr lang="en-US" altLang="ja-JP" dirty="0">
                <a:solidFill>
                  <a:schemeClr val="accent1"/>
                </a:solidFill>
              </a:rPr>
              <a:t>A</a:t>
            </a:r>
            <a:r>
              <a:rPr lang="en-US" altLang="ja-JP" dirty="0"/>
              <a:t>RTURE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Lorem ipsum dolor sit amet, in vis mutat vivendum invenire, velit decore ei his. His et cetero integre molestiae. Sea no porro equidem labores. Choro mediocrem ad duo, iisque integre ea sea. </a:t>
            </a:r>
            <a:endParaRPr kumimoji="1"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3769395298"/>
      </p:ext>
    </p:extLst>
  </p:cSld>
  <p:clrMapOvr>
    <a:masterClrMapping/>
  </p:clrMapOvr>
  <p:transition spd="slow" advTm="4025">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タイトル 28"/>
          <p:cNvSpPr>
            <a:spLocks noGrp="1"/>
          </p:cNvSpPr>
          <p:nvPr>
            <p:ph type="title"/>
          </p:nvPr>
        </p:nvSpPr>
        <p:spPr/>
        <p:txBody>
          <a:bodyPr/>
          <a:lstStyle/>
          <a:p>
            <a:r>
              <a:rPr kumimoji="1" lang="en-US" altLang="ja-JP" dirty="0" smtClean="0"/>
              <a:t>ANYTIME ANY</a:t>
            </a:r>
            <a:r>
              <a:rPr kumimoji="1" lang="en-US" altLang="ja-JP" dirty="0" smtClean="0">
                <a:solidFill>
                  <a:schemeClr val="accent1"/>
                </a:solidFill>
              </a:rPr>
              <a:t>W</a:t>
            </a:r>
            <a:r>
              <a:rPr kumimoji="1" lang="en-US" altLang="ja-JP" dirty="0" smtClean="0"/>
              <a:t>HERE</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24</a:t>
            </a:fld>
            <a:endParaRPr lang="ja-JP" altLang="en-US" dirty="0"/>
          </a:p>
        </p:txBody>
      </p:sp>
      <p:sp>
        <p:nvSpPr>
          <p:cNvPr id="30" name="テキスト プレースホルダー 2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1" name="テキスト プレースホルダー 30"/>
          <p:cNvSpPr>
            <a:spLocks noGrp="1"/>
          </p:cNvSpPr>
          <p:nvPr>
            <p:ph type="body" sz="quarter" idx="13"/>
          </p:nvPr>
        </p:nvSpPr>
        <p:spPr/>
        <p:txBody>
          <a:bodyPr/>
          <a:lstStyle/>
          <a:p>
            <a:r>
              <a:rPr kumimoji="1" lang="en-US" altLang="ja-JP" dirty="0" smtClean="0"/>
              <a:t>Never Miss Your Precious Moment</a:t>
            </a:r>
            <a:endParaRPr kumimoji="1" lang="ja-JP" altLang="en-US" dirty="0"/>
          </a:p>
        </p:txBody>
      </p:sp>
      <p:sp>
        <p:nvSpPr>
          <p:cNvPr id="32" name="テキスト プレースホルダー 31"/>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 Eum cu officiis percipit, sit te aliquando quaerendum signiferumque.</a:t>
            </a:r>
          </a:p>
          <a:p>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211555403"/>
      </p:ext>
    </p:extLst>
  </p:cSld>
  <p:clrMapOvr>
    <a:masterClrMapping/>
  </p:clrMapOvr>
  <p:transition spd="slow" advTm="4109">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a:bodyPr>
          <a:lstStyle/>
          <a:p>
            <a:r>
              <a:rPr lang="en-US" altLang="ja-JP" dirty="0" smtClean="0"/>
              <a:t>MEMO</a:t>
            </a:r>
            <a:r>
              <a:rPr lang="en-US" altLang="ja-JP" dirty="0" smtClean="0">
                <a:solidFill>
                  <a:schemeClr val="accent1"/>
                </a:solidFill>
              </a:rPr>
              <a:t>R</a:t>
            </a:r>
            <a:r>
              <a:rPr lang="en-US" altLang="ja-JP" dirty="0" smtClean="0"/>
              <a:t>IES</a:t>
            </a:r>
            <a:endParaRPr kumimoji="1" lang="ja-JP" altLang="en-US" dirty="0"/>
          </a:p>
        </p:txBody>
      </p:sp>
      <p:sp>
        <p:nvSpPr>
          <p:cNvPr id="9" name="テキスト プレースホルダー 8"/>
          <p:cNvSpPr>
            <a:spLocks noGrp="1"/>
          </p:cNvSpPr>
          <p:nvPr>
            <p:ph type="body" sz="quarter" idx="18"/>
          </p:nvPr>
        </p:nvSpPr>
        <p:spPr/>
        <p:txBody>
          <a:bodyPr/>
          <a:lstStyle/>
          <a:p>
            <a:r>
              <a:rPr lang="en-US" altLang="ja-JP" dirty="0"/>
              <a:t>Te errem civibus appellantur nam, vim cu doming percipit vituperatoribus. Iusto alterum at eos. Mea probo dolore electram ad, congue primis oportere ius ut.</a:t>
            </a:r>
            <a:endParaRPr kumimoji="1" lang="ja-JP" altLang="en-US" dirty="0"/>
          </a:p>
        </p:txBody>
      </p:sp>
    </p:spTree>
    <p:extLst>
      <p:ext uri="{BB962C8B-B14F-4D97-AF65-F5344CB8AC3E}">
        <p14:creationId xmlns:p14="http://schemas.microsoft.com/office/powerpoint/2010/main" val="1960725170"/>
      </p:ext>
    </p:extLst>
  </p:cSld>
  <p:clrMapOvr>
    <a:masterClrMapping/>
  </p:clrMapOvr>
  <p:transition spd="slow" advTm="3519">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図プレースホルダー 6"/>
          <p:cNvSpPr>
            <a:spLocks noGrp="1"/>
          </p:cNvSpPr>
          <p:nvPr>
            <p:ph type="pic" sz="quarter" idx="11"/>
          </p:nvPr>
        </p:nvSpPr>
        <p:spPr/>
      </p:sp>
      <p:sp>
        <p:nvSpPr>
          <p:cNvPr id="9" name="タイトル 8"/>
          <p:cNvSpPr>
            <a:spLocks noGrp="1"/>
          </p:cNvSpPr>
          <p:nvPr>
            <p:ph type="title"/>
          </p:nvPr>
        </p:nvSpPr>
        <p:spPr/>
        <p:txBody>
          <a:bodyPr>
            <a:normAutofit/>
          </a:bodyPr>
          <a:lstStyle/>
          <a:p>
            <a:r>
              <a:rPr lang="en-US" altLang="ja-JP" dirty="0" smtClean="0"/>
              <a:t>INTO THE TIME </a:t>
            </a:r>
            <a:r>
              <a:rPr lang="en-US" altLang="ja-JP" dirty="0" smtClean="0">
                <a:solidFill>
                  <a:schemeClr val="accent1"/>
                </a:solidFill>
              </a:rPr>
              <a:t>G</a:t>
            </a:r>
            <a:r>
              <a:rPr lang="en-US" altLang="ja-JP" dirty="0" smtClean="0"/>
              <a:t>ONE BY</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Cibo nostrum ex cum, cu stet volumus voluptatibus vel. Ignota omnium posidonium nec ei. Qui meis putant legendos ei, mutat zril facilis vel an. </a:t>
            </a:r>
            <a:r>
              <a:rPr lang="en-US" altLang="ja-JP" dirty="0">
                <a:solidFill>
                  <a:schemeClr val="accent1">
                    <a:alpha val="90000"/>
                  </a:schemeClr>
                </a:solidFill>
              </a:rPr>
              <a:t>At mel wisi utamur platonem</a:t>
            </a:r>
            <a:r>
              <a:rPr lang="en-US" altLang="ja-JP" dirty="0"/>
              <a:t>. Eum cu officiis percipit, sit te aliquando quaerendum signiferumque.</a:t>
            </a:r>
          </a:p>
        </p:txBody>
      </p:sp>
      <p:sp>
        <p:nvSpPr>
          <p:cNvPr id="10" name="テキスト プレースホルダー 9"/>
          <p:cNvSpPr>
            <a:spLocks noGrp="1"/>
          </p:cNvSpPr>
          <p:nvPr>
            <p:ph type="body" sz="quarter" idx="17"/>
          </p:nvPr>
        </p:nvSpPr>
        <p:spPr/>
        <p:txBody>
          <a:bodyPr/>
          <a:lstStyle/>
          <a:p>
            <a:endParaRPr kumimoji="1" lang="ja-JP" altLang="en-US"/>
          </a:p>
        </p:txBody>
      </p:sp>
      <p:sp>
        <p:nvSpPr>
          <p:cNvPr id="8" name="図プレースホルダー 7"/>
          <p:cNvSpPr>
            <a:spLocks noGrp="1"/>
          </p:cNvSpPr>
          <p:nvPr>
            <p:ph type="pic" sz="quarter" idx="12"/>
          </p:nvPr>
        </p:nvSpPr>
        <p:spPr/>
      </p:sp>
    </p:spTree>
    <p:extLst>
      <p:ext uri="{BB962C8B-B14F-4D97-AF65-F5344CB8AC3E}">
        <p14:creationId xmlns:p14="http://schemas.microsoft.com/office/powerpoint/2010/main" val="1453145850"/>
      </p:ext>
    </p:extLst>
  </p:cSld>
  <p:clrMapOvr>
    <a:masterClrMapping/>
  </p:clrMapOvr>
  <p:transition spd="slow" advTm="6084">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A</a:t>
            </a:r>
            <a:r>
              <a:rPr kumimoji="1" lang="en-US" altLang="ja-JP" dirty="0" smtClean="0"/>
              <a:t>NALYSIS</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31900962"/>
      </p:ext>
    </p:extLst>
  </p:cSld>
  <p:clrMapOvr>
    <a:masterClrMapping/>
  </p:clrMapOvr>
  <p:transition spd="slow" advTm="3305">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3 </a:t>
            </a:r>
            <a:r>
              <a:rPr kumimoji="1" lang="en-US" altLang="ja-JP" dirty="0" smtClean="0">
                <a:solidFill>
                  <a:schemeClr val="accent1"/>
                </a:solidFill>
              </a:rPr>
              <a:t>P</a:t>
            </a:r>
            <a:r>
              <a:rPr kumimoji="1" lang="en-US" altLang="ja-JP" dirty="0" smtClean="0"/>
              <a:t>OINTS</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en-US" altLang="ja-JP"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Te errem civibus appellantur nam, vim cu doming percipit vituperatoribus. Iusto alterum at eos. Mea probo dolore electram ad, congue primis oportere ius ut.</a:t>
            </a:r>
          </a:p>
          <a:p>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smtClean="0"/>
              <a:t>Time</a:t>
            </a:r>
            <a:endParaRPr kumimoji="1" lang="ja-JP" altLang="en-US" dirty="0"/>
          </a:p>
        </p:txBody>
      </p:sp>
      <p:sp>
        <p:nvSpPr>
          <p:cNvPr id="9" name="テキスト プレースホルダー 8"/>
          <p:cNvSpPr>
            <a:spLocks noGrp="1"/>
          </p:cNvSpPr>
          <p:nvPr>
            <p:ph type="body" sz="quarter" idx="16"/>
          </p:nvPr>
        </p:nvSpPr>
        <p:spPr/>
        <p:txBody>
          <a:bodyPr/>
          <a:lstStyle/>
          <a:p>
            <a:r>
              <a:rPr lang="en-US" altLang="ja-JP" dirty="0"/>
              <a:t>Ad 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Trend</a:t>
            </a:r>
            <a:endParaRPr kumimoji="1" lang="ja-JP" altLang="en-US" dirty="0"/>
          </a:p>
        </p:txBody>
      </p:sp>
      <p:sp>
        <p:nvSpPr>
          <p:cNvPr id="11" name="テキスト プレースホルダー 10"/>
          <p:cNvSpPr>
            <a:spLocks noGrp="1"/>
          </p:cNvSpPr>
          <p:nvPr>
            <p:ph type="body" sz="quarter" idx="18"/>
          </p:nvPr>
        </p:nvSpPr>
        <p:spPr/>
        <p:txBody>
          <a:bodyPr/>
          <a:lstStyle/>
          <a:p>
            <a:r>
              <a:rPr lang="en-US" altLang="ja-JP" dirty="0"/>
              <a:t>Altera fastidii qui ad, graecis corrumpit ius ut. Pri falli doctus in, eum id euismod veritus. Quo et wisi causae delicatissimi, </a:t>
            </a:r>
            <a:r>
              <a:rPr lang="en-US" altLang="ja-JP" dirty="0">
                <a:solidFill>
                  <a:schemeClr val="accent1">
                    <a:alpha val="90000"/>
                  </a:schemeClr>
                </a:solidFill>
              </a:rPr>
              <a:t>nisl comprehensam eum in</a:t>
            </a:r>
            <a:r>
              <a:rPr lang="en-US" altLang="ja-JP" dirty="0"/>
              <a:t>, te viris periculis neglegentur has.</a:t>
            </a:r>
            <a:endParaRPr kumimoji="1" lang="ja-JP" altLang="en-US" dirty="0"/>
          </a:p>
        </p:txBody>
      </p:sp>
      <p:sp>
        <p:nvSpPr>
          <p:cNvPr id="2" name="フッター プレースホルダー 1"/>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27CB87ED-CE54-4A81-84E3-F65697A29D35}" type="slidenum">
              <a:rPr lang="ja-JP" altLang="en-US" smtClean="0"/>
              <a:pPr/>
              <a:t>28</a:t>
            </a:fld>
            <a:endParaRPr lang="ja-JP" altLang="en-US" dirty="0"/>
          </a:p>
        </p:txBody>
      </p:sp>
    </p:spTree>
    <p:extLst>
      <p:ext uri="{BB962C8B-B14F-4D97-AF65-F5344CB8AC3E}">
        <p14:creationId xmlns:p14="http://schemas.microsoft.com/office/powerpoint/2010/main" val="2727693875"/>
      </p:ext>
    </p:extLst>
  </p:cSld>
  <p:clrMapOvr>
    <a:masterClrMapping/>
  </p:clrMapOvr>
  <p:transition spd="slow" advTm="4091">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TARG</a:t>
            </a:r>
            <a:r>
              <a:rPr lang="en-US" altLang="ja-JP" dirty="0" smtClean="0">
                <a:solidFill>
                  <a:schemeClr val="accent1"/>
                </a:solidFill>
              </a:rPr>
              <a:t>E</a:t>
            </a:r>
            <a:r>
              <a:rPr lang="en-US" altLang="ja-JP" dirty="0" smtClean="0"/>
              <a:t>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Lukers</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Contributors</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Core Users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t>Copiosae contentiones ut nam,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smtClean="0">
                <a:solidFill>
                  <a:schemeClr val="bg1">
                    <a:lumMod val="75000"/>
                    <a:lumOff val="25000"/>
                    <a:alpha val="90000"/>
                  </a:schemeClr>
                </a:solidFill>
              </a:rPr>
              <a:t>40%</a:t>
            </a:r>
            <a:endParaRPr kumimoji="1" lang="ja-JP" altLang="en-US" dirty="0">
              <a:solidFill>
                <a:schemeClr val="bg1">
                  <a:lumMod val="75000"/>
                  <a:lumOff val="25000"/>
                  <a:alpha val="90000"/>
                </a:schemeClr>
              </a:solidFill>
            </a:endParaRPr>
          </a:p>
        </p:txBody>
      </p:sp>
      <p:sp>
        <p:nvSpPr>
          <p:cNvPr id="24" name="テキスト プレースホルダー 23"/>
          <p:cNvSpPr>
            <a:spLocks noGrp="1"/>
          </p:cNvSpPr>
          <p:nvPr>
            <p:ph type="body" sz="quarter" idx="20"/>
          </p:nvPr>
        </p:nvSpPr>
        <p:spPr/>
        <p:txBody>
          <a:bodyPr/>
          <a:lstStyle/>
          <a:p>
            <a:r>
              <a:rPr kumimoji="1" lang="en-US" altLang="ja-JP" dirty="0" smtClean="0">
                <a:solidFill>
                  <a:schemeClr val="bg1">
                    <a:lumMod val="75000"/>
                    <a:lumOff val="25000"/>
                    <a:alpha val="90000"/>
                  </a:schemeClr>
                </a:solidFill>
              </a:rPr>
              <a:t>20%</a:t>
            </a:r>
            <a:endParaRPr kumimoji="1" lang="ja-JP" altLang="en-US" dirty="0">
              <a:solidFill>
                <a:schemeClr val="bg1">
                  <a:lumMod val="75000"/>
                  <a:lumOff val="25000"/>
                  <a:alpha val="90000"/>
                </a:schemeClr>
              </a:solidFill>
            </a:endParaRPr>
          </a:p>
        </p:txBody>
      </p:sp>
      <p:sp>
        <p:nvSpPr>
          <p:cNvPr id="25" name="テキスト プレースホルダー 24"/>
          <p:cNvSpPr>
            <a:spLocks noGrp="1"/>
          </p:cNvSpPr>
          <p:nvPr>
            <p:ph type="body" sz="quarter" idx="21"/>
          </p:nvPr>
        </p:nvSpPr>
        <p:spPr/>
        <p:txBody>
          <a:bodyPr/>
          <a:lstStyle/>
          <a:p>
            <a:r>
              <a:rPr kumimoji="1" lang="en-US" altLang="ja-JP" dirty="0" smtClean="0">
                <a:solidFill>
                  <a:schemeClr val="bg1">
                    <a:lumMod val="75000"/>
                    <a:lumOff val="25000"/>
                    <a:alpha val="90000"/>
                  </a:schemeClr>
                </a:solidFill>
              </a:rPr>
              <a:t>10%</a:t>
            </a:r>
            <a:endParaRPr kumimoji="1" lang="ja-JP" altLang="en-US" dirty="0">
              <a:solidFill>
                <a:schemeClr val="bg1">
                  <a:lumMod val="75000"/>
                  <a:lumOff val="25000"/>
                  <a:alpha val="90000"/>
                </a:schemeClr>
              </a:solidFill>
            </a:endParaRPr>
          </a:p>
        </p:txBody>
      </p:sp>
    </p:spTree>
    <p:extLst>
      <p:ext uri="{BB962C8B-B14F-4D97-AF65-F5344CB8AC3E}">
        <p14:creationId xmlns:p14="http://schemas.microsoft.com/office/powerpoint/2010/main" val="262561394"/>
      </p:ext>
    </p:extLst>
  </p:cSld>
  <p:clrMapOvr>
    <a:masterClrMapping/>
  </p:clrMapOvr>
  <p:transition spd="slow" advTm="7599">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CO</a:t>
            </a:r>
            <a:r>
              <a:rPr lang="en-US" altLang="ja-JP" dirty="0" smtClean="0">
                <a:solidFill>
                  <a:schemeClr val="accent1"/>
                </a:solidFill>
              </a:rPr>
              <a:t>N</a:t>
            </a:r>
            <a:r>
              <a:rPr lang="en-US" altLang="ja-JP" dirty="0" smtClean="0"/>
              <a:t>TENTS</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About Us</a:t>
            </a:r>
            <a:endParaRPr kumimoji="1" lang="ja-JP" altLang="en-US" dirty="0"/>
          </a:p>
        </p:txBody>
      </p:sp>
      <p:sp>
        <p:nvSpPr>
          <p:cNvPr id="8" name="テキスト プレースホルダー 7"/>
          <p:cNvSpPr>
            <a:spLocks noGrp="1"/>
          </p:cNvSpPr>
          <p:nvPr>
            <p:ph type="body" sz="quarter" idx="14"/>
          </p:nvPr>
        </p:nvSpPr>
        <p:spPr/>
        <p:txBody>
          <a:bodyPr/>
          <a:lstStyle/>
          <a:p>
            <a:r>
              <a:rPr lang="en-US" altLang="ja-JP" dirty="0"/>
              <a:t>Te sea nominati appellantur, has quis augue no. Vel tale exerci no, vis te commune appellantur. </a:t>
            </a:r>
            <a:endParaRPr kumimoji="1" lang="ja-JP" altLang="en-US" dirty="0"/>
          </a:p>
        </p:txBody>
      </p:sp>
      <p:sp>
        <p:nvSpPr>
          <p:cNvPr id="9" name="テキスト プレースホルダー 8"/>
          <p:cNvSpPr>
            <a:spLocks noGrp="1"/>
          </p:cNvSpPr>
          <p:nvPr>
            <p:ph type="body" sz="quarter" idx="15"/>
          </p:nvPr>
        </p:nvSpPr>
        <p:spPr/>
        <p:txBody>
          <a:bodyPr/>
          <a:lstStyle/>
          <a:p>
            <a:r>
              <a:rPr lang="en-US" altLang="ja-JP" dirty="0" smtClean="0"/>
              <a:t>New Proposal</a:t>
            </a:r>
            <a:endParaRPr kumimoji="1" lang="ja-JP" altLang="en-US" dirty="0"/>
          </a:p>
        </p:txBody>
      </p:sp>
      <p:sp>
        <p:nvSpPr>
          <p:cNvPr id="10" name="テキスト プレースホルダー 9"/>
          <p:cNvSpPr>
            <a:spLocks noGrp="1"/>
          </p:cNvSpPr>
          <p:nvPr>
            <p:ph type="body" sz="quarter" idx="16"/>
          </p:nvPr>
        </p:nvSpPr>
        <p:spPr/>
        <p:txBody>
          <a:bodyPr/>
          <a:lstStyle/>
          <a:p>
            <a:r>
              <a:rPr lang="en-US" altLang="ja-JP" dirty="0"/>
              <a:t>Vis sapientem splendide referrentur ne. No semper necessitatibus sea, eam dicat veritus te.</a:t>
            </a:r>
            <a:endParaRPr kumimoji="1" lang="ja-JP" altLang="en-US" dirty="0"/>
          </a:p>
        </p:txBody>
      </p:sp>
      <p:sp>
        <p:nvSpPr>
          <p:cNvPr id="11" name="テキスト プレースホルダー 10"/>
          <p:cNvSpPr>
            <a:spLocks noGrp="1"/>
          </p:cNvSpPr>
          <p:nvPr>
            <p:ph type="body" sz="quarter" idx="17"/>
          </p:nvPr>
        </p:nvSpPr>
        <p:spPr/>
        <p:txBody>
          <a:bodyPr/>
          <a:lstStyle/>
          <a:p>
            <a:r>
              <a:rPr lang="en-US" altLang="ja-JP" dirty="0" smtClean="0"/>
              <a:t>Analysis</a:t>
            </a:r>
            <a:endParaRPr lang="ja-JP" altLang="en-US" dirty="0"/>
          </a:p>
        </p:txBody>
      </p:sp>
      <p:sp>
        <p:nvSpPr>
          <p:cNvPr id="12" name="テキスト プレースホルダー 11"/>
          <p:cNvSpPr>
            <a:spLocks noGrp="1"/>
          </p:cNvSpPr>
          <p:nvPr>
            <p:ph type="body" sz="quarter" idx="18"/>
          </p:nvPr>
        </p:nvSpPr>
        <p:spPr/>
        <p:txBody>
          <a:bodyPr/>
          <a:lstStyle/>
          <a:p>
            <a:r>
              <a:rPr lang="en-US" altLang="ja-JP" dirty="0"/>
              <a:t>Elit delenit dissentiet no his. Veri erroribus an vel, has te ludus choro interpretaris. Mel ea utinam timeam.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Q &amp; A</a:t>
            </a:r>
            <a:endParaRPr kumimoji="1" lang="ja-JP" altLang="en-US" dirty="0"/>
          </a:p>
        </p:txBody>
      </p:sp>
      <p:sp>
        <p:nvSpPr>
          <p:cNvPr id="14" name="テキスト プレースホルダー 13"/>
          <p:cNvSpPr>
            <a:spLocks noGrp="1"/>
          </p:cNvSpPr>
          <p:nvPr>
            <p:ph type="body" sz="quarter" idx="20"/>
          </p:nvPr>
        </p:nvSpPr>
        <p:spPr/>
        <p:txBody>
          <a:bodyPr/>
          <a:lstStyle/>
          <a:p>
            <a:r>
              <a:rPr lang="en-US" altLang="ja-JP" dirty="0"/>
              <a:t>Suas hinc cetero sea an, an mea augue assentior. Per id nonumy accusamus, id verear impedit mel.</a:t>
            </a:r>
            <a:endParaRPr kumimoji="1" lang="ja-JP" altLang="en-US" dirty="0"/>
          </a:p>
        </p:txBody>
      </p:sp>
    </p:spTree>
    <p:extLst>
      <p:ext uri="{BB962C8B-B14F-4D97-AF65-F5344CB8AC3E}">
        <p14:creationId xmlns:p14="http://schemas.microsoft.com/office/powerpoint/2010/main" val="4265767922"/>
      </p:ext>
    </p:extLst>
  </p:cSld>
  <p:clrMapOvr>
    <a:masterClrMapping/>
  </p:clrMapOvr>
  <p:transition spd="slow" advTm="4683">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smtClean="0"/>
              <a:t>5 I</a:t>
            </a:r>
            <a:r>
              <a:rPr kumimoji="1" lang="en-US" altLang="ja-JP" dirty="0" smtClean="0">
                <a:solidFill>
                  <a:schemeClr val="accent1"/>
                </a:solidFill>
              </a:rPr>
              <a:t>M</a:t>
            </a:r>
            <a:r>
              <a:rPr kumimoji="1" lang="en-US" altLang="ja-JP" dirty="0" smtClean="0"/>
              <a:t>PORTANT POINTS</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30</a:t>
            </a:fld>
            <a:endParaRPr lang="ja-JP" altLang="en-US" dirty="0"/>
          </a:p>
        </p:txBody>
      </p:sp>
      <p:sp>
        <p:nvSpPr>
          <p:cNvPr id="32" name="テキスト プレースホルダー 31"/>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4" name="テキスト プレースホルダー 33"/>
          <p:cNvSpPr>
            <a:spLocks noGrp="1"/>
          </p:cNvSpPr>
          <p:nvPr>
            <p:ph type="body" sz="quarter" idx="14"/>
          </p:nvPr>
        </p:nvSpPr>
        <p:spPr/>
        <p:txBody>
          <a:bodyPr/>
          <a:lstStyle/>
          <a:p>
            <a:r>
              <a:rPr lang="en-US" altLang="ja-JP" dirty="0"/>
              <a:t>An nam modus movet, solum mollis temporibus est eu. Malorum nostrum epicurei eos et, ea eripuit patrioque </a:t>
            </a:r>
            <a:r>
              <a:rPr lang="en-US" altLang="ja-JP" dirty="0" smtClean="0"/>
              <a:t>eum.</a:t>
            </a:r>
            <a:endParaRPr kumimoji="1" lang="ja-JP" altLang="en-US" dirty="0"/>
          </a:p>
        </p:txBody>
      </p:sp>
      <p:sp>
        <p:nvSpPr>
          <p:cNvPr id="35" name="テキスト プレースホルダー 34"/>
          <p:cNvSpPr>
            <a:spLocks noGrp="1"/>
          </p:cNvSpPr>
          <p:nvPr>
            <p:ph type="body" sz="quarter" idx="15"/>
          </p:nvPr>
        </p:nvSpPr>
        <p:spPr/>
        <p:txBody>
          <a:bodyPr/>
          <a:lstStyle/>
          <a:p>
            <a:r>
              <a:rPr lang="en-US" altLang="ja-JP" dirty="0"/>
              <a:t>Solum dicant oportere te qui. </a:t>
            </a:r>
            <a:r>
              <a:rPr lang="en-US" altLang="ja-JP" dirty="0">
                <a:solidFill>
                  <a:schemeClr val="accent1">
                    <a:alpha val="90000"/>
                  </a:schemeClr>
                </a:solidFill>
              </a:rPr>
              <a:t>Mea ex persius invenire</a:t>
            </a:r>
            <a:r>
              <a:rPr lang="en-US" altLang="ja-JP" dirty="0"/>
              <a:t>, per et cibo novum qualisque.</a:t>
            </a:r>
            <a:endParaRPr kumimoji="1" lang="ja-JP" altLang="en-US" dirty="0"/>
          </a:p>
        </p:txBody>
      </p:sp>
      <p:sp>
        <p:nvSpPr>
          <p:cNvPr id="36" name="テキスト プレースホルダー 35"/>
          <p:cNvSpPr>
            <a:spLocks noGrp="1"/>
          </p:cNvSpPr>
          <p:nvPr>
            <p:ph type="body" sz="quarter" idx="16"/>
          </p:nvPr>
        </p:nvSpPr>
        <p:spPr/>
        <p:txBody>
          <a:bodyPr/>
          <a:lstStyle/>
          <a:p>
            <a:r>
              <a:rPr lang="en-US" altLang="ja-JP" dirty="0"/>
              <a:t>Copiosae contentiones ut nam, latine posidonium accommodare no sit. Vis vituperata reprehendunt ex.</a:t>
            </a:r>
            <a:endParaRPr kumimoji="1" lang="ja-JP" altLang="en-US" dirty="0"/>
          </a:p>
        </p:txBody>
      </p:sp>
      <p:sp>
        <p:nvSpPr>
          <p:cNvPr id="37" name="テキスト プレースホルダー 36"/>
          <p:cNvSpPr>
            <a:spLocks noGrp="1"/>
          </p:cNvSpPr>
          <p:nvPr>
            <p:ph type="body" sz="quarter" idx="17"/>
          </p:nvPr>
        </p:nvSpPr>
        <p:spPr/>
        <p:txBody>
          <a:bodyPr/>
          <a:lstStyle/>
          <a:p>
            <a:r>
              <a:rPr lang="en-US" altLang="ja-JP" dirty="0"/>
              <a:t>Ad tamquam explicari honestatis sed, te ferri tempor pri. </a:t>
            </a:r>
            <a:endParaRPr kumimoji="1" lang="ja-JP" altLang="en-US" dirty="0"/>
          </a:p>
        </p:txBody>
      </p:sp>
      <p:sp>
        <p:nvSpPr>
          <p:cNvPr id="38" name="テキスト プレースホルダー 37"/>
          <p:cNvSpPr>
            <a:spLocks noGrp="1"/>
          </p:cNvSpPr>
          <p:nvPr>
            <p:ph type="body" sz="quarter" idx="18"/>
          </p:nvPr>
        </p:nvSpPr>
        <p:spPr/>
        <p:txBody>
          <a:bodyPr/>
          <a:lstStyle/>
          <a:p>
            <a:r>
              <a:rPr lang="en-US" altLang="ja-JP" dirty="0"/>
              <a:t>Nisl habeo delectus in eum, </a:t>
            </a:r>
            <a:r>
              <a:rPr lang="en-US" altLang="ja-JP" dirty="0">
                <a:solidFill>
                  <a:schemeClr val="accent1">
                    <a:alpha val="90000"/>
                  </a:schemeClr>
                </a:solidFill>
              </a:rPr>
              <a:t>ei sed esse semper laboramus</a:t>
            </a:r>
            <a:r>
              <a:rPr lang="en-US" altLang="ja-JP" dirty="0"/>
              <a:t>. Pri facilisi vituperatoribus in, ei diam ceteros mel.</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smtClean="0"/>
              <a:t>We Must </a:t>
            </a:r>
            <a:r>
              <a:rPr kumimoji="1" lang="en-US" altLang="ja-JP" dirty="0" smtClean="0">
                <a:solidFill>
                  <a:schemeClr val="accent1"/>
                </a:solidFill>
              </a:rPr>
              <a:t>K</a:t>
            </a:r>
            <a:r>
              <a:rPr kumimoji="1" lang="en-US" altLang="ja-JP" dirty="0" smtClean="0"/>
              <a:t>now</a:t>
            </a:r>
            <a:br>
              <a:rPr kumimoji="1" lang="en-US" altLang="ja-JP" dirty="0" smtClean="0"/>
            </a:br>
            <a:r>
              <a:rPr kumimoji="1" lang="en-US" altLang="ja-JP" dirty="0" smtClean="0"/>
              <a:t>What People Really Need</a:t>
            </a:r>
          </a:p>
        </p:txBody>
      </p:sp>
    </p:spTree>
    <p:extLst>
      <p:ext uri="{BB962C8B-B14F-4D97-AF65-F5344CB8AC3E}">
        <p14:creationId xmlns:p14="http://schemas.microsoft.com/office/powerpoint/2010/main" val="1381298572"/>
      </p:ext>
    </p:extLst>
  </p:cSld>
  <p:clrMapOvr>
    <a:masterClrMapping/>
  </p:clrMapOvr>
  <p:transition spd="slow" advTm="6803">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title"/>
          </p:nvPr>
        </p:nvSpPr>
        <p:spPr/>
        <p:txBody>
          <a:bodyPr/>
          <a:lstStyle/>
          <a:p>
            <a:r>
              <a:rPr kumimoji="1" lang="en-US" altLang="ja-JP" dirty="0" smtClean="0"/>
              <a:t>USER </a:t>
            </a:r>
            <a:r>
              <a:rPr kumimoji="1" lang="en-US" altLang="ja-JP" dirty="0" smtClean="0">
                <a:solidFill>
                  <a:schemeClr val="accent1"/>
                </a:solidFill>
              </a:rPr>
              <a:t>A</a:t>
            </a:r>
            <a:r>
              <a:rPr kumimoji="1" lang="en-US" altLang="ja-JP" dirty="0" smtClean="0"/>
              <a:t>GE DEMOGRAPHICS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31</a:t>
            </a:fld>
            <a:endParaRPr lang="ja-JP" altLang="en-US" dirty="0"/>
          </a:p>
        </p:txBody>
      </p:sp>
      <p:sp>
        <p:nvSpPr>
          <p:cNvPr id="26" name="テキスト プレースホルダー 2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4" name="グラフ プレースホルダー 23"/>
          <p:cNvGraphicFramePr>
            <a:graphicFrameLocks noGrp="1"/>
          </p:cNvGraphicFramePr>
          <p:nvPr>
            <p:ph type="chart" sz="quarter" idx="13"/>
            <p:extLst>
              <p:ext uri="{D42A27DB-BD31-4B8C-83A1-F6EECF244321}">
                <p14:modId xmlns:p14="http://schemas.microsoft.com/office/powerpoint/2010/main" val="1011530487"/>
              </p:ext>
            </p:extLst>
          </p:nvPr>
        </p:nvGraphicFramePr>
        <p:xfrm>
          <a:off x="790575" y="2190750"/>
          <a:ext cx="6985000"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27" name="テキスト プレースホルダー 26"/>
          <p:cNvSpPr>
            <a:spLocks noGrp="1"/>
          </p:cNvSpPr>
          <p:nvPr>
            <p:ph type="body" sz="quarter" idx="14"/>
          </p:nvPr>
        </p:nvSpPr>
        <p:spPr/>
        <p:txBody>
          <a:bodyPr>
            <a:normAutofit/>
          </a:bodyPr>
          <a:lstStyle/>
          <a:p>
            <a:r>
              <a:rPr lang="en-US" altLang="ja-JP" dirty="0" smtClean="0"/>
              <a:t>Young People Like Sharing Their Moments</a:t>
            </a:r>
            <a:endParaRPr kumimoji="1" lang="ja-JP" altLang="en-US" dirty="0"/>
          </a:p>
        </p:txBody>
      </p:sp>
      <p:sp>
        <p:nvSpPr>
          <p:cNvPr id="28" name="テキスト プレースホルダー 27"/>
          <p:cNvSpPr>
            <a:spLocks noGrp="1"/>
          </p:cNvSpPr>
          <p:nvPr>
            <p:ph type="body" sz="quarter" idx="15"/>
          </p:nvPr>
        </p:nvSpPr>
        <p:spPr/>
        <p:txBody>
          <a:bodyPr/>
          <a:lstStyle/>
          <a:p>
            <a:r>
              <a:rPr lang="en-US" altLang="ja-JP" dirty="0" smtClean="0"/>
              <a:t>Ad </a:t>
            </a:r>
            <a:r>
              <a:rPr lang="en-US" altLang="ja-JP" dirty="0"/>
              <a:t>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Sumo appetere an est, lorem dissentias disputationi ea pro.</a:t>
            </a:r>
            <a:endParaRPr kumimoji="1" lang="ja-JP" altLang="en-US" dirty="0"/>
          </a:p>
        </p:txBody>
      </p:sp>
      <p:sp>
        <p:nvSpPr>
          <p:cNvPr id="29" name="テキスト プレースホルダー 28"/>
          <p:cNvSpPr>
            <a:spLocks noGrp="1"/>
          </p:cNvSpPr>
          <p:nvPr>
            <p:ph type="body" sz="quarter" idx="16"/>
          </p:nvPr>
        </p:nvSpPr>
        <p:spPr/>
        <p:txBody>
          <a:bodyPr/>
          <a:lstStyle/>
          <a:p>
            <a:r>
              <a:rPr lang="en-US" altLang="ja-JP" dirty="0" smtClean="0"/>
              <a:t>Make More Easier to Use</a:t>
            </a:r>
            <a:endParaRPr kumimoji="1" lang="ja-JP" altLang="en-US" dirty="0"/>
          </a:p>
        </p:txBody>
      </p:sp>
      <p:sp>
        <p:nvSpPr>
          <p:cNvPr id="30" name="テキスト プレースホルダー 29"/>
          <p:cNvSpPr>
            <a:spLocks noGrp="1"/>
          </p:cNvSpPr>
          <p:nvPr>
            <p:ph type="body" sz="quarter" idx="17"/>
          </p:nvPr>
        </p:nvSpPr>
        <p:spPr/>
        <p:txBody>
          <a:bodyPr/>
          <a:lstStyle/>
          <a:p>
            <a:r>
              <a:rPr lang="en-US" altLang="ja-JP" dirty="0"/>
              <a:t>Quo et wisi causae delicatissimi, nisl comprehensam eum in, te viris periculis neglegentur has. No vis sapientem ocurreret accommodare.</a:t>
            </a:r>
            <a:endParaRPr kumimoji="1" lang="ja-JP" altLang="en-US" dirty="0"/>
          </a:p>
        </p:txBody>
      </p:sp>
    </p:spTree>
    <p:extLst>
      <p:ext uri="{BB962C8B-B14F-4D97-AF65-F5344CB8AC3E}">
        <p14:creationId xmlns:p14="http://schemas.microsoft.com/office/powerpoint/2010/main" val="1329777997"/>
      </p:ext>
    </p:extLst>
  </p:cSld>
  <p:clrMapOvr>
    <a:masterClrMapping/>
  </p:clrMapOvr>
  <p:transition spd="slow" advTm="6389">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altLang="ja-JP" dirty="0" smtClean="0"/>
              <a:t>APPLICATION SE</a:t>
            </a:r>
            <a:r>
              <a:rPr lang="en-US" altLang="ja-JP" dirty="0" smtClean="0">
                <a:solidFill>
                  <a:schemeClr val="accent1"/>
                </a:solidFill>
              </a:rPr>
              <a:t>S</a:t>
            </a:r>
            <a:r>
              <a:rPr lang="en-US" altLang="ja-JP" dirty="0" smtClean="0"/>
              <a:t>SIONS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32</a:t>
            </a:fld>
            <a:endParaRPr lang="ja-JP" altLang="en-US" dirty="0"/>
          </a:p>
        </p:txBody>
      </p:sp>
      <p:sp>
        <p:nvSpPr>
          <p:cNvPr id="18" name="テキスト プレースホルダー 17"/>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16" name="グラフ プレースホルダー 15"/>
          <p:cNvGraphicFramePr>
            <a:graphicFrameLocks noGrp="1"/>
          </p:cNvGraphicFramePr>
          <p:nvPr>
            <p:ph type="chart" sz="quarter" idx="13"/>
            <p:extLst>
              <p:ext uri="{D42A27DB-BD31-4B8C-83A1-F6EECF244321}">
                <p14:modId xmlns:p14="http://schemas.microsoft.com/office/powerpoint/2010/main" val="3980843532"/>
              </p:ext>
            </p:extLst>
          </p:nvPr>
        </p:nvGraphicFramePr>
        <p:xfrm>
          <a:off x="790575" y="2190750"/>
          <a:ext cx="9432925"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プレースホルダー 18"/>
          <p:cNvSpPr>
            <a:spLocks noGrp="1"/>
          </p:cNvSpPr>
          <p:nvPr>
            <p:ph type="body" sz="quarter" idx="14"/>
          </p:nvPr>
        </p:nvSpPr>
        <p:spPr/>
        <p:txBody>
          <a:bodyPr/>
          <a:lstStyle/>
          <a:p>
            <a:r>
              <a:rPr lang="en-US" altLang="ja-JP" dirty="0" smtClean="0"/>
              <a:t>High Quality</a:t>
            </a:r>
            <a:br>
              <a:rPr lang="en-US" altLang="ja-JP" dirty="0" smtClean="0"/>
            </a:br>
            <a:r>
              <a:rPr lang="en-US" altLang="ja-JP" dirty="0" smtClean="0"/>
              <a:t>Mobile Applications</a:t>
            </a:r>
            <a:endParaRPr kumimoji="1" lang="ja-JP" altLang="en-US" dirty="0"/>
          </a:p>
        </p:txBody>
      </p:sp>
      <p:sp>
        <p:nvSpPr>
          <p:cNvPr id="20" name="テキスト プレースホルダー 19"/>
          <p:cNvSpPr>
            <a:spLocks noGrp="1"/>
          </p:cNvSpPr>
          <p:nvPr>
            <p:ph type="body" sz="quarter" idx="15"/>
          </p:nvPr>
        </p:nvSpPr>
        <p:spPr/>
        <p:txBody>
          <a:bodyPr/>
          <a:lstStyle/>
          <a:p>
            <a:r>
              <a:rPr lang="en-US" altLang="ja-JP" dirty="0"/>
              <a:t>Omnium mediocrem ea sit. At usu hinc dolorem patrioque, iisque persecuti percipitur per at. Eam modus singulis torquatos an, sit cetero maiorum id. Ex purto placerat imperdiet mea. Quod congue eos ex, eripuit laboramus pro ad. Vis ne vocent philosophia, ut pro eleifend platonem.</a:t>
            </a:r>
            <a:endParaRPr kumimoji="1" lang="ja-JP" altLang="en-US" dirty="0"/>
          </a:p>
        </p:txBody>
      </p:sp>
    </p:spTree>
    <p:extLst>
      <p:ext uri="{BB962C8B-B14F-4D97-AF65-F5344CB8AC3E}">
        <p14:creationId xmlns:p14="http://schemas.microsoft.com/office/powerpoint/2010/main" val="3503350292"/>
      </p:ext>
    </p:extLst>
  </p:cSld>
  <p:clrMapOvr>
    <a:masterClrMapping/>
  </p:clrMapOvr>
  <p:transition spd="slow" advTm="4216">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NO </a:t>
            </a:r>
            <a:r>
              <a:rPr kumimoji="1" lang="en-US" altLang="ja-JP" dirty="0" smtClean="0">
                <a:solidFill>
                  <a:schemeClr val="accent1"/>
                </a:solidFill>
              </a:rPr>
              <a:t>B</a:t>
            </a:r>
            <a:r>
              <a:rPr kumimoji="1" lang="en-US" altLang="ja-JP" dirty="0" smtClean="0"/>
              <a:t>ORDER</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Possim verterem qui ut, sit imperdiet efficiendi cu. Tibique recteque gloriatur sed ea, mei ei aeque molestie. Mel cu dolorum facilisi, sea tibique mandamus accommodare in. </a:t>
            </a:r>
            <a:r>
              <a:rPr lang="en-US" altLang="ja-JP" dirty="0">
                <a:solidFill>
                  <a:schemeClr val="accent1">
                    <a:alpha val="90000"/>
                  </a:schemeClr>
                </a:solidFill>
              </a:rPr>
              <a:t>Ut purto noluisse quo</a:t>
            </a:r>
            <a:r>
              <a:rPr lang="en-US" altLang="ja-JP" dirty="0"/>
              <a:t>. Ridens audiam liberavisse id pro, iusto electram reprehendunt te pri.</a:t>
            </a:r>
            <a:endParaRPr kumimoji="1" lang="ja-JP" altLang="en-US" dirty="0"/>
          </a:p>
        </p:txBody>
      </p:sp>
      <p:sp>
        <p:nvSpPr>
          <p:cNvPr id="2" name="図プレースホルダー 1"/>
          <p:cNvSpPr>
            <a:spLocks noGrp="1"/>
          </p:cNvSpPr>
          <p:nvPr>
            <p:ph type="pic" sz="quarter" idx="17"/>
          </p:nvPr>
        </p:nvSpPr>
        <p:spPr/>
      </p:sp>
      <p:sp>
        <p:nvSpPr>
          <p:cNvPr id="3" name="図プレースホルダー 2"/>
          <p:cNvSpPr>
            <a:spLocks noGrp="1"/>
          </p:cNvSpPr>
          <p:nvPr>
            <p:ph type="pic" sz="quarter" idx="11"/>
          </p:nvPr>
        </p:nvSpPr>
        <p:spPr/>
      </p:sp>
      <p:sp>
        <p:nvSpPr>
          <p:cNvPr id="4" name="図プレースホルダー 3"/>
          <p:cNvSpPr>
            <a:spLocks noGrp="1"/>
          </p:cNvSpPr>
          <p:nvPr>
            <p:ph type="pic" sz="quarter" idx="18"/>
          </p:nvPr>
        </p:nvSpPr>
        <p:spPr/>
      </p:sp>
    </p:spTree>
    <p:extLst>
      <p:ext uri="{BB962C8B-B14F-4D97-AF65-F5344CB8AC3E}">
        <p14:creationId xmlns:p14="http://schemas.microsoft.com/office/powerpoint/2010/main" val="1182740010"/>
      </p:ext>
    </p:extLst>
  </p:cSld>
  <p:clrMapOvr>
    <a:masterClrMapping/>
  </p:clrMapOvr>
  <p:transition spd="slow" advTm="5963">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smtClean="0"/>
              <a:t>SAL</a:t>
            </a:r>
            <a:r>
              <a:rPr kumimoji="1" lang="en-US" altLang="ja-JP" dirty="0" smtClean="0">
                <a:solidFill>
                  <a:schemeClr val="accent1"/>
                </a:solidFill>
              </a:rPr>
              <a:t>E</a:t>
            </a:r>
            <a:r>
              <a:rPr kumimoji="1" lang="en-US" altLang="ja-JP" dirty="0" smtClean="0"/>
              <a:t>S CHART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34</a:t>
            </a:fld>
            <a:endParaRPr lang="ja-JP" altLang="en-US" dirty="0"/>
          </a:p>
        </p:txBody>
      </p:sp>
      <p:sp>
        <p:nvSpPr>
          <p:cNvPr id="23" name="テキスト プレースホルダー 2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7" name="グラフ プレースホルダー 26"/>
          <p:cNvGraphicFramePr>
            <a:graphicFrameLocks noGrp="1"/>
          </p:cNvGraphicFramePr>
          <p:nvPr>
            <p:ph type="chart" sz="quarter" idx="13"/>
            <p:extLst>
              <p:ext uri="{D42A27DB-BD31-4B8C-83A1-F6EECF244321}">
                <p14:modId xmlns:p14="http://schemas.microsoft.com/office/powerpoint/2010/main" val="3233423052"/>
              </p:ext>
            </p:extLst>
          </p:nvPr>
        </p:nvGraphicFramePr>
        <p:xfrm>
          <a:off x="790575" y="2263775"/>
          <a:ext cx="16633825" cy="5183188"/>
        </p:xfrm>
        <a:graphic>
          <a:graphicData uri="http://schemas.openxmlformats.org/drawingml/2006/chart">
            <c:chart xmlns:c="http://schemas.openxmlformats.org/drawingml/2006/chart" xmlns:r="http://schemas.openxmlformats.org/officeDocument/2006/relationships" r:id="rId2"/>
          </a:graphicData>
        </a:graphic>
      </p:graphicFrame>
      <p:sp>
        <p:nvSpPr>
          <p:cNvPr id="25" name="テキスト プレースホルダー 24"/>
          <p:cNvSpPr>
            <a:spLocks noGrp="1"/>
          </p:cNvSpPr>
          <p:nvPr>
            <p:ph type="body" sz="quarter" idx="14"/>
          </p:nvPr>
        </p:nvSpPr>
        <p:spPr/>
        <p:txBody>
          <a:bodyPr/>
          <a:lstStyle/>
          <a:p>
            <a:r>
              <a:rPr lang="en-US" altLang="ja-JP" dirty="0" smtClean="0"/>
              <a:t>Why Is The Sales Low in April?</a:t>
            </a:r>
            <a:endParaRPr kumimoji="1" lang="ja-JP" altLang="en-US" dirty="0"/>
          </a:p>
        </p:txBody>
      </p:sp>
      <p:sp>
        <p:nvSpPr>
          <p:cNvPr id="26" name="テキスト プレースホルダー 25"/>
          <p:cNvSpPr>
            <a:spLocks noGrp="1"/>
          </p:cNvSpPr>
          <p:nvPr>
            <p:ph type="body" sz="quarter" idx="15"/>
          </p:nvPr>
        </p:nvSpPr>
        <p:spPr/>
        <p:txBody>
          <a:bodyPr/>
          <a:lstStyle/>
          <a:p>
            <a:r>
              <a:rPr lang="en-US" altLang="ja-JP" dirty="0"/>
              <a:t>Ex summo nihil diceret sea. Accumsan reformidans reprehendunt an mea, suas aperiam impedit usu ei. Vix ea libris mediocrem persecuti, elitr facete voluptatum id sea.</a:t>
            </a:r>
            <a:endParaRPr kumimoji="1" lang="ja-JP" altLang="en-US" dirty="0"/>
          </a:p>
        </p:txBody>
      </p:sp>
    </p:spTree>
    <p:extLst>
      <p:ext uri="{BB962C8B-B14F-4D97-AF65-F5344CB8AC3E}">
        <p14:creationId xmlns:p14="http://schemas.microsoft.com/office/powerpoint/2010/main" val="1550159630"/>
      </p:ext>
    </p:extLst>
  </p:cSld>
  <p:clrMapOvr>
    <a:masterClrMapping/>
  </p:clrMapOvr>
  <p:transition spd="slow" advTm="3943">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solidFill>
                  <a:schemeClr val="accent1"/>
                </a:solidFill>
              </a:rPr>
              <a:t>W</a:t>
            </a:r>
            <a:r>
              <a:rPr lang="en-US" altLang="ja-JP" dirty="0" smtClean="0"/>
              <a:t>ORLD PARTNERS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35</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4"/>
          </p:nvPr>
        </p:nvSpPr>
        <p:spPr/>
        <p:txBody>
          <a:bodyPr/>
          <a:lstStyle/>
          <a:p>
            <a:r>
              <a:rPr lang="en-US" altLang="ja-JP" dirty="0" smtClean="0"/>
              <a:t>1,895</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smtClean="0"/>
              <a:t>669</a:t>
            </a:r>
            <a:endParaRPr lang="ja-JP" altLang="en-US" dirty="0"/>
          </a:p>
        </p:txBody>
      </p:sp>
      <p:sp>
        <p:nvSpPr>
          <p:cNvPr id="13" name="テキスト プレースホルダー 12"/>
          <p:cNvSpPr>
            <a:spLocks noGrp="1"/>
          </p:cNvSpPr>
          <p:nvPr>
            <p:ph type="body" sz="quarter" idx="16"/>
          </p:nvPr>
        </p:nvSpPr>
        <p:spPr/>
        <p:txBody>
          <a:bodyPr/>
          <a:lstStyle/>
          <a:p>
            <a:r>
              <a:rPr kumimoji="1" lang="en-US" altLang="ja-JP" dirty="0" smtClean="0"/>
              <a:t>779</a:t>
            </a:r>
            <a:endParaRPr kumimoji="1" lang="ja-JP" altLang="en-US" dirty="0"/>
          </a:p>
        </p:txBody>
      </p:sp>
      <p:sp>
        <p:nvSpPr>
          <p:cNvPr id="14" name="テキスト プレースホルダー 13"/>
          <p:cNvSpPr>
            <a:spLocks noGrp="1"/>
          </p:cNvSpPr>
          <p:nvPr>
            <p:ph type="body" sz="quarter" idx="17"/>
          </p:nvPr>
        </p:nvSpPr>
        <p:spPr/>
        <p:txBody>
          <a:bodyPr/>
          <a:lstStyle/>
          <a:p>
            <a:r>
              <a:rPr lang="en-US" altLang="ja-JP" dirty="0" smtClean="0"/>
              <a:t>984</a:t>
            </a:r>
            <a:endParaRPr lang="en-US" altLang="ja-JP" dirty="0"/>
          </a:p>
        </p:txBody>
      </p:sp>
      <p:sp>
        <p:nvSpPr>
          <p:cNvPr id="15" name="テキスト プレースホルダー 14"/>
          <p:cNvSpPr>
            <a:spLocks noGrp="1"/>
          </p:cNvSpPr>
          <p:nvPr>
            <p:ph type="body" sz="quarter" idx="18"/>
          </p:nvPr>
        </p:nvSpPr>
        <p:spPr/>
        <p:txBody>
          <a:bodyPr/>
          <a:lstStyle/>
          <a:p>
            <a:r>
              <a:rPr kumimoji="1" lang="en-US" altLang="ja-JP" dirty="0" smtClean="0"/>
              <a:t>1,569</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445</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Our Pertners</a:t>
            </a:r>
            <a:r>
              <a:rPr lang="en-US" altLang="ja-JP" dirty="0" smtClean="0"/>
              <a:t/>
            </a:r>
            <a:br>
              <a:rPr lang="en-US" altLang="ja-JP" dirty="0" smtClean="0"/>
            </a:br>
            <a:r>
              <a:rPr lang="en-US" altLang="ja-JP" dirty="0" smtClean="0"/>
              <a:t>In Everywhere</a:t>
            </a:r>
            <a:endParaRPr kumimoji="1" lang="en-US" altLang="ja-JP" dirty="0" smtClean="0"/>
          </a:p>
        </p:txBody>
      </p:sp>
      <p:sp>
        <p:nvSpPr>
          <p:cNvPr id="18" name="テキスト プレースホルダー 17"/>
          <p:cNvSpPr>
            <a:spLocks noGrp="1"/>
          </p:cNvSpPr>
          <p:nvPr>
            <p:ph type="body" sz="quarter" idx="21"/>
          </p:nvPr>
        </p:nvSpPr>
        <p:spPr/>
        <p:txBody>
          <a:bodyPr/>
          <a:lstStyle/>
          <a:p>
            <a:r>
              <a:rPr lang="en-US" altLang="ja-JP" dirty="0"/>
              <a:t>Quo et wisi causae delicatissimi, nisl comprehensam eum in, te viris periculis neglegentur has. No vis sapientem ocurreret accommodare.</a:t>
            </a:r>
            <a:endParaRPr lang="ja-JP" altLang="en-US" dirty="0"/>
          </a:p>
        </p:txBody>
      </p:sp>
    </p:spTree>
    <p:extLst>
      <p:ext uri="{BB962C8B-B14F-4D97-AF65-F5344CB8AC3E}">
        <p14:creationId xmlns:p14="http://schemas.microsoft.com/office/powerpoint/2010/main" val="2059343800"/>
      </p:ext>
    </p:extLst>
  </p:cSld>
  <p:clrMapOvr>
    <a:masterClrMapping/>
  </p:clrMapOvr>
  <p:transition spd="slow" advTm="9135">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KEY TAKEAWA</a:t>
            </a:r>
            <a:r>
              <a:rPr kumimoji="1" lang="en-US" altLang="ja-JP" dirty="0" smtClean="0">
                <a:solidFill>
                  <a:schemeClr val="accent1"/>
                </a:solidFill>
              </a:rPr>
              <a:t>Y</a:t>
            </a:r>
            <a:r>
              <a:rPr kumimoji="1"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36</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Quo ex nobis pertinacia ullamcorper, per ex tation mentitum salutatus, te eum eros autem consulatu. </a:t>
            </a:r>
            <a:endParaRPr kumimoji="1" lang="ja-JP" altLang="en-US" dirty="0"/>
          </a:p>
        </p:txBody>
      </p:sp>
      <p:sp>
        <p:nvSpPr>
          <p:cNvPr id="18" name="テキスト プレースホルダー 17"/>
          <p:cNvSpPr>
            <a:spLocks noGrp="1"/>
          </p:cNvSpPr>
          <p:nvPr>
            <p:ph type="body" sz="quarter" idx="15"/>
          </p:nvPr>
        </p:nvSpPr>
        <p:spPr/>
        <p:txBody>
          <a:bodyPr/>
          <a:lstStyle/>
          <a:p>
            <a:r>
              <a:rPr kumimoji="1" lang="en-US" altLang="ja-JP" dirty="0" smtClean="0"/>
              <a:t>Beat</a:t>
            </a:r>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a:t>Te vel fugit conceptam definitionem, duo ad idque consul. Elitr perfecto vim cu, an appellantur repudiandae interpretaris eos.</a:t>
            </a:r>
            <a:endParaRPr kumimoji="1" lang="ja-JP" altLang="en-US" dirty="0"/>
          </a:p>
        </p:txBody>
      </p:sp>
      <p:sp>
        <p:nvSpPr>
          <p:cNvPr id="20" name="テキスト プレースホルダー 19"/>
          <p:cNvSpPr>
            <a:spLocks noGrp="1"/>
          </p:cNvSpPr>
          <p:nvPr>
            <p:ph type="body" sz="quarter" idx="17"/>
          </p:nvPr>
        </p:nvSpPr>
        <p:spPr/>
        <p:txBody>
          <a:bodyPr/>
          <a:lstStyle/>
          <a:p>
            <a:r>
              <a:rPr kumimoji="1" lang="en-US" altLang="ja-JP" dirty="0" smtClean="0"/>
              <a:t>Lyric</a:t>
            </a:r>
            <a:endParaRPr kumimoji="1" lang="ja-JP" altLang="en-US" dirty="0"/>
          </a:p>
        </p:txBody>
      </p:sp>
      <p:sp>
        <p:nvSpPr>
          <p:cNvPr id="21" name="テキスト プレースホルダー 20"/>
          <p:cNvSpPr>
            <a:spLocks noGrp="1"/>
          </p:cNvSpPr>
          <p:nvPr>
            <p:ph type="body" sz="quarter" idx="18"/>
          </p:nvPr>
        </p:nvSpPr>
        <p:spPr/>
        <p:txBody>
          <a:bodyPr/>
          <a:lstStyle/>
          <a:p>
            <a:r>
              <a:rPr lang="en-US" altLang="ja-JP" dirty="0"/>
              <a:t>Quo ex nobis pertinacia ullamcorper, per ex tation mentitum salutatus, te eum eros autem consulatu. Duo ea commodo diceret </a:t>
            </a:r>
            <a:r>
              <a:rPr lang="en-US" altLang="ja-JP" dirty="0" smtClean="0"/>
              <a:t>consetetur.</a:t>
            </a:r>
            <a:endParaRPr kumimoji="1" lang="ja-JP" altLang="en-US" dirty="0"/>
          </a:p>
        </p:txBody>
      </p:sp>
      <p:sp>
        <p:nvSpPr>
          <p:cNvPr id="22" name="テキスト プレースホルダー 21"/>
          <p:cNvSpPr>
            <a:spLocks noGrp="1"/>
          </p:cNvSpPr>
          <p:nvPr>
            <p:ph type="body" sz="quarter" idx="19"/>
          </p:nvPr>
        </p:nvSpPr>
        <p:spPr/>
        <p:txBody>
          <a:bodyPr/>
          <a:lstStyle/>
          <a:p>
            <a:r>
              <a:rPr kumimoji="1" lang="en-US" altLang="ja-JP" dirty="0" smtClean="0"/>
              <a:t>Concept</a:t>
            </a:r>
            <a:endParaRPr kumimoji="1" lang="ja-JP" altLang="en-US" dirty="0"/>
          </a:p>
        </p:txBody>
      </p:sp>
      <p:sp>
        <p:nvSpPr>
          <p:cNvPr id="23" name="テキスト プレースホルダー 22"/>
          <p:cNvSpPr>
            <a:spLocks noGrp="1"/>
          </p:cNvSpPr>
          <p:nvPr>
            <p:ph type="body" sz="quarter" idx="20"/>
          </p:nvPr>
        </p:nvSpPr>
        <p:spPr/>
        <p:txBody>
          <a:bodyPr/>
          <a:lstStyle/>
          <a:p>
            <a:r>
              <a:rPr lang="en-US" altLang="ja-JP" dirty="0"/>
              <a:t>Omnium mediocrem ea sit. At usu hinc dolorem patrioque, iisque persecuti percipitur per at. Eam modus singulis torquatos </a:t>
            </a:r>
            <a:r>
              <a:rPr lang="en-US" altLang="ja-JP" dirty="0" smtClean="0"/>
              <a:t>an.</a:t>
            </a:r>
            <a:endParaRPr kumimoji="1" lang="ja-JP" altLang="en-US" dirty="0"/>
          </a:p>
        </p:txBody>
      </p:sp>
      <p:sp>
        <p:nvSpPr>
          <p:cNvPr id="24" name="テキスト プレースホルダー 23"/>
          <p:cNvSpPr>
            <a:spLocks noGrp="1"/>
          </p:cNvSpPr>
          <p:nvPr>
            <p:ph type="body" sz="quarter" idx="21"/>
          </p:nvPr>
        </p:nvSpPr>
        <p:spPr/>
        <p:txBody>
          <a:bodyPr/>
          <a:lstStyle/>
          <a:p>
            <a:r>
              <a:rPr lang="en-US" altLang="ja-JP" dirty="0" smtClean="0"/>
              <a:t>Target</a:t>
            </a:r>
            <a:endParaRPr kumimoji="1" lang="ja-JP" altLang="en-US" dirty="0"/>
          </a:p>
        </p:txBody>
      </p:sp>
      <p:sp>
        <p:nvSpPr>
          <p:cNvPr id="25" name="テキスト プレースホルダー 24"/>
          <p:cNvSpPr>
            <a:spLocks noGrp="1"/>
          </p:cNvSpPr>
          <p:nvPr>
            <p:ph type="body" sz="quarter" idx="22"/>
          </p:nvPr>
        </p:nvSpPr>
        <p:spPr/>
        <p:txBody>
          <a:bodyPr/>
          <a:lstStyle/>
          <a:p>
            <a:r>
              <a:rPr lang="en-US" altLang="ja-JP" dirty="0" smtClean="0"/>
              <a:t>In </a:t>
            </a:r>
            <a:r>
              <a:rPr lang="en-US" altLang="ja-JP" dirty="0"/>
              <a:t>est nisl minim disputando, aeterno mandamus sadipscing quo id.</a:t>
            </a:r>
            <a:endParaRPr kumimoji="1" lang="ja-JP" altLang="en-US" dirty="0"/>
          </a:p>
        </p:txBody>
      </p:sp>
      <p:sp>
        <p:nvSpPr>
          <p:cNvPr id="26" name="テキスト プレースホルダー 25"/>
          <p:cNvSpPr>
            <a:spLocks noGrp="1"/>
          </p:cNvSpPr>
          <p:nvPr>
            <p:ph type="body" sz="quarter" idx="23"/>
          </p:nvPr>
        </p:nvSpPr>
        <p:spPr/>
        <p:txBody>
          <a:bodyPr/>
          <a:lstStyle/>
          <a:p>
            <a:r>
              <a:rPr kumimoji="1" lang="en-US" altLang="ja-JP" dirty="0" smtClean="0"/>
              <a:t>Mobile</a:t>
            </a:r>
            <a:endParaRPr kumimoji="1" lang="ja-JP" altLang="en-US" dirty="0"/>
          </a:p>
        </p:txBody>
      </p:sp>
      <p:sp>
        <p:nvSpPr>
          <p:cNvPr id="27" name="テキスト プレースホルダー 26"/>
          <p:cNvSpPr>
            <a:spLocks noGrp="1"/>
          </p:cNvSpPr>
          <p:nvPr>
            <p:ph type="body" sz="quarter" idx="24"/>
          </p:nvPr>
        </p:nvSpPr>
        <p:spPr/>
        <p:txBody>
          <a:bodyPr/>
          <a:lstStyle/>
          <a:p>
            <a:r>
              <a:rPr lang="en-US" altLang="ja-JP" dirty="0"/>
              <a:t>Ne nam labitur antiopam, eam clita noster ut. Quo aliquid detracto ei, te nam probo sanctus dissentiunt. Epicuri phaedrum sed ut, vis brute utamur ea.</a:t>
            </a:r>
            <a:endParaRPr kumimoji="1" lang="ja-JP" altLang="en-US" dirty="0"/>
          </a:p>
        </p:txBody>
      </p:sp>
    </p:spTree>
    <p:extLst>
      <p:ext uri="{BB962C8B-B14F-4D97-AF65-F5344CB8AC3E}">
        <p14:creationId xmlns:p14="http://schemas.microsoft.com/office/powerpoint/2010/main" val="4227336710"/>
      </p:ext>
    </p:extLst>
  </p:cSld>
  <p:clrMapOvr>
    <a:masterClrMapping/>
  </p:clrMapOvr>
  <p:transition spd="slow" advTm="6326">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8" name="タイトル 17"/>
          <p:cNvSpPr>
            <a:spLocks noGrp="1"/>
          </p:cNvSpPr>
          <p:nvPr>
            <p:ph type="title"/>
          </p:nvPr>
        </p:nvSpPr>
        <p:spPr/>
        <p:txBody>
          <a:bodyPr/>
          <a:lstStyle/>
          <a:p>
            <a:r>
              <a:rPr kumimoji="1" lang="en-US" altLang="ja-JP" dirty="0" smtClean="0"/>
              <a:t>MADE FROM MEMORIES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We can’t forget our past.</a:t>
            </a:r>
          </a:p>
          <a:p>
            <a:r>
              <a:rPr lang="en-US" altLang="ja-JP" dirty="0" smtClean="0"/>
              <a:t>Go your way with holding it.</a:t>
            </a:r>
            <a:endParaRPr kumimoji="1" lang="ja-JP" altLang="en-US" dirty="0"/>
          </a:p>
        </p:txBody>
      </p:sp>
    </p:spTree>
    <p:extLst>
      <p:ext uri="{BB962C8B-B14F-4D97-AF65-F5344CB8AC3E}">
        <p14:creationId xmlns:p14="http://schemas.microsoft.com/office/powerpoint/2010/main" val="2620668872"/>
      </p:ext>
    </p:extLst>
  </p:cSld>
  <p:clrMapOvr>
    <a:masterClrMapping/>
  </p:clrMapOvr>
  <p:transition spd="slow" advTm="4350">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THANK </a:t>
            </a:r>
            <a:r>
              <a:rPr kumimoji="1" lang="en-US" altLang="ja-JP" dirty="0" smtClean="0">
                <a:solidFill>
                  <a:schemeClr val="accent1"/>
                </a:solidFill>
              </a:rPr>
              <a:t>Y</a:t>
            </a:r>
            <a:r>
              <a:rPr kumimoji="1" lang="en-US" altLang="ja-JP" dirty="0" smtClean="0"/>
              <a:t>OU!</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smtClean="0"/>
              <a:t>Any Questions?</a:t>
            </a:r>
            <a:endParaRPr kumimoji="1" lang="ja-JP" altLang="en-US" dirty="0"/>
          </a:p>
        </p:txBody>
      </p:sp>
      <p:sp>
        <p:nvSpPr>
          <p:cNvPr id="16" name="テキスト プレースホルダー 15"/>
          <p:cNvSpPr>
            <a:spLocks noGrp="1"/>
          </p:cNvSpPr>
          <p:nvPr>
            <p:ph type="body" sz="quarter" idx="13"/>
          </p:nvPr>
        </p:nvSpPr>
        <p:spPr/>
        <p:txBody>
          <a:bodyPr/>
          <a:lstStyle/>
          <a:p>
            <a:r>
              <a:rPr lang="en-US" altLang="ja-JP" dirty="0" smtClean="0"/>
              <a:t>Jun Akizaki – The Power of PowerPoint</a:t>
            </a:r>
          </a:p>
          <a:p>
            <a:r>
              <a:rPr lang="en-US" altLang="ja-JP" dirty="0" smtClean="0"/>
              <a:t>Used Font: </a:t>
            </a:r>
            <a:r>
              <a:rPr lang="en-US" altLang="ja-JP" dirty="0" smtClean="0">
                <a:hlinkClick r:id="rId2"/>
              </a:rPr>
              <a:t>Crimson Text</a:t>
            </a:r>
            <a:endParaRPr kumimoji="1" lang="ja-JP" altLang="en-US" dirty="0"/>
          </a:p>
        </p:txBody>
      </p:sp>
    </p:spTree>
    <p:extLst>
      <p:ext uri="{BB962C8B-B14F-4D97-AF65-F5344CB8AC3E}">
        <p14:creationId xmlns:p14="http://schemas.microsoft.com/office/powerpoint/2010/main" val="1200920996"/>
      </p:ext>
    </p:extLst>
  </p:cSld>
  <p:clrMapOvr>
    <a:masterClrMapping/>
  </p:clrMapOvr>
  <p:transition spd="slow" advTm="4136">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ABOUT </a:t>
            </a:r>
            <a:r>
              <a:rPr kumimoji="1" lang="en-US" altLang="ja-JP" dirty="0" smtClean="0">
                <a:solidFill>
                  <a:schemeClr val="accent1"/>
                </a:solidFill>
              </a:rPr>
              <a:t>US</a:t>
            </a:r>
            <a:endParaRPr kumimoji="1" lang="ja-JP" altLang="en-US" dirty="0">
              <a:solidFill>
                <a:schemeClr val="accent1"/>
              </a:solidFill>
            </a:endParaRPr>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3909969002"/>
      </p:ext>
    </p:extLst>
  </p:cSld>
  <p:clrMapOvr>
    <a:masterClrMapping/>
  </p:clrMapOvr>
  <p:transition spd="slow" advTm="2922">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P</a:t>
            </a:r>
            <a:r>
              <a:rPr lang="en-US" altLang="ja-JP" dirty="0" smtClean="0">
                <a:solidFill>
                  <a:schemeClr val="accent1"/>
                </a:solidFill>
              </a:rPr>
              <a:t>H</a:t>
            </a:r>
            <a:r>
              <a:rPr lang="en-US" altLang="ja-JP" dirty="0" smtClean="0"/>
              <a:t>ILOSOPHY</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 Per id nonumy accusamus, id verear impedit mel. Te assum invenire nec. Commune elaboraret sit ei, mei ne libris perpetua, eu mel nominavi facilisi</a:t>
            </a:r>
            <a:r>
              <a:rPr lang="en-US" altLang="ja-JP" dirty="0" smtClean="0"/>
              <a:t>.</a:t>
            </a:r>
            <a:endParaRPr lang="en-US" altLang="ja-JP" dirty="0"/>
          </a:p>
          <a:p>
            <a:r>
              <a:rPr lang="en-US" altLang="ja-JP" dirty="0"/>
              <a:t>Mea an quas affert. </a:t>
            </a:r>
            <a:r>
              <a:rPr lang="en-US" altLang="ja-JP" dirty="0">
                <a:solidFill>
                  <a:schemeClr val="accent1">
                    <a:alpha val="90000"/>
                  </a:schemeClr>
                </a:solidFill>
              </a:rPr>
              <a:t>Persius propriae voluptatibus ei sit</a:t>
            </a:r>
            <a:r>
              <a:rPr lang="en-US" altLang="ja-JP" dirty="0"/>
              <a:t>, ad vix solet vivendo, duo eu platonem persecuti constituto. Ex accumsan appetere ocurreret sed. Ea modo purto summo vix. Cu per illud scripserit instructior, cibo idque postea qui at.</a:t>
            </a:r>
            <a:endParaRPr kumimoji="1" lang="ja-JP" altLang="en-US" dirty="0"/>
          </a:p>
        </p:txBody>
      </p:sp>
      <p:sp>
        <p:nvSpPr>
          <p:cNvPr id="10" name="フッター プレースホルダー 9"/>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1" name="スライド番号プレースホルダー 10"/>
          <p:cNvSpPr>
            <a:spLocks noGrp="1"/>
          </p:cNvSpPr>
          <p:nvPr>
            <p:ph type="sldNum" sz="quarter" idx="11"/>
          </p:nvPr>
        </p:nvSpPr>
        <p:spPr/>
        <p:txBody>
          <a:bodyPr/>
          <a:lstStyle/>
          <a:p>
            <a:fld id="{27CB87ED-CE54-4A81-84E3-F65697A29D35}" type="slidenum">
              <a:rPr lang="ja-JP" altLang="en-US" smtClean="0"/>
              <a:pPr/>
              <a:t>5</a:t>
            </a:fld>
            <a:endParaRPr lang="ja-JP" altLang="en-US" dirty="0"/>
          </a:p>
        </p:txBody>
      </p:sp>
    </p:spTree>
    <p:extLst>
      <p:ext uri="{BB962C8B-B14F-4D97-AF65-F5344CB8AC3E}">
        <p14:creationId xmlns:p14="http://schemas.microsoft.com/office/powerpoint/2010/main" val="998309841"/>
      </p:ext>
    </p:extLst>
  </p:cSld>
  <p:clrMapOvr>
    <a:masterClrMapping/>
  </p:clrMapOvr>
  <p:transition spd="slow" advTm="2801">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a:t>
            </a:r>
            <a:r>
              <a:rPr lang="en-US" altLang="ja-JP" dirty="0" smtClean="0">
                <a:solidFill>
                  <a:schemeClr val="accent1"/>
                </a:solidFill>
              </a:rPr>
              <a:t>R</a:t>
            </a:r>
            <a:r>
              <a:rPr lang="en-US" altLang="ja-JP" dirty="0" smtClean="0"/>
              <a:t> BRAIN</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What We Have Looked At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6</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163423890"/>
      </p:ext>
    </p:extLst>
  </p:cSld>
  <p:clrMapOvr>
    <a:masterClrMapping/>
  </p:clrMapOvr>
  <p:transition spd="slow" advTm="3771">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7</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2"/>
          </p:nvPr>
        </p:nvSpPr>
        <p:spPr/>
      </p:sp>
    </p:spTree>
    <p:extLst>
      <p:ext uri="{BB962C8B-B14F-4D97-AF65-F5344CB8AC3E}">
        <p14:creationId xmlns:p14="http://schemas.microsoft.com/office/powerpoint/2010/main" val="303675417"/>
      </p:ext>
    </p:extLst>
  </p:cSld>
  <p:clrMapOvr>
    <a:masterClrMapping/>
  </p:clrMapOvr>
  <p:transition spd="slow" advTm="4391">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SPECIALI</a:t>
            </a:r>
            <a:r>
              <a:rPr lang="en-US" altLang="ja-JP" dirty="0" smtClean="0">
                <a:solidFill>
                  <a:schemeClr val="accent1"/>
                </a:solidFill>
              </a:rPr>
              <a:t>S</a:t>
            </a:r>
            <a:r>
              <a:rPr lang="en-US" altLang="ja-JP" dirty="0" smtClean="0"/>
              <a:t>T</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8</a:t>
            </a:fld>
            <a:endParaRPr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Leading Our Company</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Altera fastidii qui ad, graecis corrumpit ius ut. Pri falli doctus in, eum id euismod veritus. Quo et wisi causae delicatissimi, nisl comprehensam eum in, te viris periculis neglegentur has. No vis sapientem ocurreret accommodare. </a:t>
            </a:r>
          </a:p>
        </p:txBody>
      </p:sp>
      <p:sp>
        <p:nvSpPr>
          <p:cNvPr id="2" name="正方形/長方形 1"/>
          <p:cNvSpPr/>
          <p:nvPr/>
        </p:nvSpPr>
        <p:spPr>
          <a:xfrm>
            <a:off x="8063086" y="5863580"/>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8063086" y="6537219"/>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8063086" y="7884497"/>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063086" y="7210858"/>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063086" y="8558136"/>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8063086" y="5863580"/>
            <a:ext cx="496855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8063086" y="6537219"/>
            <a:ext cx="540060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8063086" y="7884497"/>
            <a:ext cx="3312368"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8063086" y="7210858"/>
            <a:ext cx="432048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8063086" y="8558136"/>
            <a:ext cx="568863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4063247" y="5730855"/>
            <a:ext cx="1702710" cy="523220"/>
          </a:xfrm>
          <a:prstGeom prst="rect">
            <a:avLst/>
          </a:prstGeom>
          <a:noFill/>
        </p:spPr>
        <p:txBody>
          <a:bodyPr wrap="none" rtlCol="0" anchor="ctr">
            <a:spAutoFit/>
          </a:bodyPr>
          <a:lstStyle/>
          <a:p>
            <a:r>
              <a:rPr kumimoji="1" lang="en-US" altLang="ja-JP" sz="2800" dirty="0" smtClean="0"/>
              <a:t>Photoshop</a:t>
            </a:r>
            <a:endParaRPr kumimoji="1" lang="ja-JP" altLang="en-US" sz="2800" dirty="0"/>
          </a:p>
        </p:txBody>
      </p:sp>
      <p:sp>
        <p:nvSpPr>
          <p:cNvPr id="22" name="テキスト ボックス 21"/>
          <p:cNvSpPr txBox="1"/>
          <p:nvPr/>
        </p:nvSpPr>
        <p:spPr>
          <a:xfrm>
            <a:off x="14063247" y="6404494"/>
            <a:ext cx="2494594" cy="523220"/>
          </a:xfrm>
          <a:prstGeom prst="rect">
            <a:avLst/>
          </a:prstGeom>
          <a:noFill/>
        </p:spPr>
        <p:txBody>
          <a:bodyPr wrap="none" rtlCol="0" anchor="ctr">
            <a:spAutoFit/>
          </a:bodyPr>
          <a:lstStyle/>
          <a:p>
            <a:r>
              <a:rPr kumimoji="1" lang="en-US" altLang="ja-JP" sz="2800" dirty="0" smtClean="0"/>
              <a:t>HTML5 &amp; CSS3</a:t>
            </a:r>
            <a:endParaRPr kumimoji="1" lang="ja-JP" altLang="en-US" sz="2800" dirty="0"/>
          </a:p>
        </p:txBody>
      </p:sp>
      <p:sp>
        <p:nvSpPr>
          <p:cNvPr id="23" name="テキスト ボックス 22"/>
          <p:cNvSpPr txBox="1"/>
          <p:nvPr/>
        </p:nvSpPr>
        <p:spPr>
          <a:xfrm>
            <a:off x="14063247" y="7084215"/>
            <a:ext cx="1202573" cy="523220"/>
          </a:xfrm>
          <a:prstGeom prst="rect">
            <a:avLst/>
          </a:prstGeom>
          <a:noFill/>
        </p:spPr>
        <p:txBody>
          <a:bodyPr wrap="none" rtlCol="0" anchor="ctr">
            <a:spAutoFit/>
          </a:bodyPr>
          <a:lstStyle/>
          <a:p>
            <a:r>
              <a:rPr kumimoji="1" lang="en-US" altLang="ja-JP" sz="2800" dirty="0" smtClean="0"/>
              <a:t>C/C++</a:t>
            </a:r>
            <a:endParaRPr kumimoji="1" lang="ja-JP" altLang="en-US" sz="2800" dirty="0"/>
          </a:p>
        </p:txBody>
      </p:sp>
      <p:sp>
        <p:nvSpPr>
          <p:cNvPr id="24" name="テキスト ボックス 23"/>
          <p:cNvSpPr txBox="1"/>
          <p:nvPr/>
        </p:nvSpPr>
        <p:spPr>
          <a:xfrm>
            <a:off x="14063247" y="7757854"/>
            <a:ext cx="2042547" cy="523220"/>
          </a:xfrm>
          <a:prstGeom prst="rect">
            <a:avLst/>
          </a:prstGeom>
          <a:noFill/>
        </p:spPr>
        <p:txBody>
          <a:bodyPr wrap="none" rtlCol="0" anchor="ctr">
            <a:spAutoFit/>
          </a:bodyPr>
          <a:lstStyle/>
          <a:p>
            <a:r>
              <a:rPr lang="en-US" altLang="ja-JP" sz="2800" dirty="0" smtClean="0"/>
              <a:t>Management</a:t>
            </a:r>
            <a:endParaRPr kumimoji="1" lang="ja-JP" altLang="en-US" sz="2800" dirty="0"/>
          </a:p>
        </p:txBody>
      </p:sp>
      <p:sp>
        <p:nvSpPr>
          <p:cNvPr id="25" name="テキスト ボックス 24"/>
          <p:cNvSpPr txBox="1"/>
          <p:nvPr/>
        </p:nvSpPr>
        <p:spPr>
          <a:xfrm>
            <a:off x="14064256" y="8425411"/>
            <a:ext cx="2489784" cy="523220"/>
          </a:xfrm>
          <a:prstGeom prst="rect">
            <a:avLst/>
          </a:prstGeom>
          <a:noFill/>
        </p:spPr>
        <p:txBody>
          <a:bodyPr wrap="none" rtlCol="0" anchor="ctr">
            <a:spAutoFit/>
          </a:bodyPr>
          <a:lstStyle/>
          <a:p>
            <a:r>
              <a:rPr lang="en-US" altLang="ja-JP" sz="2800" dirty="0" smtClean="0"/>
              <a:t>Communication</a:t>
            </a:r>
            <a:endParaRPr kumimoji="1" lang="ja-JP" altLang="en-US" sz="2800" dirty="0"/>
          </a:p>
        </p:txBody>
      </p:sp>
      <p:sp>
        <p:nvSpPr>
          <p:cNvPr id="8" name="図プレースホルダー 7"/>
          <p:cNvSpPr>
            <a:spLocks noGrp="1"/>
          </p:cNvSpPr>
          <p:nvPr>
            <p:ph type="pic" sz="quarter" idx="15"/>
          </p:nvPr>
        </p:nvSpPr>
        <p:spPr/>
      </p:sp>
    </p:spTree>
    <p:extLst>
      <p:ext uri="{BB962C8B-B14F-4D97-AF65-F5344CB8AC3E}">
        <p14:creationId xmlns:p14="http://schemas.microsoft.com/office/powerpoint/2010/main" val="2548248843"/>
      </p:ext>
    </p:extLst>
  </p:cSld>
  <p:clrMapOvr>
    <a:masterClrMapping/>
  </p:clrMapOvr>
  <p:transition spd="slow" advTm="1133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7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8000"/>
                            </p:stCondLst>
                            <p:childTnLst>
                              <p:par>
                                <p:cTn id="61" presetID="10"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P spid="15" grpId="0" animBg="1"/>
      <p:bldP spid="16" grpId="0" animBg="1"/>
      <p:bldP spid="17" grpId="0" animBg="1"/>
      <p:bldP spid="18" grpId="0" animBg="1"/>
      <p:bldP spid="19" grpId="0" animBg="1"/>
      <p:bldP spid="20" grpId="0" animBg="1"/>
      <p:bldP spid="21" grpId="0" animBg="1"/>
      <p:bldP spid="3"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19"/>
          </p:nvPr>
        </p:nvSpPr>
        <p:spPr/>
      </p:sp>
    </p:spTree>
    <p:extLst>
      <p:ext uri="{BB962C8B-B14F-4D97-AF65-F5344CB8AC3E}">
        <p14:creationId xmlns:p14="http://schemas.microsoft.com/office/powerpoint/2010/main" val="1993234720"/>
      </p:ext>
    </p:extLst>
  </p:cSld>
  <p:clrMapOvr>
    <a:masterClrMapping/>
  </p:clrMapOvr>
  <p:transition spd="slow" advTm="4989">
    <p:push dir="u"/>
  </p:transition>
  <p:timing>
    <p:tnLst>
      <p:par>
        <p:cTn id="1" dur="indefinite" restart="never" nodeType="tmRoot"/>
      </p:par>
    </p:tnLst>
  </p:timing>
</p:sld>
</file>

<file path=ppt/theme/theme1.xml><?xml version="1.0" encoding="utf-8"?>
<a:theme xmlns:a="http://schemas.openxmlformats.org/drawingml/2006/main" name="Title">
  <a:themeElements>
    <a:clrScheme name="Scheat">
      <a:dk1>
        <a:srgbClr val="FFFFFF"/>
      </a:dk1>
      <a:lt1>
        <a:srgbClr val="000000"/>
      </a:lt1>
      <a:dk2>
        <a:srgbClr val="FFFFFF"/>
      </a:dk2>
      <a:lt2>
        <a:srgbClr val="EEECE1"/>
      </a:lt2>
      <a:accent1>
        <a:srgbClr val="FD7FA6"/>
      </a:accent1>
      <a:accent2>
        <a:srgbClr val="BBFF02"/>
      </a:accent2>
      <a:accent3>
        <a:srgbClr val="00CCFF"/>
      </a:accent3>
      <a:accent4>
        <a:srgbClr val="FF99FF"/>
      </a:accent4>
      <a:accent5>
        <a:srgbClr val="4BACC6"/>
      </a:accent5>
      <a:accent6>
        <a:srgbClr val="F79646"/>
      </a:accent6>
      <a:hlink>
        <a:srgbClr val="CE579B"/>
      </a:hlink>
      <a:folHlink>
        <a:srgbClr val="AA3176"/>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a:themeElements>
    <a:clrScheme name="Scheat">
      <a:dk1>
        <a:srgbClr val="FFFFFF"/>
      </a:dk1>
      <a:lt1>
        <a:srgbClr val="000000"/>
      </a:lt1>
      <a:dk2>
        <a:srgbClr val="FFFFFF"/>
      </a:dk2>
      <a:lt2>
        <a:srgbClr val="EEECE1"/>
      </a:lt2>
      <a:accent1>
        <a:srgbClr val="FD7FA6"/>
      </a:accent1>
      <a:accent2>
        <a:srgbClr val="BBFF02"/>
      </a:accent2>
      <a:accent3>
        <a:srgbClr val="00CCFF"/>
      </a:accent3>
      <a:accent4>
        <a:srgbClr val="FF99FF"/>
      </a:accent4>
      <a:accent5>
        <a:srgbClr val="4BACC6"/>
      </a:accent5>
      <a:accent6>
        <a:srgbClr val="F79646"/>
      </a:accent6>
      <a:hlink>
        <a:srgbClr val="CE579B"/>
      </a:hlink>
      <a:folHlink>
        <a:srgbClr val="AA3176"/>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873</TotalTime>
  <Words>2893</Words>
  <Application>Microsoft Office PowerPoint</Application>
  <PresentationFormat>ユーザー設定</PresentationFormat>
  <Paragraphs>272</Paragraphs>
  <Slides>38</Slides>
  <Notes>0</Notes>
  <HiddenSlides>0</HiddenSlides>
  <MMClips>0</MMClips>
  <ScaleCrop>false</ScaleCrop>
  <HeadingPairs>
    <vt:vector size="4" baseType="variant">
      <vt:variant>
        <vt:lpstr>テーマ</vt:lpstr>
      </vt:variant>
      <vt:variant>
        <vt:i4>2</vt:i4>
      </vt:variant>
      <vt:variant>
        <vt:lpstr>スライド タイトル</vt:lpstr>
      </vt:variant>
      <vt:variant>
        <vt:i4>38</vt:i4>
      </vt:variant>
    </vt:vector>
  </HeadingPairs>
  <TitlesOfParts>
    <vt:vector size="40" baseType="lpstr">
      <vt:lpstr>Title</vt:lpstr>
      <vt:lpstr>Contents</vt:lpstr>
      <vt:lpstr>SCHEAT</vt:lpstr>
      <vt:lpstr>WELCOME</vt:lpstr>
      <vt:lpstr>CONTENTS</vt:lpstr>
      <vt:lpstr>ABOUT US</vt:lpstr>
      <vt:lpstr>OUR PHILOSOPHY</vt:lpstr>
      <vt:lpstr>OUR BRAIN</vt:lpstr>
      <vt:lpstr>OUR MEMBERS</vt:lpstr>
      <vt:lpstr>OUR SPECIALIST</vt:lpstr>
      <vt:lpstr>OUR MEMBERS</vt:lpstr>
      <vt:lpstr>OUR SERVICES</vt:lpstr>
      <vt:lpstr>OUR PORTFOLIO</vt:lpstr>
      <vt:lpstr>OUR PORTFOLIO</vt:lpstr>
      <vt:lpstr>HISTORY</vt:lpstr>
      <vt:lpstr>PowerPoint プレゼンテーション</vt:lpstr>
      <vt:lpstr>PowerPoint プレゼンテーション</vt:lpstr>
      <vt:lpstr>NEW PROPOSAL</vt:lpstr>
      <vt:lpstr>NEW CONCEPT</vt:lpstr>
      <vt:lpstr>CONCEPT BACKGROUND</vt:lpstr>
      <vt:lpstr>3 PILLARS</vt:lpstr>
      <vt:lpstr>4 STEPS</vt:lpstr>
      <vt:lpstr>PRODUCT INGREDIENTS</vt:lpstr>
      <vt:lpstr>OUTPUT IMAGE</vt:lpstr>
      <vt:lpstr>DEPARTURE</vt:lpstr>
      <vt:lpstr>ANYTIME ANYWHERE</vt:lpstr>
      <vt:lpstr>MEMORIES</vt:lpstr>
      <vt:lpstr>INTO THE TIME GONE BY</vt:lpstr>
      <vt:lpstr>ANALYSIS</vt:lpstr>
      <vt:lpstr>3 POINTS</vt:lpstr>
      <vt:lpstr>PRODUCT TARGET</vt:lpstr>
      <vt:lpstr>5 IMPORTANT POINTS</vt:lpstr>
      <vt:lpstr>USER AGE DEMOGRAPHICS</vt:lpstr>
      <vt:lpstr>APPLICATION SESSIONS</vt:lpstr>
      <vt:lpstr>NO BORDER</vt:lpstr>
      <vt:lpstr>SALES CHART</vt:lpstr>
      <vt:lpstr>WORLD PARTNERS</vt:lpstr>
      <vt:lpstr>KEY TAKEAWAYS</vt:lpstr>
      <vt:lpstr>MADE FROM MEMORIES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Scheat</dc:title>
  <dc:creator>Jun</dc:creator>
  <cp:lastModifiedBy>Jun</cp:lastModifiedBy>
  <cp:revision>73</cp:revision>
  <dcterms:created xsi:type="dcterms:W3CDTF">2015-02-26T15:14:38Z</dcterms:created>
  <dcterms:modified xsi:type="dcterms:W3CDTF">2015-03-01T14:31:35Z</dcterms:modified>
</cp:coreProperties>
</file>