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 id="2147483648" r:id="rId2"/>
  </p:sldMasterIdLst>
  <p:notesMasterIdLst>
    <p:notesMasterId r:id="rId41"/>
  </p:notesMasterIdLst>
  <p:handoutMasterIdLst>
    <p:handoutMasterId r:id="rId42"/>
  </p:handoutMasterIdLst>
  <p:sldIdLst>
    <p:sldId id="258" r:id="rId3"/>
    <p:sldId id="257" r:id="rId4"/>
    <p:sldId id="259" r:id="rId5"/>
    <p:sldId id="260" r:id="rId6"/>
    <p:sldId id="262" r:id="rId7"/>
    <p:sldId id="261" r:id="rId8"/>
    <p:sldId id="263" r:id="rId9"/>
    <p:sldId id="284" r:id="rId10"/>
    <p:sldId id="281" r:id="rId11"/>
    <p:sldId id="264" r:id="rId12"/>
    <p:sldId id="265" r:id="rId13"/>
    <p:sldId id="266" r:id="rId14"/>
    <p:sldId id="268" r:id="rId15"/>
    <p:sldId id="269" r:id="rId16"/>
    <p:sldId id="267" r:id="rId17"/>
    <p:sldId id="270" r:id="rId18"/>
    <p:sldId id="271" r:id="rId19"/>
    <p:sldId id="273" r:id="rId20"/>
    <p:sldId id="274" r:id="rId21"/>
    <p:sldId id="275" r:id="rId22"/>
    <p:sldId id="287" r:id="rId23"/>
    <p:sldId id="276" r:id="rId24"/>
    <p:sldId id="295" r:id="rId25"/>
    <p:sldId id="277" r:id="rId26"/>
    <p:sldId id="279" r:id="rId27"/>
    <p:sldId id="278" r:id="rId28"/>
    <p:sldId id="280" r:id="rId29"/>
    <p:sldId id="282" r:id="rId30"/>
    <p:sldId id="283" r:id="rId31"/>
    <p:sldId id="288" r:id="rId32"/>
    <p:sldId id="286" r:id="rId33"/>
    <p:sldId id="292" r:id="rId34"/>
    <p:sldId id="290" r:id="rId35"/>
    <p:sldId id="289" r:id="rId36"/>
    <p:sldId id="291" r:id="rId37"/>
    <p:sldId id="294" r:id="rId38"/>
    <p:sldId id="296" r:id="rId39"/>
    <p:sldId id="293" r:id="rId40"/>
  </p:sldIdLst>
  <p:sldSz cx="18286413" cy="10287000"/>
  <p:notesSz cx="6858000" cy="9144000"/>
  <p:photoAlbum/>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FF0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2" d="100"/>
          <a:sy n="72" d="100"/>
        </p:scale>
        <p:origin x="-654" y="-90"/>
      </p:cViewPr>
      <p:guideLst>
        <p:guide orient="horz" pos="3240"/>
        <p:guide pos="5759"/>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6" d="100"/>
          <a:sy n="86" d="100"/>
        </p:scale>
        <p:origin x="-38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Percentage</c:v>
                </c:pt>
              </c:strCache>
            </c:strRef>
          </c:tx>
          <c:dPt>
            <c:idx val="0"/>
            <c:bubble3D val="0"/>
            <c:spPr>
              <a:solidFill>
                <a:schemeClr val="accent1">
                  <a:lumMod val="50000"/>
                </a:schemeClr>
              </a:solidFill>
            </c:spPr>
          </c:dPt>
          <c:dPt>
            <c:idx val="1"/>
            <c:bubble3D val="0"/>
            <c:explosion val="3"/>
            <c:spPr>
              <a:solidFill>
                <a:schemeClr val="accent1"/>
              </a:solidFill>
            </c:spPr>
          </c:dPt>
          <c:dPt>
            <c:idx val="2"/>
            <c:bubble3D val="0"/>
            <c:spPr>
              <a:solidFill>
                <a:schemeClr val="accent1">
                  <a:lumMod val="60000"/>
                  <a:lumOff val="40000"/>
                </a:schemeClr>
              </a:solidFill>
            </c:spPr>
          </c:dPt>
          <c:dPt>
            <c:idx val="3"/>
            <c:bubble3D val="0"/>
            <c:spPr>
              <a:solidFill>
                <a:schemeClr val="tx1">
                  <a:lumMod val="65000"/>
                </a:schemeClr>
              </a:solidFill>
            </c:spPr>
          </c:dPt>
          <c:dLbls>
            <c:dLbl>
              <c:idx val="0"/>
              <c:layout>
                <c:manualLayout>
                  <c:x val="-0.19058797423049392"/>
                  <c:y val="0.17684032148750189"/>
                </c:manualLayout>
              </c:layout>
              <c:dLblPos val="bestFit"/>
              <c:showLegendKey val="0"/>
              <c:showVal val="1"/>
              <c:showCatName val="0"/>
              <c:showSerName val="0"/>
              <c:showPercent val="0"/>
              <c:showBubbleSize val="0"/>
            </c:dLbl>
            <c:dLbl>
              <c:idx val="1"/>
              <c:layout>
                <c:manualLayout>
                  <c:x val="-0.13608317823908375"/>
                  <c:y val="-0.25859891144917246"/>
                </c:manualLayout>
              </c:layout>
              <c:dLblPos val="bestFit"/>
              <c:showLegendKey val="0"/>
              <c:showVal val="1"/>
              <c:showCatName val="0"/>
              <c:showSerName val="0"/>
              <c:showPercent val="0"/>
              <c:showBubbleSize val="0"/>
            </c:dLbl>
            <c:dLbl>
              <c:idx val="2"/>
              <c:layout>
                <c:manualLayout>
                  <c:x val="0.18580787401574803"/>
                  <c:y val="-5.9814592091288312E-3"/>
                </c:manualLayout>
              </c:layout>
              <c:dLblPos val="bestFit"/>
              <c:showLegendKey val="0"/>
              <c:showVal val="1"/>
              <c:showCatName val="0"/>
              <c:showSerName val="0"/>
              <c:showPercent val="0"/>
              <c:showBubbleSize val="0"/>
            </c:dLbl>
            <c:dLbl>
              <c:idx val="3"/>
              <c:layout>
                <c:manualLayout>
                  <c:x val="0.13164781675017895"/>
                  <c:y val="0.13577816463096196"/>
                </c:manualLayout>
              </c:layout>
              <c:dLblPos val="bestFit"/>
              <c:showLegendKey val="0"/>
              <c:showVal val="1"/>
              <c:showCatName val="0"/>
              <c:showSerName val="0"/>
              <c:showPercent val="0"/>
              <c:showBubbleSize val="0"/>
            </c:dLbl>
            <c:txPr>
              <a:bodyPr/>
              <a:lstStyle/>
              <a:p>
                <a:pPr>
                  <a:defRPr sz="4000">
                    <a:solidFill>
                      <a:schemeClr val="bg1">
                        <a:lumMod val="75000"/>
                        <a:lumOff val="25000"/>
                      </a:schemeClr>
                    </a:solidFill>
                  </a:defRPr>
                </a:pPr>
                <a:endParaRPr lang="ja-JP"/>
              </a:p>
            </c:txPr>
            <c:dLblPos val="ctr"/>
            <c:showLegendKey val="0"/>
            <c:showVal val="1"/>
            <c:showCatName val="0"/>
            <c:showSerName val="0"/>
            <c:showPercent val="0"/>
            <c:showBubbleSize val="0"/>
            <c:showLeaderLines val="1"/>
          </c:dLbls>
          <c:cat>
            <c:strRef>
              <c:f>Sheet1!$A$2:$A$5</c:f>
              <c:strCache>
                <c:ptCount val="4"/>
                <c:pt idx="0">
                  <c:v>- 20</c:v>
                </c:pt>
                <c:pt idx="1">
                  <c:v>21 - 30</c:v>
                </c:pt>
                <c:pt idx="2">
                  <c:v>31 - 40</c:v>
                </c:pt>
                <c:pt idx="3">
                  <c:v>41 - </c:v>
                </c:pt>
              </c:strCache>
            </c:strRef>
          </c:cat>
          <c:val>
            <c:numRef>
              <c:f>Sheet1!$B$2:$B$5</c:f>
              <c:numCache>
                <c:formatCode>0%</c:formatCode>
                <c:ptCount val="4"/>
                <c:pt idx="0">
                  <c:v>0.25</c:v>
                </c:pt>
                <c:pt idx="1">
                  <c:v>0.4</c:v>
                </c:pt>
                <c:pt idx="2">
                  <c:v>0.22</c:v>
                </c:pt>
                <c:pt idx="3">
                  <c:v>0.13</c:v>
                </c:pt>
              </c:numCache>
            </c:numRef>
          </c:val>
        </c:ser>
        <c:dLbls>
          <c:dLblPos val="ctr"/>
          <c:showLegendKey val="0"/>
          <c:showVal val="1"/>
          <c:showCatName val="0"/>
          <c:showSerName val="0"/>
          <c:showPercent val="0"/>
          <c:showBubbleSize val="0"/>
          <c:showLeaderLines val="1"/>
        </c:dLbls>
        <c:firstSliceAng val="0"/>
      </c:pieChart>
    </c:plotArea>
    <c:legend>
      <c:legendPos val="b"/>
      <c:overlay val="0"/>
      <c:txPr>
        <a:bodyPr/>
        <a:lstStyle/>
        <a:p>
          <a:pPr>
            <a:defRPr sz="2400"/>
          </a:pPr>
          <a:endParaRPr lang="ja-JP"/>
        </a:p>
      </c:txPr>
    </c:legend>
    <c:plotVisOnly val="1"/>
    <c:dispBlanksAs val="gap"/>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Smart Phone</c:v>
                </c:pt>
              </c:strCache>
            </c:strRef>
          </c:tx>
          <c:spPr>
            <a:ln>
              <a:solidFill>
                <a:schemeClr val="accent1"/>
              </a:solidFill>
            </a:ln>
          </c:spPr>
          <c:marker>
            <c:symbol val="circle"/>
            <c:size val="40"/>
            <c:spPr>
              <a:ln>
                <a:solidFill>
                  <a:schemeClr val="accent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Sheet1!$B$2:$B$5</c:f>
              <c:numCache>
                <c:formatCode>General</c:formatCode>
                <c:ptCount val="4"/>
                <c:pt idx="0">
                  <c:v>1.2</c:v>
                </c:pt>
                <c:pt idx="1">
                  <c:v>2.2999999999999998</c:v>
                </c:pt>
                <c:pt idx="2">
                  <c:v>5.6</c:v>
                </c:pt>
                <c:pt idx="3">
                  <c:v>7.6</c:v>
                </c:pt>
              </c:numCache>
            </c:numRef>
          </c:val>
          <c:smooth val="0"/>
        </c:ser>
        <c:ser>
          <c:idx val="1"/>
          <c:order val="1"/>
          <c:tx>
            <c:strRef>
              <c:f>Sheet1!$C$1</c:f>
              <c:strCache>
                <c:ptCount val="1"/>
                <c:pt idx="0">
                  <c:v>Tablet</c:v>
                </c:pt>
              </c:strCache>
            </c:strRef>
          </c:tx>
          <c:spPr>
            <a:ln>
              <a:solidFill>
                <a:schemeClr val="accent2"/>
              </a:solidFill>
            </a:ln>
          </c:spPr>
          <c:marker>
            <c:symbol val="circle"/>
            <c:size val="40"/>
            <c:spPr>
              <a:ln>
                <a:solidFill>
                  <a:schemeClr val="accent2"/>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Sheet1!$C$2:$C$5</c:f>
              <c:numCache>
                <c:formatCode>General</c:formatCode>
                <c:ptCount val="4"/>
                <c:pt idx="0">
                  <c:v>0.8</c:v>
                </c:pt>
                <c:pt idx="1">
                  <c:v>1.5</c:v>
                </c:pt>
                <c:pt idx="2">
                  <c:v>3.2</c:v>
                </c:pt>
                <c:pt idx="3">
                  <c:v>5.9</c:v>
                </c:pt>
              </c:numCache>
            </c:numRef>
          </c:val>
          <c:smooth val="0"/>
        </c:ser>
        <c:ser>
          <c:idx val="2"/>
          <c:order val="2"/>
          <c:tx>
            <c:strRef>
              <c:f>Sheet1!$D$1</c:f>
              <c:strCache>
                <c:ptCount val="1"/>
                <c:pt idx="0">
                  <c:v>PC</c:v>
                </c:pt>
              </c:strCache>
            </c:strRef>
          </c:tx>
          <c:spPr>
            <a:ln>
              <a:solidFill>
                <a:schemeClr val="tx1"/>
              </a:solidFill>
            </a:ln>
          </c:spPr>
          <c:marker>
            <c:symbol val="circle"/>
            <c:size val="40"/>
            <c:spPr>
              <a:solidFill>
                <a:schemeClr val="tx1"/>
              </a:solidFill>
              <a:ln>
                <a:solidFill>
                  <a:schemeClr val="tx1"/>
                </a:solidFill>
              </a:ln>
            </c:spPr>
          </c:marker>
          <c:dLbls>
            <c:txPr>
              <a:bodyPr/>
              <a:lstStyle/>
              <a:p>
                <a:pPr>
                  <a:defRPr>
                    <a:solidFill>
                      <a:schemeClr val="bg1"/>
                    </a:solidFill>
                  </a:defRPr>
                </a:pPr>
                <a:endParaRPr lang="ja-JP"/>
              </a:p>
            </c:txPr>
            <c:dLblPos val="ctr"/>
            <c:showLegendKey val="0"/>
            <c:showVal val="1"/>
            <c:showCatName val="0"/>
            <c:showSerName val="0"/>
            <c:showPercent val="0"/>
            <c:showBubbleSize val="0"/>
            <c:showLeaderLines val="0"/>
          </c:dLbls>
          <c:cat>
            <c:numRef>
              <c:f>Sheet1!$A$2:$A$5</c:f>
              <c:numCache>
                <c:formatCode>General</c:formatCode>
                <c:ptCount val="4"/>
                <c:pt idx="0">
                  <c:v>2010</c:v>
                </c:pt>
                <c:pt idx="1">
                  <c:v>2012</c:v>
                </c:pt>
                <c:pt idx="2">
                  <c:v>2014</c:v>
                </c:pt>
                <c:pt idx="3">
                  <c:v>2016</c:v>
                </c:pt>
              </c:numCache>
            </c:numRef>
          </c:cat>
          <c:val>
            <c:numRef>
              <c:f>Sheet1!$D$2:$D$5</c:f>
              <c:numCache>
                <c:formatCode>General</c:formatCode>
                <c:ptCount val="4"/>
                <c:pt idx="0">
                  <c:v>6.9</c:v>
                </c:pt>
                <c:pt idx="1">
                  <c:v>5.6</c:v>
                </c:pt>
                <c:pt idx="2">
                  <c:v>4.2</c:v>
                </c:pt>
                <c:pt idx="3">
                  <c:v>3.1</c:v>
                </c:pt>
              </c:numCache>
            </c:numRef>
          </c:val>
          <c:smooth val="0"/>
        </c:ser>
        <c:dLbls>
          <c:dLblPos val="ctr"/>
          <c:showLegendKey val="0"/>
          <c:showVal val="1"/>
          <c:showCatName val="0"/>
          <c:showSerName val="0"/>
          <c:showPercent val="0"/>
          <c:showBubbleSize val="0"/>
        </c:dLbls>
        <c:marker val="1"/>
        <c:smooth val="0"/>
        <c:axId val="211379712"/>
        <c:axId val="211381248"/>
      </c:lineChart>
      <c:catAx>
        <c:axId val="211379712"/>
        <c:scaling>
          <c:orientation val="minMax"/>
        </c:scaling>
        <c:delete val="0"/>
        <c:axPos val="b"/>
        <c:numFmt formatCode="General" sourceLinked="1"/>
        <c:majorTickMark val="out"/>
        <c:minorTickMark val="none"/>
        <c:tickLblPos val="nextTo"/>
        <c:spPr>
          <a:ln>
            <a:noFill/>
          </a:ln>
        </c:spPr>
        <c:txPr>
          <a:bodyPr/>
          <a:lstStyle/>
          <a:p>
            <a:pPr>
              <a:defRPr sz="2400"/>
            </a:pPr>
            <a:endParaRPr lang="ja-JP"/>
          </a:p>
        </c:txPr>
        <c:crossAx val="211381248"/>
        <c:crosses val="autoZero"/>
        <c:auto val="1"/>
        <c:lblAlgn val="ctr"/>
        <c:lblOffset val="100"/>
        <c:noMultiLvlLbl val="0"/>
      </c:catAx>
      <c:valAx>
        <c:axId val="211381248"/>
        <c:scaling>
          <c:orientation val="minMax"/>
        </c:scaling>
        <c:delete val="1"/>
        <c:axPos val="l"/>
        <c:majorGridlines>
          <c:spPr>
            <a:ln>
              <a:noFill/>
            </a:ln>
          </c:spPr>
        </c:majorGridlines>
        <c:numFmt formatCode="General" sourceLinked="1"/>
        <c:majorTickMark val="out"/>
        <c:minorTickMark val="none"/>
        <c:tickLblPos val="nextTo"/>
        <c:crossAx val="211379712"/>
        <c:crosses val="autoZero"/>
        <c:crossBetween val="between"/>
      </c:valAx>
      <c:spPr>
        <a:ln>
          <a:noFill/>
        </a:ln>
      </c:spPr>
    </c:plotArea>
    <c:legend>
      <c:legendPos val="t"/>
      <c:layout>
        <c:manualLayout>
          <c:xMode val="edge"/>
          <c:yMode val="edge"/>
          <c:x val="0.22813040493802295"/>
          <c:y val="1.0911570030298938E-2"/>
          <c:w val="0.50200240116400796"/>
          <c:h val="5.2780066136715674E-2"/>
        </c:manualLayout>
      </c:layout>
      <c:overlay val="0"/>
    </c:legend>
    <c:plotVisOnly val="1"/>
    <c:dispBlanksAs val="gap"/>
    <c:showDLblsOverMax val="0"/>
  </c:chart>
  <c:txPr>
    <a:bodyPr/>
    <a:lstStyle/>
    <a:p>
      <a:pPr>
        <a:defRPr sz="1800"/>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Design</c:v>
                </c:pt>
              </c:strCache>
            </c:strRef>
          </c:tx>
          <c:spPr>
            <a:solidFill>
              <a:schemeClr val="tx1">
                <a:lumMod val="7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600</c:v>
                </c:pt>
                <c:pt idx="1">
                  <c:v>789</c:v>
                </c:pt>
                <c:pt idx="2">
                  <c:v>456</c:v>
                </c:pt>
                <c:pt idx="3">
                  <c:v>125</c:v>
                </c:pt>
                <c:pt idx="4">
                  <c:v>365</c:v>
                </c:pt>
                <c:pt idx="5">
                  <c:v>458</c:v>
                </c:pt>
                <c:pt idx="6">
                  <c:v>889</c:v>
                </c:pt>
                <c:pt idx="7">
                  <c:v>456</c:v>
                </c:pt>
                <c:pt idx="8">
                  <c:v>523</c:v>
                </c:pt>
                <c:pt idx="9">
                  <c:v>458</c:v>
                </c:pt>
                <c:pt idx="10">
                  <c:v>785</c:v>
                </c:pt>
                <c:pt idx="11">
                  <c:v>456</c:v>
                </c:pt>
              </c:numCache>
            </c:numRef>
          </c:val>
        </c:ser>
        <c:ser>
          <c:idx val="1"/>
          <c:order val="1"/>
          <c:tx>
            <c:strRef>
              <c:f>Sheet1!$C$1</c:f>
              <c:strCache>
                <c:ptCount val="1"/>
                <c:pt idx="0">
                  <c:v>Application</c:v>
                </c:pt>
              </c:strCache>
            </c:strRef>
          </c:tx>
          <c:spPr>
            <a:solidFill>
              <a:schemeClr val="tx1">
                <a:lumMod val="50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554</c:v>
                </c:pt>
                <c:pt idx="1">
                  <c:v>546</c:v>
                </c:pt>
                <c:pt idx="2">
                  <c:v>212</c:v>
                </c:pt>
                <c:pt idx="3">
                  <c:v>42</c:v>
                </c:pt>
                <c:pt idx="4">
                  <c:v>512</c:v>
                </c:pt>
                <c:pt idx="5">
                  <c:v>122</c:v>
                </c:pt>
                <c:pt idx="6">
                  <c:v>775</c:v>
                </c:pt>
                <c:pt idx="7">
                  <c:v>444</c:v>
                </c:pt>
                <c:pt idx="8">
                  <c:v>256</c:v>
                </c:pt>
                <c:pt idx="9">
                  <c:v>546</c:v>
                </c:pt>
                <c:pt idx="10">
                  <c:v>845</c:v>
                </c:pt>
                <c:pt idx="11">
                  <c:v>455</c:v>
                </c:pt>
              </c:numCache>
            </c:numRef>
          </c:val>
        </c:ser>
        <c:ser>
          <c:idx val="2"/>
          <c:order val="2"/>
          <c:tx>
            <c:strRef>
              <c:f>Sheet1!$D$1</c:f>
              <c:strCache>
                <c:ptCount val="1"/>
                <c:pt idx="0">
                  <c:v>Online Shop</c:v>
                </c:pt>
              </c:strCache>
            </c:strRef>
          </c:tx>
          <c:spPr>
            <a:solidFill>
              <a:schemeClr val="bg1">
                <a:lumMod val="65000"/>
                <a:lumOff val="35000"/>
              </a:schemeClr>
            </a:solidFill>
          </c:spPr>
          <c:invertIfNegative val="0"/>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456</c:v>
                </c:pt>
                <c:pt idx="1">
                  <c:v>212</c:v>
                </c:pt>
                <c:pt idx="2">
                  <c:v>877</c:v>
                </c:pt>
                <c:pt idx="3">
                  <c:v>474</c:v>
                </c:pt>
                <c:pt idx="4">
                  <c:v>447</c:v>
                </c:pt>
                <c:pt idx="5">
                  <c:v>414</c:v>
                </c:pt>
                <c:pt idx="6">
                  <c:v>256</c:v>
                </c:pt>
                <c:pt idx="7">
                  <c:v>325</c:v>
                </c:pt>
                <c:pt idx="8">
                  <c:v>13</c:v>
                </c:pt>
                <c:pt idx="9">
                  <c:v>100</c:v>
                </c:pt>
                <c:pt idx="10">
                  <c:v>124</c:v>
                </c:pt>
                <c:pt idx="11">
                  <c:v>323</c:v>
                </c:pt>
              </c:numCache>
            </c:numRef>
          </c:val>
        </c:ser>
        <c:dLbls>
          <c:showLegendKey val="0"/>
          <c:showVal val="0"/>
          <c:showCatName val="0"/>
          <c:showSerName val="0"/>
          <c:showPercent val="0"/>
          <c:showBubbleSize val="0"/>
        </c:dLbls>
        <c:gapWidth val="150"/>
        <c:axId val="211467264"/>
        <c:axId val="211469440"/>
      </c:barChart>
      <c:lineChart>
        <c:grouping val="standard"/>
        <c:varyColors val="0"/>
        <c:ser>
          <c:idx val="3"/>
          <c:order val="3"/>
          <c:tx>
            <c:strRef>
              <c:f>Sheet1!$E$1</c:f>
              <c:strCache>
                <c:ptCount val="1"/>
                <c:pt idx="0">
                  <c:v>Total Sales</c:v>
                </c:pt>
              </c:strCache>
            </c:strRef>
          </c:tx>
          <c:spPr>
            <a:ln>
              <a:solidFill>
                <a:schemeClr val="accent1"/>
              </a:solidFill>
            </a:ln>
          </c:spPr>
          <c:marker>
            <c:symbol val="circle"/>
            <c:size val="15"/>
            <c:spPr>
              <a:solidFill>
                <a:schemeClr val="accent1"/>
              </a:solidFill>
              <a:ln>
                <a:solidFill>
                  <a:schemeClr val="accent1"/>
                </a:solidFill>
              </a:ln>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Sheet1!$E$2:$E$13</c:f>
              <c:numCache>
                <c:formatCode>General</c:formatCode>
                <c:ptCount val="12"/>
                <c:pt idx="0">
                  <c:v>12456</c:v>
                </c:pt>
                <c:pt idx="1">
                  <c:v>12457</c:v>
                </c:pt>
                <c:pt idx="2">
                  <c:v>14563</c:v>
                </c:pt>
                <c:pt idx="3">
                  <c:v>12458</c:v>
                </c:pt>
                <c:pt idx="4">
                  <c:v>12436</c:v>
                </c:pt>
                <c:pt idx="5">
                  <c:v>12453</c:v>
                </c:pt>
                <c:pt idx="6">
                  <c:v>10231</c:v>
                </c:pt>
                <c:pt idx="7">
                  <c:v>10235</c:v>
                </c:pt>
                <c:pt idx="8">
                  <c:v>8056</c:v>
                </c:pt>
                <c:pt idx="9">
                  <c:v>11245</c:v>
                </c:pt>
                <c:pt idx="10">
                  <c:v>10230</c:v>
                </c:pt>
                <c:pt idx="11">
                  <c:v>13569</c:v>
                </c:pt>
              </c:numCache>
            </c:numRef>
          </c:val>
          <c:smooth val="0"/>
        </c:ser>
        <c:dLbls>
          <c:showLegendKey val="0"/>
          <c:showVal val="0"/>
          <c:showCatName val="0"/>
          <c:showSerName val="0"/>
          <c:showPercent val="0"/>
          <c:showBubbleSize val="0"/>
        </c:dLbls>
        <c:marker val="1"/>
        <c:smooth val="0"/>
        <c:axId val="211480960"/>
        <c:axId val="211470976"/>
      </c:lineChart>
      <c:catAx>
        <c:axId val="211467264"/>
        <c:scaling>
          <c:orientation val="minMax"/>
        </c:scaling>
        <c:delete val="0"/>
        <c:axPos val="b"/>
        <c:majorTickMark val="out"/>
        <c:minorTickMark val="none"/>
        <c:tickLblPos val="nextTo"/>
        <c:crossAx val="211469440"/>
        <c:crosses val="autoZero"/>
        <c:auto val="1"/>
        <c:lblAlgn val="ctr"/>
        <c:lblOffset val="100"/>
        <c:noMultiLvlLbl val="0"/>
      </c:catAx>
      <c:valAx>
        <c:axId val="211469440"/>
        <c:scaling>
          <c:orientation val="minMax"/>
        </c:scaling>
        <c:delete val="0"/>
        <c:axPos val="l"/>
        <c:majorGridlines>
          <c:spPr>
            <a:ln>
              <a:noFill/>
            </a:ln>
          </c:spPr>
        </c:majorGridlines>
        <c:numFmt formatCode="General" sourceLinked="1"/>
        <c:majorTickMark val="out"/>
        <c:minorTickMark val="none"/>
        <c:tickLblPos val="nextTo"/>
        <c:crossAx val="211467264"/>
        <c:crosses val="autoZero"/>
        <c:crossBetween val="between"/>
      </c:valAx>
      <c:valAx>
        <c:axId val="211470976"/>
        <c:scaling>
          <c:orientation val="minMax"/>
        </c:scaling>
        <c:delete val="0"/>
        <c:axPos val="r"/>
        <c:numFmt formatCode="General" sourceLinked="1"/>
        <c:majorTickMark val="out"/>
        <c:minorTickMark val="none"/>
        <c:tickLblPos val="nextTo"/>
        <c:crossAx val="211480960"/>
        <c:crosses val="max"/>
        <c:crossBetween val="between"/>
      </c:valAx>
      <c:catAx>
        <c:axId val="211480960"/>
        <c:scaling>
          <c:orientation val="minMax"/>
        </c:scaling>
        <c:delete val="1"/>
        <c:axPos val="b"/>
        <c:majorTickMark val="out"/>
        <c:minorTickMark val="none"/>
        <c:tickLblPos val="nextTo"/>
        <c:crossAx val="211470976"/>
        <c:crosses val="autoZero"/>
        <c:auto val="1"/>
        <c:lblAlgn val="ctr"/>
        <c:lblOffset val="100"/>
        <c:noMultiLvlLbl val="0"/>
      </c:catAx>
      <c:spPr>
        <a:ln>
          <a:noFill/>
        </a:ln>
      </c:spPr>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048198-A268-4A2C-A520-FBB84E35C3C2}" type="datetimeFigureOut">
              <a:rPr kumimoji="1" lang="ja-JP" altLang="en-US" smtClean="0"/>
              <a:t>2015/3/1</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783ACB-D9F9-4ADF-A7FC-E9E289D74451}" type="slidenum">
              <a:rPr kumimoji="1" lang="ja-JP" altLang="en-US" smtClean="0"/>
              <a:t>‹#›</a:t>
            </a:fld>
            <a:endParaRPr kumimoji="1" lang="ja-JP" altLang="en-US"/>
          </a:p>
        </p:txBody>
      </p:sp>
    </p:spTree>
    <p:extLst>
      <p:ext uri="{BB962C8B-B14F-4D97-AF65-F5344CB8AC3E}">
        <p14:creationId xmlns:p14="http://schemas.microsoft.com/office/powerpoint/2010/main" val="1926296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9912F2-0011-47BA-B0C8-0509829BA6FB}" type="datetimeFigureOut">
              <a:rPr kumimoji="1" lang="ja-JP" altLang="en-US" smtClean="0"/>
              <a:t>2015/3/1</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B2B19-2213-4B06-9122-430E4115A3D2}" type="slidenum">
              <a:rPr kumimoji="1" lang="ja-JP" altLang="en-US" smtClean="0"/>
              <a:t>‹#›</a:t>
            </a:fld>
            <a:endParaRPr kumimoji="1" lang="ja-JP" altLang="en-US"/>
          </a:p>
        </p:txBody>
      </p:sp>
    </p:spTree>
    <p:extLst>
      <p:ext uri="{BB962C8B-B14F-4D97-AF65-F5344CB8AC3E}">
        <p14:creationId xmlns:p14="http://schemas.microsoft.com/office/powerpoint/2010/main" val="4826028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9463980"/>
            <a:ext cx="16344898" cy="575841"/>
          </a:xfrm>
        </p:spPr>
        <p:txBody>
          <a:bodyPr/>
          <a:lstStyle>
            <a:lvl1pPr algn="ctr">
              <a:spcBef>
                <a:spcPts val="0"/>
              </a:spcBef>
              <a:defRPr baseline="0">
                <a:solidFill>
                  <a:schemeClr val="tx1"/>
                </a:solidFill>
              </a:defRPr>
            </a:lvl1pPr>
          </a:lstStyle>
          <a:p>
            <a:pPr lvl="0"/>
            <a:r>
              <a:rPr kumimoji="1" lang="en-US" altLang="ja-JP" dirty="0" smtClean="0"/>
              <a:t>Author</a:t>
            </a:r>
            <a:endParaRPr kumimoji="1" lang="ja-JP" altLang="en-US" dirty="0" smtClean="0"/>
          </a:p>
        </p:txBody>
      </p:sp>
      <p:cxnSp>
        <p:nvCxnSpPr>
          <p:cNvPr id="9" name="直線コネクタ 8"/>
          <p:cNvCxnSpPr/>
          <p:nvPr/>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834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4881" y="890144"/>
            <a:ext cx="7344527" cy="5020114"/>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4214" y="890144"/>
            <a:ext cx="7344527" cy="5020114"/>
          </a:xfrm>
          <a:prstGeom prst="rect">
            <a:avLst/>
          </a:prstGeom>
        </p:spPr>
      </p:pic>
      <p:sp>
        <p:nvSpPr>
          <p:cNvPr id="9" name="図プレースホルダー 8"/>
          <p:cNvSpPr>
            <a:spLocks noGrp="1"/>
          </p:cNvSpPr>
          <p:nvPr>
            <p:ph type="pic" sz="quarter" idx="10" hasCustomPrompt="1"/>
          </p:nvPr>
        </p:nvSpPr>
        <p:spPr>
          <a:xfrm>
            <a:off x="1077913" y="1111250"/>
            <a:ext cx="5617021" cy="3671888"/>
          </a:xfrm>
        </p:spPr>
        <p:txBody>
          <a:bodyPr/>
          <a:lstStyle>
            <a:lvl1pPr>
              <a:defRPr baseline="0"/>
            </a:lvl1pPr>
          </a:lstStyle>
          <a:p>
            <a:r>
              <a:rPr kumimoji="1" lang="en-US" altLang="ja-JP" dirty="0" smtClean="0"/>
              <a:t>Add Image</a:t>
            </a:r>
            <a:endParaRPr kumimoji="1" lang="ja-JP" altLang="en-US" dirty="0"/>
          </a:p>
        </p:txBody>
      </p:sp>
      <p:sp>
        <p:nvSpPr>
          <p:cNvPr id="10" name="図プレースホルダー 8"/>
          <p:cNvSpPr>
            <a:spLocks noGrp="1"/>
          </p:cNvSpPr>
          <p:nvPr>
            <p:ph type="pic" sz="quarter" idx="11" hasCustomPrompt="1"/>
          </p:nvPr>
        </p:nvSpPr>
        <p:spPr>
          <a:xfrm>
            <a:off x="11488633" y="1111052"/>
            <a:ext cx="5617021" cy="3671888"/>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19" name="テキスト プレースホルダー 18"/>
          <p:cNvSpPr>
            <a:spLocks noGrp="1"/>
          </p:cNvSpPr>
          <p:nvPr>
            <p:ph type="body" sz="quarter" idx="17" hasCustomPrompt="1"/>
          </p:nvPr>
        </p:nvSpPr>
        <p:spPr>
          <a:xfrm>
            <a:off x="4462686" y="691694"/>
            <a:ext cx="8713511" cy="6130764"/>
          </a:xfrm>
          <a:blipFill>
            <a:blip r:embed="rId3"/>
            <a:stretch>
              <a:fillRect/>
            </a:stretch>
          </a:blipFill>
        </p:spPr>
        <p:txBody>
          <a:bodyPr/>
          <a:lstStyle/>
          <a:p>
            <a:pPr lvl="0"/>
            <a:r>
              <a:rPr kumimoji="1" lang="en-US" altLang="ja-JP" dirty="0" smtClean="0"/>
              <a:t> </a:t>
            </a:r>
            <a:endParaRPr kumimoji="1" lang="ja-JP" altLang="en-US" dirty="0"/>
          </a:p>
        </p:txBody>
      </p:sp>
      <p:sp>
        <p:nvSpPr>
          <p:cNvPr id="11" name="図プレースホルダー 8"/>
          <p:cNvSpPr>
            <a:spLocks noGrp="1"/>
          </p:cNvSpPr>
          <p:nvPr>
            <p:ph type="pic" sz="quarter" idx="12" hasCustomPrompt="1"/>
          </p:nvPr>
        </p:nvSpPr>
        <p:spPr>
          <a:xfrm>
            <a:off x="5419147" y="967036"/>
            <a:ext cx="6800589" cy="4320480"/>
          </a:xfrm>
        </p:spPr>
        <p:txBody>
          <a:bodyPr/>
          <a:lstStyle>
            <a:lvl1pPr>
              <a:defRPr/>
            </a:lvl1pPr>
          </a:lstStyle>
          <a:p>
            <a:r>
              <a:rPr kumimoji="1" lang="en-US" altLang="ja-JP" dirty="0" smtClean="0"/>
              <a:t>Add Image</a:t>
            </a:r>
          </a:p>
        </p:txBody>
      </p:sp>
    </p:spTree>
    <p:extLst>
      <p:ext uri="{BB962C8B-B14F-4D97-AF65-F5344CB8AC3E}">
        <p14:creationId xmlns:p14="http://schemas.microsoft.com/office/powerpoint/2010/main" val="3163253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250"/>
                            </p:stCondLst>
                            <p:childTnLst>
                              <p:par>
                                <p:cTn id="19" presetID="10" presetClass="entr" presetSubtype="0" fill="hold" grpId="0" nodeType="after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19">
                                            <p:bg/>
                                          </p:spTgt>
                                        </p:tgtEl>
                                        <p:attrNameLst>
                                          <p:attrName>style.visibility</p:attrName>
                                        </p:attrNameLst>
                                      </p:cBhvr>
                                      <p:to>
                                        <p:strVal val="visible"/>
                                      </p:to>
                                    </p:set>
                                    <p:animEffect transition="in" filter="fade">
                                      <p:cBhvr>
                                        <p:cTn id="24" dur="500"/>
                                        <p:tgtEl>
                                          <p:spTgt spid="19">
                                            <p:bg/>
                                          </p:spTgt>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xEl>
                                              <p:pRg st="0" end="0"/>
                                            </p:txEl>
                                          </p:spTgt>
                                        </p:tgtEl>
                                        <p:attrNameLst>
                                          <p:attrName>style.visibility</p:attrName>
                                        </p:attrNameLst>
                                      </p:cBhvr>
                                      <p:to>
                                        <p:strVal val="visible"/>
                                      </p:to>
                                    </p:set>
                                    <p:animEffect transition="in" filter="fade">
                                      <p:cBhvr>
                                        <p:cTn id="27" dur="500"/>
                                        <p:tgtEl>
                                          <p:spTgt spid="19">
                                            <p:txEl>
                                              <p:pRg st="0" end="0"/>
                                            </p:txEl>
                                          </p:spTgt>
                                        </p:tgtEl>
                                      </p:cBhvr>
                                    </p:animEffect>
                                  </p:childTnLst>
                                </p:cTn>
                              </p:par>
                            </p:childTnLst>
                          </p:cTn>
                        </p:par>
                        <p:par>
                          <p:cTn id="28" fill="hold">
                            <p:stCondLst>
                              <p:cond delay="20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2500"/>
                            </p:stCondLst>
                            <p:childTnLst>
                              <p:par>
                                <p:cTn id="33" presetID="2" presetClass="entr" presetSubtype="8" decel="100000"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50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17">
                                            <p:txEl>
                                              <p:pRg st="1" end="1"/>
                                            </p:txEl>
                                          </p:spTgt>
                                        </p:tgtEl>
                                        <p:attrNameLst>
                                          <p:attrName>style.visibility</p:attrName>
                                        </p:attrNameLst>
                                      </p:cBhvr>
                                      <p:to>
                                        <p:strVal val="visible"/>
                                      </p:to>
                                    </p:set>
                                    <p:animEffect transition="in" filter="fade">
                                      <p:cBhvr>
                                        <p:cTn id="42"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animBg="1">
        <p:tmplLst>
          <p:tmpl>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1"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Minitors">
    <p:spTree>
      <p:nvGrpSpPr>
        <p:cNvPr id="1" name=""/>
        <p:cNvGrpSpPr/>
        <p:nvPr/>
      </p:nvGrpSpPr>
      <p:grpSpPr>
        <a:xfrm>
          <a:off x="0" y="0"/>
          <a:ext cx="0" cy="0"/>
          <a:chOff x="0" y="0"/>
          <a:chExt cx="0" cy="0"/>
        </a:xfrm>
      </p:grpSpPr>
      <p:sp>
        <p:nvSpPr>
          <p:cNvPr id="3" name="正方形/長方形 2"/>
          <p:cNvSpPr/>
          <p:nvPr userDrawn="1"/>
        </p:nvSpPr>
        <p:spPr>
          <a:xfrm>
            <a:off x="30368" y="5143500"/>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4654" y="511247"/>
            <a:ext cx="8568014" cy="5856389"/>
          </a:xfrm>
          <a:prstGeom prst="rect">
            <a:avLst/>
          </a:prstGeom>
        </p:spPr>
      </p:pic>
      <p:sp>
        <p:nvSpPr>
          <p:cNvPr id="10" name="図プレースホルダー 8"/>
          <p:cNvSpPr>
            <a:spLocks noGrp="1"/>
          </p:cNvSpPr>
          <p:nvPr>
            <p:ph type="pic" sz="quarter" idx="11" hasCustomPrompt="1"/>
          </p:nvPr>
        </p:nvSpPr>
        <p:spPr>
          <a:xfrm>
            <a:off x="5110758" y="764182"/>
            <a:ext cx="6696744" cy="4283569"/>
          </a:xfrm>
        </p:spPr>
        <p:txBody>
          <a:bodyPr/>
          <a:lstStyle>
            <a:lvl1pPr>
              <a:defRPr/>
            </a:lvl1pPr>
          </a:lstStyle>
          <a:p>
            <a:r>
              <a:rPr kumimoji="1" lang="en-US" altLang="ja-JP" dirty="0" smtClean="0"/>
              <a:t>Add Image</a:t>
            </a:r>
            <a:endParaRPr kumimoji="1" lang="ja-JP" altLang="en-US" dirty="0"/>
          </a:p>
        </p:txBody>
      </p:sp>
      <p:sp>
        <p:nvSpPr>
          <p:cNvPr id="12" name="タイトル 1"/>
          <p:cNvSpPr>
            <a:spLocks noGrp="1"/>
          </p:cNvSpPr>
          <p:nvPr>
            <p:ph type="title" hasCustomPrompt="1"/>
          </p:nvPr>
        </p:nvSpPr>
        <p:spPr>
          <a:xfrm>
            <a:off x="1366342" y="6799684"/>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862286" y="5791572"/>
            <a:ext cx="661574" cy="1728192"/>
            <a:chOff x="4012746" y="1615108"/>
            <a:chExt cx="661574" cy="1728192"/>
          </a:xfrm>
        </p:grpSpPr>
        <p:cxnSp>
          <p:nvCxnSpPr>
            <p:cNvPr id="14" name="直線コネクタ 13"/>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7" name="テキスト プレースホルダー 6"/>
          <p:cNvSpPr>
            <a:spLocks noGrp="1"/>
          </p:cNvSpPr>
          <p:nvPr>
            <p:ph type="body" sz="quarter" idx="16" hasCustomPrompt="1"/>
          </p:nvPr>
        </p:nvSpPr>
        <p:spPr>
          <a:xfrm>
            <a:off x="1366342" y="7735788"/>
            <a:ext cx="16201800"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pic>
        <p:nvPicPr>
          <p:cNvPr id="2" name="図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878510" y="2388840"/>
            <a:ext cx="1812335" cy="3762772"/>
          </a:xfrm>
          <a:prstGeom prst="rect">
            <a:avLst/>
          </a:prstGeom>
        </p:spPr>
      </p:pic>
      <p:pic>
        <p:nvPicPr>
          <p:cNvPr id="4" name="図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2455574" y="1112079"/>
            <a:ext cx="3556895" cy="5029200"/>
          </a:xfrm>
          <a:prstGeom prst="rect">
            <a:avLst/>
          </a:prstGeom>
        </p:spPr>
      </p:pic>
      <p:sp>
        <p:nvSpPr>
          <p:cNvPr id="18" name="図プレースホルダー 8"/>
          <p:cNvSpPr>
            <a:spLocks noGrp="1"/>
          </p:cNvSpPr>
          <p:nvPr>
            <p:ph type="pic" sz="quarter" idx="17" hasCustomPrompt="1"/>
          </p:nvPr>
        </p:nvSpPr>
        <p:spPr>
          <a:xfrm>
            <a:off x="3022526" y="2876155"/>
            <a:ext cx="1512168" cy="2771401"/>
          </a:xfrm>
        </p:spPr>
        <p:txBody>
          <a:bodyPr/>
          <a:lstStyle>
            <a:lvl1pPr>
              <a:defRPr/>
            </a:lvl1pPr>
          </a:lstStyle>
          <a:p>
            <a:r>
              <a:rPr kumimoji="1" lang="en-US" altLang="ja-JP" dirty="0" smtClean="0"/>
              <a:t>Add Image</a:t>
            </a:r>
            <a:endParaRPr kumimoji="1" lang="ja-JP" altLang="en-US" dirty="0"/>
          </a:p>
        </p:txBody>
      </p:sp>
      <p:sp>
        <p:nvSpPr>
          <p:cNvPr id="20" name="図プレースホルダー 8"/>
          <p:cNvSpPr>
            <a:spLocks noGrp="1"/>
          </p:cNvSpPr>
          <p:nvPr>
            <p:ph type="pic" sz="quarter" idx="18" hasCustomPrompt="1"/>
          </p:nvPr>
        </p:nvSpPr>
        <p:spPr>
          <a:xfrm>
            <a:off x="12722021" y="1615108"/>
            <a:ext cx="3024000" cy="4032448"/>
          </a:xfrm>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11349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par>
                          <p:cTn id="11" fill="hold">
                            <p:stCondLst>
                              <p:cond delay="750"/>
                            </p:stCondLst>
                            <p:childTnLst>
                              <p:par>
                                <p:cTn id="12" presetID="10" presetClass="entr" presetSubtype="0" fill="hold" grpId="0" nodeType="afterEffect">
                                  <p:stCondLst>
                                    <p:cond delay="25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10" presetClass="entr" presetSubtype="0" fill="hold"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25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nodeType="withEffect">
                                  <p:stCondLst>
                                    <p:cond delay="2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250"/>
                            </p:stCondLst>
                            <p:childTnLst>
                              <p:par>
                                <p:cTn id="26" presetID="10" presetClass="entr" presetSubtype="0" fill="hold" nodeType="afterEffect">
                                  <p:stCondLst>
                                    <p:cond delay="25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2" presetClass="entr" presetSubtype="8" decel="100000" fill="hold" grpId="0" nodeType="afterEffect">
                                  <p:stCondLst>
                                    <p:cond delay="0"/>
                                  </p:stCondLst>
                                  <p:iterate type="lt">
                                    <p:tmPct val="10000"/>
                                  </p:iterate>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10" presetClass="entr" presetSubtype="0" fill="hold" grpId="0" nodeType="withEffect">
                                  <p:stCondLst>
                                    <p:cond delay="50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fade">
                                      <p:cBhvr>
                                        <p:cTn id="36" dur="500"/>
                                        <p:tgtEl>
                                          <p:spTgt spid="17">
                                            <p:txEl>
                                              <p:pRg st="0" end="0"/>
                                            </p:txEl>
                                          </p:spTgt>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17">
                                            <p:txEl>
                                              <p:pRg st="1" end="1"/>
                                            </p:txEl>
                                          </p:spTgt>
                                        </p:tgtEl>
                                        <p:attrNameLst>
                                          <p:attrName>style.visibility</p:attrName>
                                        </p:attrNameLst>
                                      </p:cBhvr>
                                      <p:to>
                                        <p:strVal val="visible"/>
                                      </p:to>
                                    </p:set>
                                    <p:animEffect transition="in" filter="fade">
                                      <p:cBhvr>
                                        <p:cTn id="39"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7" grpId="0" build="allAtOnce">
        <p:tmplLst>
          <p:tmpl lvl="1">
            <p:tnLst>
              <p:par>
                <p:cTn presetID="10" presetClass="entr" presetSubtype="0" fill="hold" nodeType="withEffect">
                  <p:stCondLst>
                    <p:cond delay="50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p:bldP spid="20" grpId="0"/>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18286413" cy="6439643"/>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366342" y="7735788"/>
            <a:ext cx="16201800"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862286" y="6727676"/>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366342" y="8671892"/>
            <a:ext cx="16201800" cy="122413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3309407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alf Image">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1"/>
            <a:ext cx="9142413" cy="10286999"/>
          </a:xfrm>
        </p:spPr>
        <p:txBody>
          <a:bodyPr/>
          <a:lstStyle>
            <a:lvl1pPr>
              <a:defRPr/>
            </a:lvl1pPr>
          </a:lstStyle>
          <a:p>
            <a:r>
              <a:rPr kumimoji="1" lang="en-US" altLang="ja-JP" dirty="0" smtClean="0"/>
              <a:t>Add Image</a:t>
            </a:r>
            <a:endParaRPr kumimoji="1" lang="ja-JP" altLang="en-US" dirty="0"/>
          </a:p>
        </p:txBody>
      </p:sp>
      <p:sp>
        <p:nvSpPr>
          <p:cNvPr id="5" name="タイトル 1"/>
          <p:cNvSpPr>
            <a:spLocks noGrp="1"/>
          </p:cNvSpPr>
          <p:nvPr>
            <p:ph type="title" hasCustomPrompt="1"/>
          </p:nvPr>
        </p:nvSpPr>
        <p:spPr>
          <a:xfrm>
            <a:off x="10007302" y="3805742"/>
            <a:ext cx="7632848" cy="1080120"/>
          </a:xfrm>
          <a:prstGeom prst="rect">
            <a:avLst/>
          </a:prstGeom>
        </p:spPr>
        <p:txBody>
          <a:bodyPr anchor="t">
            <a:normAutofit/>
          </a:bodyPr>
          <a:lstStyle>
            <a:lvl1pPr algn="l">
              <a:defRPr sz="6000" spc="600" baseline="0"/>
            </a:lvl1pPr>
          </a:lstStyle>
          <a:p>
            <a:r>
              <a:rPr kumimoji="1" lang="en-US" altLang="ja-JP" dirty="0" smtClean="0"/>
              <a:t>TEXT</a:t>
            </a:r>
            <a:endParaRPr kumimoji="1" lang="ja-JP" altLang="en-US" dirty="0"/>
          </a:p>
        </p:txBody>
      </p:sp>
      <p:grpSp>
        <p:nvGrpSpPr>
          <p:cNvPr id="6" name="グループ化 5"/>
          <p:cNvGrpSpPr/>
          <p:nvPr userDrawn="1"/>
        </p:nvGrpSpPr>
        <p:grpSpPr>
          <a:xfrm>
            <a:off x="9503246" y="2797630"/>
            <a:ext cx="661574" cy="1728192"/>
            <a:chOff x="4012746" y="1615108"/>
            <a:chExt cx="661574" cy="1728192"/>
          </a:xfrm>
        </p:grpSpPr>
        <p:cxnSp>
          <p:nvCxnSpPr>
            <p:cNvPr id="7" name="直線コネクタ 6"/>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テキスト プレースホルダー 6"/>
          <p:cNvSpPr>
            <a:spLocks noGrp="1"/>
          </p:cNvSpPr>
          <p:nvPr>
            <p:ph type="body" sz="quarter" idx="16" hasCustomPrompt="1"/>
          </p:nvPr>
        </p:nvSpPr>
        <p:spPr>
          <a:xfrm>
            <a:off x="10007302" y="4741846"/>
            <a:ext cx="7632848" cy="1944216"/>
          </a:xfrm>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2125925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 presetClass="entr" presetSubtype="8" decel="10000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25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0">
                                            <p:txEl>
                                              <p:pRg st="1" end="1"/>
                                            </p:txEl>
                                          </p:spTgt>
                                        </p:tgtEl>
                                        <p:attrNameLst>
                                          <p:attrName>style.visibility</p:attrName>
                                        </p:attrNameLst>
                                      </p:cBhvr>
                                      <p:to>
                                        <p:strVal val="visible"/>
                                      </p:to>
                                    </p:set>
                                    <p:animEffect transition="in" filter="fade">
                                      <p:cBhvr>
                                        <p:cTn id="2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build="allAtOnce">
        <p:tmplLst>
          <p:tmpl lvl="1">
            <p:tnLst>
              <p:par>
                <p:cTn presetID="10" presetClass="entr" presetSubtype="0" fill="hold" nodeType="with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1"/>
            <a:ext cx="18286413" cy="10286999"/>
          </a:xfrm>
        </p:spPr>
        <p:txBody>
          <a:bodyPr/>
          <a:lstStyle>
            <a:lvl1pPr>
              <a:defRPr/>
            </a:lvl1pPr>
          </a:lstStyle>
          <a:p>
            <a:r>
              <a:rPr kumimoji="1" lang="en-US" altLang="ja-JP" dirty="0" smtClean="0"/>
              <a:t>Add Image</a:t>
            </a:r>
            <a:endParaRPr kumimoji="1" lang="ja-JP" altLang="en-US" dirty="0"/>
          </a:p>
        </p:txBody>
      </p:sp>
      <p:sp>
        <p:nvSpPr>
          <p:cNvPr id="4" name="タイトル 1"/>
          <p:cNvSpPr>
            <a:spLocks noGrp="1"/>
          </p:cNvSpPr>
          <p:nvPr>
            <p:ph type="title" hasCustomPrompt="1"/>
          </p:nvPr>
        </p:nvSpPr>
        <p:spPr>
          <a:xfrm>
            <a:off x="1006302" y="6871692"/>
            <a:ext cx="16201800" cy="1080120"/>
          </a:xfrm>
          <a:prstGeom prst="rect">
            <a:avLst/>
          </a:prstGeom>
        </p:spPr>
        <p:txBody>
          <a:bodyPr anchor="t">
            <a:normAutofit/>
          </a:bodyPr>
          <a:lstStyle>
            <a:lvl1pPr algn="ctr">
              <a:defRPr sz="6000" spc="600" baseline="0"/>
            </a:lvl1pPr>
          </a:lstStyle>
          <a:p>
            <a:r>
              <a:rPr kumimoji="1" lang="en-US" altLang="ja-JP" dirty="0" smtClean="0"/>
              <a:t>TEXT</a:t>
            </a:r>
            <a:endParaRPr kumimoji="1" lang="ja-JP" altLang="en-US" dirty="0"/>
          </a:p>
        </p:txBody>
      </p:sp>
      <p:sp>
        <p:nvSpPr>
          <p:cNvPr id="5" name="テキスト プレースホルダー 6"/>
          <p:cNvSpPr>
            <a:spLocks noGrp="1"/>
          </p:cNvSpPr>
          <p:nvPr>
            <p:ph type="body" sz="quarter" idx="16" hasCustomPrompt="1"/>
          </p:nvPr>
        </p:nvSpPr>
        <p:spPr>
          <a:xfrm>
            <a:off x="1006302" y="7807796"/>
            <a:ext cx="16201800" cy="1944216"/>
          </a:xfrm>
        </p:spPr>
        <p:txBody>
          <a:bodyPr anchor="t">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Tree>
    <p:extLst>
      <p:ext uri="{BB962C8B-B14F-4D97-AF65-F5344CB8AC3E}">
        <p14:creationId xmlns:p14="http://schemas.microsoft.com/office/powerpoint/2010/main" val="195796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75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500"/>
                                        <p:tgtEl>
                                          <p:spTgt spid="5">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5">
                                            <p:txEl>
                                              <p:pRg st="1" end="1"/>
                                            </p:txEl>
                                          </p:spTgt>
                                        </p:tgtEl>
                                        <p:attrNameLst>
                                          <p:attrName>style.visibility</p:attrName>
                                        </p:attrNameLst>
                                      </p:cBhvr>
                                      <p:to>
                                        <p:strVal val="visible"/>
                                      </p:to>
                                    </p:set>
                                    <p:animEffect transition="in" filter="fade">
                                      <p:cBhvr>
                                        <p:cTn id="18"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p:tmplLst>
          <p:tmpl lvl="1">
            <p:tnLst>
              <p:par>
                <p:cTn presetID="10" presetClass="entr" presetSubtype="0"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Tree>
    <p:extLst>
      <p:ext uri="{BB962C8B-B14F-4D97-AF65-F5344CB8AC3E}">
        <p14:creationId xmlns:p14="http://schemas.microsoft.com/office/powerpoint/2010/main" val="373004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15913768" cy="864096"/>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15913768" cy="2088232"/>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571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3919364"/>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4855468"/>
            <a:ext cx="7308812" cy="208823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866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233267"/>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983260"/>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テキスト プレースホルダー 6"/>
          <p:cNvSpPr>
            <a:spLocks noGrp="1"/>
          </p:cNvSpPr>
          <p:nvPr>
            <p:ph type="body" sz="quarter" idx="15" hasCustomPrompt="1"/>
          </p:nvPr>
        </p:nvSpPr>
        <p:spPr>
          <a:xfrm>
            <a:off x="1186322" y="4579618"/>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6" hasCustomPrompt="1"/>
          </p:nvPr>
        </p:nvSpPr>
        <p:spPr>
          <a:xfrm>
            <a:off x="1186322" y="5329611"/>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7" hasCustomPrompt="1"/>
          </p:nvPr>
        </p:nvSpPr>
        <p:spPr>
          <a:xfrm>
            <a:off x="1186322" y="6943700"/>
            <a:ext cx="1587776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4" name="テキスト プレースホルダー 6"/>
          <p:cNvSpPr>
            <a:spLocks noGrp="1"/>
          </p:cNvSpPr>
          <p:nvPr>
            <p:ph type="body" sz="quarter" idx="18" hasCustomPrompt="1"/>
          </p:nvPr>
        </p:nvSpPr>
        <p:spPr>
          <a:xfrm>
            <a:off x="1186322" y="7693693"/>
            <a:ext cx="15877764" cy="1254049"/>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8761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fade">
                                      <p:cBhvr>
                                        <p:cTn id="19" dur="500"/>
                                        <p:tgtEl>
                                          <p:spTgt spid="11">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3250"/>
                            </p:stCondLst>
                            <p:childTnLst>
                              <p:par>
                                <p:cTn id="25" presetID="10" presetClass="entr" presetSubtype="0" fill="hold" grpId="0" nodeType="afterEffect">
                                  <p:stCondLst>
                                    <p:cond delay="25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allAtOnce"/>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86228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86228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86228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2590478" y="2383554"/>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2590478" y="3160606"/>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2590478" y="4671145"/>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2590478" y="5448197"/>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2590478" y="6958736"/>
            <a:ext cx="14545616"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2590478" y="7735788"/>
            <a:ext cx="14545616"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13274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5">
                                            <p:txEl>
                                              <p:pRg st="1" end="1"/>
                                            </p:txEl>
                                          </p:spTgt>
                                        </p:tgtEl>
                                        <p:attrNameLst>
                                          <p:attrName>style.visibility</p:attrName>
                                        </p:attrNameLst>
                                      </p:cBhvr>
                                      <p:to>
                                        <p:strVal val="visible"/>
                                      </p:to>
                                    </p:set>
                                    <p:animEffect transition="in" filter="fade">
                                      <p:cBhvr>
                                        <p:cTn id="21" dur="500"/>
                                        <p:tgtEl>
                                          <p:spTgt spid="25">
                                            <p:txEl>
                                              <p:pRg st="1" end="1"/>
                                            </p:txEl>
                                          </p:spTgt>
                                        </p:tgtEl>
                                      </p:cBhvr>
                                    </p:animEffect>
                                  </p:childTnLst>
                                </p:cTn>
                              </p:par>
                            </p:childTnLst>
                          </p:cTn>
                        </p:par>
                        <p:par>
                          <p:cTn id="22" fill="hold">
                            <p:stCondLst>
                              <p:cond delay="2500"/>
                            </p:stCondLst>
                            <p:childTnLst>
                              <p:par>
                                <p:cTn id="23" presetID="10" presetClass="entr" presetSubtype="0" fill="hold" nodeType="afterEffect">
                                  <p:stCondLst>
                                    <p:cond delay="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par>
                          <p:cTn id="26" fill="hold">
                            <p:stCondLst>
                              <p:cond delay="3250"/>
                            </p:stCondLst>
                            <p:childTnLst>
                              <p:par>
                                <p:cTn id="27" presetID="10" presetClass="entr" presetSubtype="0" fill="hold" grpId="0" nodeType="afterEffect">
                                  <p:stCondLst>
                                    <p:cond delay="0"/>
                                  </p:stCondLst>
                                  <p:childTnLst>
                                    <p:set>
                                      <p:cBhvr>
                                        <p:cTn id="28" dur="1" fill="hold">
                                          <p:stCondLst>
                                            <p:cond delay="0"/>
                                          </p:stCondLst>
                                        </p:cTn>
                                        <p:tgtEl>
                                          <p:spTgt spid="26">
                                            <p:txEl>
                                              <p:pRg st="0" end="0"/>
                                            </p:txEl>
                                          </p:spTgt>
                                        </p:tgtEl>
                                        <p:attrNameLst>
                                          <p:attrName>style.visibility</p:attrName>
                                        </p:attrNameLst>
                                      </p:cBhvr>
                                      <p:to>
                                        <p:strVal val="visible"/>
                                      </p:to>
                                    </p:set>
                                    <p:animEffect transition="in" filter="fade">
                                      <p:cBhvr>
                                        <p:cTn id="29" dur="500"/>
                                        <p:tgtEl>
                                          <p:spTgt spid="26">
                                            <p:txEl>
                                              <p:pRg st="0" end="0"/>
                                            </p:txEl>
                                          </p:spTgt>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27">
                                            <p:txEl>
                                              <p:pRg st="0" end="0"/>
                                            </p:txEl>
                                          </p:spTgt>
                                        </p:tgtEl>
                                        <p:attrNameLst>
                                          <p:attrName>style.visibility</p:attrName>
                                        </p:attrNameLst>
                                      </p:cBhvr>
                                      <p:to>
                                        <p:strVal val="visible"/>
                                      </p:to>
                                    </p:set>
                                    <p:animEffect transition="in" filter="fade">
                                      <p:cBhvr>
                                        <p:cTn id="32" dur="500"/>
                                        <p:tgtEl>
                                          <p:spTgt spid="27">
                                            <p:txEl>
                                              <p:pRg st="0" end="0"/>
                                            </p:txEl>
                                          </p:spTgt>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27">
                                            <p:txEl>
                                              <p:pRg st="1" end="1"/>
                                            </p:txEl>
                                          </p:spTgt>
                                        </p:tgtEl>
                                        <p:attrNameLst>
                                          <p:attrName>style.visibility</p:attrName>
                                        </p:attrNameLst>
                                      </p:cBhvr>
                                      <p:to>
                                        <p:strVal val="visible"/>
                                      </p:to>
                                    </p:set>
                                    <p:animEffect transition="in" filter="fade">
                                      <p:cBhvr>
                                        <p:cTn id="35" dur="500"/>
                                        <p:tgtEl>
                                          <p:spTgt spid="27">
                                            <p:txEl>
                                              <p:pRg st="1" end="1"/>
                                            </p:txEl>
                                          </p:spTgt>
                                        </p:tgtEl>
                                      </p:cBhvr>
                                    </p:animEffect>
                                  </p:childTnLst>
                                </p:cTn>
                              </p:par>
                            </p:childTnLst>
                          </p:cTn>
                        </p:par>
                        <p:par>
                          <p:cTn id="36" fill="hold">
                            <p:stCondLst>
                              <p:cond delay="4250"/>
                            </p:stCondLst>
                            <p:childTnLst>
                              <p:par>
                                <p:cTn id="37" presetID="10" presetClass="entr" presetSubtype="0" fill="hold" nodeType="afterEffect">
                                  <p:stCondLst>
                                    <p:cond delay="25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8">
                                            <p:txEl>
                                              <p:pRg st="0" end="0"/>
                                            </p:txEl>
                                          </p:spTgt>
                                        </p:tgtEl>
                                        <p:attrNameLst>
                                          <p:attrName>style.visibility</p:attrName>
                                        </p:attrNameLst>
                                      </p:cBhvr>
                                      <p:to>
                                        <p:strVal val="visible"/>
                                      </p:to>
                                    </p:set>
                                    <p:animEffect transition="in" filter="fade">
                                      <p:cBhvr>
                                        <p:cTn id="43" dur="500"/>
                                        <p:tgtEl>
                                          <p:spTgt spid="28">
                                            <p:txEl>
                                              <p:pRg st="0" end="0"/>
                                            </p:txEl>
                                          </p:spTgt>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9">
                                            <p:txEl>
                                              <p:pRg st="0" end="0"/>
                                            </p:txEl>
                                          </p:spTgt>
                                        </p:tgtEl>
                                        <p:attrNameLst>
                                          <p:attrName>style.visibility</p:attrName>
                                        </p:attrNameLst>
                                      </p:cBhvr>
                                      <p:to>
                                        <p:strVal val="visible"/>
                                      </p:to>
                                    </p:set>
                                    <p:animEffect transition="in" filter="fade">
                                      <p:cBhvr>
                                        <p:cTn id="46" dur="500"/>
                                        <p:tgtEl>
                                          <p:spTgt spid="29">
                                            <p:txEl>
                                              <p:pRg st="0" end="0"/>
                                            </p:txEl>
                                          </p:spTgt>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29">
                                            <p:txEl>
                                              <p:pRg st="1" end="1"/>
                                            </p:txEl>
                                          </p:spTgt>
                                        </p:tgtEl>
                                        <p:attrNameLst>
                                          <p:attrName>style.visibility</p:attrName>
                                        </p:attrNameLst>
                                      </p:cBhvr>
                                      <p:to>
                                        <p:strVal val="visible"/>
                                      </p:to>
                                    </p:set>
                                    <p:animEffect transition="in" filter="fade">
                                      <p:cBhvr>
                                        <p:cTn id="4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5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914320" y="4063602"/>
            <a:ext cx="16457772" cy="1440161"/>
          </a:xfrm>
        </p:spPr>
        <p:txBody>
          <a:bodyPr anchor="b">
            <a:noAutofit/>
          </a:bodyPr>
          <a:lstStyle>
            <a:lvl1pPr algn="ctr">
              <a:defRPr sz="8000" kern="0" spc="2000" baseline="0"/>
            </a:lvl1pPr>
          </a:lstStyle>
          <a:p>
            <a:r>
              <a:rPr kumimoji="1" lang="en-US" altLang="ja-JP" dirty="0" smtClean="0"/>
              <a:t>TITLE</a:t>
            </a:r>
            <a:endParaRPr kumimoji="1" lang="ja-JP" altLang="en-US" dirty="0"/>
          </a:p>
        </p:txBody>
      </p:sp>
      <p:sp>
        <p:nvSpPr>
          <p:cNvPr id="6" name="テキスト プレースホルダー 5"/>
          <p:cNvSpPr>
            <a:spLocks noGrp="1"/>
          </p:cNvSpPr>
          <p:nvPr>
            <p:ph type="body" sz="quarter" idx="12" hasCustomPrompt="1"/>
          </p:nvPr>
        </p:nvSpPr>
        <p:spPr>
          <a:xfrm>
            <a:off x="970757" y="5359747"/>
            <a:ext cx="16344898" cy="575841"/>
          </a:xfrm>
        </p:spPr>
        <p:txBody>
          <a:bodyPr>
            <a:noAutofit/>
          </a:bodyPr>
          <a:lstStyle>
            <a:lvl1pPr algn="ctr">
              <a:spcBef>
                <a:spcPts val="0"/>
              </a:spcBef>
              <a:defRPr sz="2800" spc="1000" baseline="0">
                <a:solidFill>
                  <a:schemeClr val="tx1"/>
                </a:solidFill>
              </a:defRPr>
            </a:lvl1pPr>
          </a:lstStyle>
          <a:p>
            <a:pPr lvl="0"/>
            <a:r>
              <a:rPr kumimoji="1" lang="en-US" altLang="ja-JP" dirty="0" smtClean="0"/>
              <a:t>DESCRIPTION GOES HERE</a:t>
            </a:r>
            <a:endParaRPr kumimoji="1" lang="ja-JP" altLang="en-US" dirty="0" smtClean="0"/>
          </a:p>
        </p:txBody>
      </p:sp>
      <p:sp>
        <p:nvSpPr>
          <p:cNvPr id="7" name="テキスト プレースホルダー 5"/>
          <p:cNvSpPr>
            <a:spLocks noGrp="1"/>
          </p:cNvSpPr>
          <p:nvPr>
            <p:ph type="body" sz="quarter" idx="13" hasCustomPrompt="1"/>
          </p:nvPr>
        </p:nvSpPr>
        <p:spPr>
          <a:xfrm>
            <a:off x="970757" y="8167836"/>
            <a:ext cx="16344898" cy="1871985"/>
          </a:xfrm>
        </p:spPr>
        <p:txBody>
          <a:bodyPr anchor="b"/>
          <a:lstStyle>
            <a:lvl1pPr algn="ctr">
              <a:spcBef>
                <a:spcPts val="0"/>
              </a:spcBef>
              <a:defRPr baseline="0">
                <a:solidFill>
                  <a:schemeClr val="tx1"/>
                </a:solidFill>
              </a:defRPr>
            </a:lvl1pPr>
          </a:lstStyle>
          <a:p>
            <a:pPr lvl="0"/>
            <a:r>
              <a:rPr kumimoji="1" lang="en-US" altLang="ja-JP" dirty="0" smtClean="0"/>
              <a:t>Info</a:t>
            </a:r>
            <a:endParaRPr kumimoji="1" lang="ja-JP" altLang="en-US" dirty="0" smtClean="0"/>
          </a:p>
        </p:txBody>
      </p:sp>
      <p:cxnSp>
        <p:nvCxnSpPr>
          <p:cNvPr id="12" name="直線コネクタ 11"/>
          <p:cNvCxnSpPr/>
          <p:nvPr userDrawn="1"/>
        </p:nvCxnSpPr>
        <p:spPr>
          <a:xfrm flipV="1">
            <a:off x="8813213" y="226318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userDrawn="1"/>
        </p:nvCxnSpPr>
        <p:spPr>
          <a:xfrm flipV="1">
            <a:off x="8813213" y="2623220"/>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V="1">
            <a:off x="8813213" y="2983260"/>
            <a:ext cx="661574" cy="100811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63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afterEffect">
                                  <p:stCondLst>
                                    <p:cond delay="25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3" decel="100000" fill="hold"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25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250"/>
                                  </p:stCondLst>
                                  <p:iterate type="lt">
                                    <p:tmPct val="10000"/>
                                  </p:iterate>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iterate type="lt">
                                    <p:tmPct val="10000"/>
                                  </p:iterate>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00"/>
                            </p:stCondLst>
                            <p:childTnLst>
                              <p:par>
                                <p:cTn id="27" presetID="10" presetClass="entr" presetSubtype="0" fill="hold" grpId="0" nodeType="after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p">
        <p:tmplLst>
          <p:tmpl lvl="1">
            <p:tnLst>
              <p:par>
                <p:cTn presetID="2" presetClass="entr" presetSubtype="2" decel="100000" fill="hold" nodeType="withEffect">
                  <p:stCondLst>
                    <p:cond delay="250"/>
                  </p:stCondLst>
                  <p:iterate type="lt">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142206" y="2470598"/>
            <a:ext cx="1552133" cy="1728192"/>
            <a:chOff x="7054974" y="1111052"/>
            <a:chExt cx="1552133" cy="1728192"/>
          </a:xfrm>
        </p:grpSpPr>
        <p:sp>
          <p:nvSpPr>
            <p:cNvPr id="16" name="テキスト ボックス 15"/>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グループ化 17"/>
          <p:cNvGrpSpPr/>
          <p:nvPr userDrawn="1"/>
        </p:nvGrpSpPr>
        <p:grpSpPr>
          <a:xfrm>
            <a:off x="142206" y="4774854"/>
            <a:ext cx="1552133" cy="1728192"/>
            <a:chOff x="7054974" y="1111052"/>
            <a:chExt cx="1552133" cy="1728192"/>
          </a:xfrm>
        </p:grpSpPr>
        <p:sp>
          <p:nvSpPr>
            <p:cNvPr id="19" name="テキスト ボックス 18"/>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20" name="直線コネクタ 19"/>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グループ化 20"/>
          <p:cNvGrpSpPr/>
          <p:nvPr userDrawn="1"/>
        </p:nvGrpSpPr>
        <p:grpSpPr>
          <a:xfrm>
            <a:off x="142206" y="7079110"/>
            <a:ext cx="1552133" cy="1728192"/>
            <a:chOff x="7054974" y="1111052"/>
            <a:chExt cx="1552133" cy="1728192"/>
          </a:xfrm>
        </p:grpSpPr>
        <p:sp>
          <p:nvSpPr>
            <p:cNvPr id="22" name="テキスト ボックス 21"/>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23" name="直線コネクタ 22"/>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4" name="テキスト プレースホルダー 6"/>
          <p:cNvSpPr>
            <a:spLocks noGrp="1"/>
          </p:cNvSpPr>
          <p:nvPr>
            <p:ph type="body" sz="quarter" idx="13" hasCustomPrompt="1"/>
          </p:nvPr>
        </p:nvSpPr>
        <p:spPr>
          <a:xfrm>
            <a:off x="1870398"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4" hasCustomPrompt="1"/>
          </p:nvPr>
        </p:nvSpPr>
        <p:spPr>
          <a:xfrm>
            <a:off x="1870398"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6" name="テキスト プレースホルダー 6"/>
          <p:cNvSpPr>
            <a:spLocks noGrp="1"/>
          </p:cNvSpPr>
          <p:nvPr>
            <p:ph type="body" sz="quarter" idx="15" hasCustomPrompt="1"/>
          </p:nvPr>
        </p:nvSpPr>
        <p:spPr>
          <a:xfrm>
            <a:off x="1870398"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7" name="テキスト プレースホルダー 6"/>
          <p:cNvSpPr>
            <a:spLocks noGrp="1"/>
          </p:cNvSpPr>
          <p:nvPr>
            <p:ph type="body" sz="quarter" idx="16" hasCustomPrompt="1"/>
          </p:nvPr>
        </p:nvSpPr>
        <p:spPr>
          <a:xfrm>
            <a:off x="1870398"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8" name="テキスト プレースホルダー 6"/>
          <p:cNvSpPr>
            <a:spLocks noGrp="1"/>
          </p:cNvSpPr>
          <p:nvPr>
            <p:ph type="body" sz="quarter" idx="17" hasCustomPrompt="1"/>
          </p:nvPr>
        </p:nvSpPr>
        <p:spPr>
          <a:xfrm>
            <a:off x="1870398"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1870398"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0" name="グループ化 29"/>
          <p:cNvGrpSpPr/>
          <p:nvPr userDrawn="1"/>
        </p:nvGrpSpPr>
        <p:grpSpPr>
          <a:xfrm>
            <a:off x="8639150" y="2470598"/>
            <a:ext cx="1552133" cy="1728192"/>
            <a:chOff x="7054974" y="1111052"/>
            <a:chExt cx="1552133" cy="1728192"/>
          </a:xfrm>
        </p:grpSpPr>
        <p:sp>
          <p:nvSpPr>
            <p:cNvPr id="31" name="テキスト ボックス 3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32" name="直線コネクタ 3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userDrawn="1"/>
        </p:nvGrpSpPr>
        <p:grpSpPr>
          <a:xfrm>
            <a:off x="8639150" y="4774854"/>
            <a:ext cx="1552133" cy="1728192"/>
            <a:chOff x="7054974" y="1111052"/>
            <a:chExt cx="1552133" cy="1728192"/>
          </a:xfrm>
        </p:grpSpPr>
        <p:sp>
          <p:nvSpPr>
            <p:cNvPr id="34" name="テキスト ボックス 33"/>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35" name="直線コネクタ 34"/>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6" name="グループ化 35"/>
          <p:cNvGrpSpPr/>
          <p:nvPr userDrawn="1"/>
        </p:nvGrpSpPr>
        <p:grpSpPr>
          <a:xfrm>
            <a:off x="8639150" y="7079110"/>
            <a:ext cx="1552133" cy="1728192"/>
            <a:chOff x="7054974" y="1111052"/>
            <a:chExt cx="1552133" cy="1728192"/>
          </a:xfrm>
        </p:grpSpPr>
        <p:sp>
          <p:nvSpPr>
            <p:cNvPr id="37" name="テキスト ボックス 36"/>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6</a:t>
              </a:r>
              <a:endParaRPr kumimoji="1" lang="ja-JP" altLang="en-US" sz="9600" dirty="0">
                <a:solidFill>
                  <a:schemeClr val="tx1">
                    <a:lumMod val="50000"/>
                  </a:schemeClr>
                </a:solidFill>
              </a:endParaRPr>
            </a:p>
          </p:txBody>
        </p:sp>
        <p:cxnSp>
          <p:nvCxnSpPr>
            <p:cNvPr id="38" name="直線コネクタ 3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39" name="テキスト プレースホルダー 6"/>
          <p:cNvSpPr>
            <a:spLocks noGrp="1"/>
          </p:cNvSpPr>
          <p:nvPr>
            <p:ph type="body" sz="quarter" idx="19" hasCustomPrompt="1"/>
          </p:nvPr>
        </p:nvSpPr>
        <p:spPr>
          <a:xfrm>
            <a:off x="10367342" y="2263180"/>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0" name="テキスト プレースホルダー 6"/>
          <p:cNvSpPr>
            <a:spLocks noGrp="1"/>
          </p:cNvSpPr>
          <p:nvPr>
            <p:ph type="body" sz="quarter" idx="20" hasCustomPrompt="1"/>
          </p:nvPr>
        </p:nvSpPr>
        <p:spPr>
          <a:xfrm>
            <a:off x="10367342" y="2983260"/>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1" name="テキスト プレースホルダー 6"/>
          <p:cNvSpPr>
            <a:spLocks noGrp="1"/>
          </p:cNvSpPr>
          <p:nvPr>
            <p:ph type="body" sz="quarter" idx="21" hasCustomPrompt="1"/>
          </p:nvPr>
        </p:nvSpPr>
        <p:spPr>
          <a:xfrm>
            <a:off x="10367342" y="4550771"/>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22" hasCustomPrompt="1"/>
          </p:nvPr>
        </p:nvSpPr>
        <p:spPr>
          <a:xfrm>
            <a:off x="10367342" y="5270851"/>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3" name="テキスト プレースホルダー 6"/>
          <p:cNvSpPr>
            <a:spLocks noGrp="1"/>
          </p:cNvSpPr>
          <p:nvPr>
            <p:ph type="body" sz="quarter" idx="23" hasCustomPrompt="1"/>
          </p:nvPr>
        </p:nvSpPr>
        <p:spPr>
          <a:xfrm>
            <a:off x="10367342" y="6838362"/>
            <a:ext cx="7128792"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4" name="テキスト プレースホルダー 6"/>
          <p:cNvSpPr>
            <a:spLocks noGrp="1"/>
          </p:cNvSpPr>
          <p:nvPr>
            <p:ph type="body" sz="quarter" idx="24" hasCustomPrompt="1"/>
          </p:nvPr>
        </p:nvSpPr>
        <p:spPr>
          <a:xfrm>
            <a:off x="10367342" y="7558442"/>
            <a:ext cx="7128792" cy="1334822"/>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283816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fade">
                                      <p:cBhvr>
                                        <p:cTn id="15" dur="500"/>
                                        <p:tgtEl>
                                          <p:spTgt spid="24">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animEffect transition="in" filter="fade">
                                      <p:cBhvr>
                                        <p:cTn id="19" dur="500"/>
                                        <p:tgtEl>
                                          <p:spTgt spid="25">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Effect transition="in" filter="fade">
                                      <p:cBhvr>
                                        <p:cTn id="22" dur="500"/>
                                        <p:tgtEl>
                                          <p:spTgt spid="25">
                                            <p:txEl>
                                              <p:pRg st="1" end="1"/>
                                            </p:txEl>
                                          </p:spTgt>
                                        </p:tgtEl>
                                      </p:cBhvr>
                                    </p:animEffect>
                                  </p:childTnLst>
                                </p:cTn>
                              </p:par>
                            </p:childTnLst>
                          </p:cTn>
                        </p:par>
                        <p:par>
                          <p:cTn id="23" fill="hold">
                            <p:stCondLst>
                              <p:cond delay="2500"/>
                            </p:stCondLst>
                            <p:childTnLst>
                              <p:par>
                                <p:cTn id="24" presetID="10" presetClass="entr" presetSubtype="0" fill="hold" nodeType="afterEffect">
                                  <p:stCondLst>
                                    <p:cond delay="25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6">
                                            <p:txEl>
                                              <p:pRg st="0" end="0"/>
                                            </p:txEl>
                                          </p:spTgt>
                                        </p:tgtEl>
                                        <p:attrNameLst>
                                          <p:attrName>style.visibility</p:attrName>
                                        </p:attrNameLst>
                                      </p:cBhvr>
                                      <p:to>
                                        <p:strVal val="visible"/>
                                      </p:to>
                                    </p:set>
                                    <p:animEffect transition="in" filter="fade">
                                      <p:cBhvr>
                                        <p:cTn id="30" dur="500"/>
                                        <p:tgtEl>
                                          <p:spTgt spid="26">
                                            <p:txEl>
                                              <p:pRg st="0" end="0"/>
                                            </p:txEl>
                                          </p:spTgt>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27">
                                            <p:txEl>
                                              <p:pRg st="0" end="0"/>
                                            </p:txEl>
                                          </p:spTgt>
                                        </p:tgtEl>
                                        <p:attrNameLst>
                                          <p:attrName>style.visibility</p:attrName>
                                        </p:attrNameLst>
                                      </p:cBhvr>
                                      <p:to>
                                        <p:strVal val="visible"/>
                                      </p:to>
                                    </p:set>
                                    <p:animEffect transition="in" filter="fade">
                                      <p:cBhvr>
                                        <p:cTn id="34" dur="500"/>
                                        <p:tgtEl>
                                          <p:spTgt spid="2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xEl>
                                              <p:pRg st="1" end="1"/>
                                            </p:txEl>
                                          </p:spTgt>
                                        </p:tgtEl>
                                        <p:attrNameLst>
                                          <p:attrName>style.visibility</p:attrName>
                                        </p:attrNameLst>
                                      </p:cBhvr>
                                      <p:to>
                                        <p:strVal val="visible"/>
                                      </p:to>
                                    </p:set>
                                    <p:animEffect transition="in" filter="fade">
                                      <p:cBhvr>
                                        <p:cTn id="37" dur="500"/>
                                        <p:tgtEl>
                                          <p:spTgt spid="27">
                                            <p:txEl>
                                              <p:pRg st="1" end="1"/>
                                            </p:txEl>
                                          </p:spTgt>
                                        </p:tgtEl>
                                      </p:cBhvr>
                                    </p:animEffect>
                                  </p:childTnLst>
                                </p:cTn>
                              </p:par>
                            </p:childTnLst>
                          </p:cTn>
                        </p:par>
                        <p:par>
                          <p:cTn id="38" fill="hold">
                            <p:stCondLst>
                              <p:cond delay="4250"/>
                            </p:stCondLst>
                            <p:childTnLst>
                              <p:par>
                                <p:cTn id="39" presetID="10" presetClass="entr" presetSubtype="0" fill="hold" nodeType="afterEffect">
                                  <p:stCondLst>
                                    <p:cond delay="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xEl>
                                              <p:pRg st="0" end="0"/>
                                            </p:txEl>
                                          </p:spTgt>
                                        </p:tgtEl>
                                        <p:attrNameLst>
                                          <p:attrName>style.visibility</p:attrName>
                                        </p:attrNameLst>
                                      </p:cBhvr>
                                      <p:to>
                                        <p:strVal val="visible"/>
                                      </p:to>
                                    </p:set>
                                    <p:animEffect transition="in" filter="fade">
                                      <p:cBhvr>
                                        <p:cTn id="49" dur="500"/>
                                        <p:tgtEl>
                                          <p:spTgt spid="29">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9">
                                            <p:txEl>
                                              <p:pRg st="1" end="1"/>
                                            </p:txEl>
                                          </p:spTgt>
                                        </p:tgtEl>
                                        <p:attrNameLst>
                                          <p:attrName>style.visibility</p:attrName>
                                        </p:attrNameLst>
                                      </p:cBhvr>
                                      <p:to>
                                        <p:strVal val="visible"/>
                                      </p:to>
                                    </p:set>
                                    <p:animEffect transition="in" filter="fade">
                                      <p:cBhvr>
                                        <p:cTn id="52" dur="500"/>
                                        <p:tgtEl>
                                          <p:spTgt spid="29">
                                            <p:txEl>
                                              <p:pRg st="1" end="1"/>
                                            </p:txEl>
                                          </p:spTgt>
                                        </p:tgtEl>
                                      </p:cBhvr>
                                    </p:animEffect>
                                  </p:childTnLst>
                                </p:cTn>
                              </p:par>
                            </p:childTnLst>
                          </p:cTn>
                        </p:par>
                        <p:par>
                          <p:cTn id="53" fill="hold">
                            <p:stCondLst>
                              <p:cond delay="6000"/>
                            </p:stCondLst>
                            <p:childTnLst>
                              <p:par>
                                <p:cTn id="54" presetID="10" presetClass="entr" presetSubtype="0"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Effect transition="in" filter="fade">
                                      <p:cBhvr>
                                        <p:cTn id="60" dur="500"/>
                                        <p:tgtEl>
                                          <p:spTgt spid="39">
                                            <p:txEl>
                                              <p:pRg st="0" end="0"/>
                                            </p:txEl>
                                          </p:spTgt>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40">
                                            <p:txEl>
                                              <p:pRg st="0" end="0"/>
                                            </p:txEl>
                                          </p:spTgt>
                                        </p:tgtEl>
                                        <p:attrNameLst>
                                          <p:attrName>style.visibility</p:attrName>
                                        </p:attrNameLst>
                                      </p:cBhvr>
                                      <p:to>
                                        <p:strVal val="visible"/>
                                      </p:to>
                                    </p:set>
                                    <p:animEffect transition="in" filter="fade">
                                      <p:cBhvr>
                                        <p:cTn id="64" dur="500"/>
                                        <p:tgtEl>
                                          <p:spTgt spid="4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1" end="1"/>
                                            </p:txEl>
                                          </p:spTgt>
                                        </p:tgtEl>
                                        <p:attrNameLst>
                                          <p:attrName>style.visibility</p:attrName>
                                        </p:attrNameLst>
                                      </p:cBhvr>
                                      <p:to>
                                        <p:strVal val="visible"/>
                                      </p:to>
                                    </p:set>
                                    <p:animEffect transition="in" filter="fade">
                                      <p:cBhvr>
                                        <p:cTn id="67" dur="500"/>
                                        <p:tgtEl>
                                          <p:spTgt spid="40">
                                            <p:txEl>
                                              <p:pRg st="1" end="1"/>
                                            </p:txEl>
                                          </p:spTgt>
                                        </p:tgtEl>
                                      </p:cBhvr>
                                    </p:animEffect>
                                  </p:childTnLst>
                                </p:cTn>
                              </p:par>
                            </p:childTnLst>
                          </p:cTn>
                        </p:par>
                        <p:par>
                          <p:cTn id="68" fill="hold">
                            <p:stCondLst>
                              <p:cond delay="7750"/>
                            </p:stCondLst>
                            <p:childTnLst>
                              <p:par>
                                <p:cTn id="69" presetID="10" presetClass="entr" presetSubtype="0" fill="hold" nodeType="afterEffect">
                                  <p:stCondLst>
                                    <p:cond delay="25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41">
                                            <p:txEl>
                                              <p:pRg st="0" end="0"/>
                                            </p:txEl>
                                          </p:spTgt>
                                        </p:tgtEl>
                                        <p:attrNameLst>
                                          <p:attrName>style.visibility</p:attrName>
                                        </p:attrNameLst>
                                      </p:cBhvr>
                                      <p:to>
                                        <p:strVal val="visible"/>
                                      </p:to>
                                    </p:set>
                                    <p:animEffect transition="in" filter="fade">
                                      <p:cBhvr>
                                        <p:cTn id="75" dur="500"/>
                                        <p:tgtEl>
                                          <p:spTgt spid="41">
                                            <p:txEl>
                                              <p:pRg st="0" end="0"/>
                                            </p:txEl>
                                          </p:spTgt>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fade">
                                      <p:cBhvr>
                                        <p:cTn id="79" dur="500"/>
                                        <p:tgtEl>
                                          <p:spTgt spid="42">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2">
                                            <p:txEl>
                                              <p:pRg st="1" end="1"/>
                                            </p:txEl>
                                          </p:spTgt>
                                        </p:tgtEl>
                                        <p:attrNameLst>
                                          <p:attrName>style.visibility</p:attrName>
                                        </p:attrNameLst>
                                      </p:cBhvr>
                                      <p:to>
                                        <p:strVal val="visible"/>
                                      </p:to>
                                    </p:set>
                                    <p:animEffect transition="in" filter="fade">
                                      <p:cBhvr>
                                        <p:cTn id="82" dur="500"/>
                                        <p:tgtEl>
                                          <p:spTgt spid="42">
                                            <p:txEl>
                                              <p:pRg st="1" end="1"/>
                                            </p:txEl>
                                          </p:spTgt>
                                        </p:tgtEl>
                                      </p:cBhvr>
                                    </p:animEffect>
                                  </p:childTnLst>
                                </p:cTn>
                              </p:par>
                            </p:childTnLst>
                          </p:cTn>
                        </p:par>
                        <p:par>
                          <p:cTn id="83" fill="hold">
                            <p:stCondLst>
                              <p:cond delay="9500"/>
                            </p:stCondLst>
                            <p:childTnLst>
                              <p:par>
                                <p:cTn id="84" presetID="10" presetClass="entr" presetSubtype="0" fill="hold" nodeType="afterEffect">
                                  <p:stCondLst>
                                    <p:cond delay="25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500"/>
                                        <p:tgtEl>
                                          <p:spTgt spid="36"/>
                                        </p:tgtEl>
                                      </p:cBhvr>
                                    </p:animEffect>
                                  </p:childTnLst>
                                </p:cTn>
                              </p:par>
                            </p:childTnLst>
                          </p:cTn>
                        </p:par>
                        <p:par>
                          <p:cTn id="87" fill="hold">
                            <p:stCondLst>
                              <p:cond delay="10250"/>
                            </p:stCondLst>
                            <p:childTnLst>
                              <p:par>
                                <p:cTn id="88" presetID="10" presetClass="entr" presetSubtype="0" fill="hold" grpId="0" nodeType="afterEffect">
                                  <p:stCondLst>
                                    <p:cond delay="0"/>
                                  </p:stCondLst>
                                  <p:childTnLst>
                                    <p:set>
                                      <p:cBhvr>
                                        <p:cTn id="89" dur="1" fill="hold">
                                          <p:stCondLst>
                                            <p:cond delay="0"/>
                                          </p:stCondLst>
                                        </p:cTn>
                                        <p:tgtEl>
                                          <p:spTgt spid="43">
                                            <p:txEl>
                                              <p:pRg st="0" end="0"/>
                                            </p:txEl>
                                          </p:spTgt>
                                        </p:tgtEl>
                                        <p:attrNameLst>
                                          <p:attrName>style.visibility</p:attrName>
                                        </p:attrNameLst>
                                      </p:cBhvr>
                                      <p:to>
                                        <p:strVal val="visible"/>
                                      </p:to>
                                    </p:set>
                                    <p:animEffect transition="in" filter="fade">
                                      <p:cBhvr>
                                        <p:cTn id="90" dur="500"/>
                                        <p:tgtEl>
                                          <p:spTgt spid="43">
                                            <p:txEl>
                                              <p:pRg st="0" end="0"/>
                                            </p:txEl>
                                          </p:spTgt>
                                        </p:tgtEl>
                                      </p:cBhvr>
                                    </p:animEffect>
                                  </p:childTnLst>
                                </p:cTn>
                              </p:par>
                            </p:childTnLst>
                          </p:cTn>
                        </p:par>
                        <p:par>
                          <p:cTn id="91" fill="hold">
                            <p:stCondLst>
                              <p:cond delay="10750"/>
                            </p:stCondLst>
                            <p:childTnLst>
                              <p:par>
                                <p:cTn id="92" presetID="10" presetClass="entr" presetSubtype="0" fill="hold" grpId="0" nodeType="afterEffect">
                                  <p:stCondLst>
                                    <p:cond delay="0"/>
                                  </p:stCondLst>
                                  <p:childTnLst>
                                    <p:set>
                                      <p:cBhvr>
                                        <p:cTn id="93" dur="1" fill="hold">
                                          <p:stCondLst>
                                            <p:cond delay="0"/>
                                          </p:stCondLst>
                                        </p:cTn>
                                        <p:tgtEl>
                                          <p:spTgt spid="44">
                                            <p:txEl>
                                              <p:pRg st="0" end="0"/>
                                            </p:txEl>
                                          </p:spTgt>
                                        </p:tgtEl>
                                        <p:attrNameLst>
                                          <p:attrName>style.visibility</p:attrName>
                                        </p:attrNameLst>
                                      </p:cBhvr>
                                      <p:to>
                                        <p:strVal val="visible"/>
                                      </p:to>
                                    </p:set>
                                    <p:animEffect transition="in" filter="fade">
                                      <p:cBhvr>
                                        <p:cTn id="94" dur="500"/>
                                        <p:tgtEl>
                                          <p:spTgt spid="44">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1" end="1"/>
                                            </p:txEl>
                                          </p:spTgt>
                                        </p:tgtEl>
                                        <p:attrNameLst>
                                          <p:attrName>style.visibility</p:attrName>
                                        </p:attrNameLst>
                                      </p:cBhvr>
                                      <p:to>
                                        <p:strVal val="visible"/>
                                      </p:to>
                                    </p:set>
                                    <p:animEffect transition="in" filter="fade">
                                      <p:cBhvr>
                                        <p:cTn id="97"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allAtOnce">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p">
        <p:tmplLst>
          <p:tmpl lvl="1">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allAtOnce">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allAtOnce">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grpSp>
        <p:nvGrpSpPr>
          <p:cNvPr id="15" name="グループ化 14"/>
          <p:cNvGrpSpPr/>
          <p:nvPr userDrawn="1"/>
        </p:nvGrpSpPr>
        <p:grpSpPr>
          <a:xfrm>
            <a:off x="6478910" y="1831132"/>
            <a:ext cx="1552133" cy="1569660"/>
            <a:chOff x="7054974" y="1200132"/>
            <a:chExt cx="1552133" cy="1569660"/>
          </a:xfrm>
        </p:grpSpPr>
        <p:sp>
          <p:nvSpPr>
            <p:cNvPr id="16" name="テキスト ボックス 15"/>
            <p:cNvSpPr txBox="1"/>
            <p:nvPr userDrawn="1"/>
          </p:nvSpPr>
          <p:spPr>
            <a:xfrm>
              <a:off x="7054974" y="1200132"/>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17" name="直線コネクタ 16"/>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テキスト プレースホルダー 6"/>
          <p:cNvSpPr>
            <a:spLocks noGrp="1"/>
          </p:cNvSpPr>
          <p:nvPr>
            <p:ph type="body" sz="quarter" idx="14" hasCustomPrompt="1"/>
          </p:nvPr>
        </p:nvSpPr>
        <p:spPr>
          <a:xfrm>
            <a:off x="8207102" y="2047156"/>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4" name="グループ化 33"/>
          <p:cNvGrpSpPr/>
          <p:nvPr userDrawn="1"/>
        </p:nvGrpSpPr>
        <p:grpSpPr>
          <a:xfrm>
            <a:off x="6478910" y="3343300"/>
            <a:ext cx="1552133" cy="1569660"/>
            <a:chOff x="7054974" y="1248171"/>
            <a:chExt cx="1552133" cy="1569660"/>
          </a:xfrm>
        </p:grpSpPr>
        <p:sp>
          <p:nvSpPr>
            <p:cNvPr id="35" name="テキスト ボックス 34"/>
            <p:cNvSpPr txBox="1"/>
            <p:nvPr userDrawn="1"/>
          </p:nvSpPr>
          <p:spPr>
            <a:xfrm>
              <a:off x="7054974" y="1248171"/>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36" name="直線コネクタ 35"/>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6"/>
          <p:cNvSpPr>
            <a:spLocks noGrp="1"/>
          </p:cNvSpPr>
          <p:nvPr>
            <p:ph type="body" sz="quarter" idx="15" hasCustomPrompt="1"/>
          </p:nvPr>
        </p:nvSpPr>
        <p:spPr>
          <a:xfrm>
            <a:off x="8207102" y="3511285"/>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8" name="グループ化 37"/>
          <p:cNvGrpSpPr/>
          <p:nvPr userDrawn="1"/>
        </p:nvGrpSpPr>
        <p:grpSpPr>
          <a:xfrm>
            <a:off x="6478910" y="4855468"/>
            <a:ext cx="1552133" cy="1569660"/>
            <a:chOff x="7054974" y="1257783"/>
            <a:chExt cx="1552133" cy="1569660"/>
          </a:xfrm>
        </p:grpSpPr>
        <p:sp>
          <p:nvSpPr>
            <p:cNvPr id="39" name="テキスト ボックス 38"/>
            <p:cNvSpPr txBox="1"/>
            <p:nvPr userDrawn="1"/>
          </p:nvSpPr>
          <p:spPr>
            <a:xfrm>
              <a:off x="7054974" y="1257783"/>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40" name="直線コネクタ 39"/>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テキスト プレースホルダー 6"/>
          <p:cNvSpPr>
            <a:spLocks noGrp="1"/>
          </p:cNvSpPr>
          <p:nvPr>
            <p:ph type="body" sz="quarter" idx="16" hasCustomPrompt="1"/>
          </p:nvPr>
        </p:nvSpPr>
        <p:spPr>
          <a:xfrm>
            <a:off x="8207102" y="5013841"/>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2" name="グループ化 41"/>
          <p:cNvGrpSpPr/>
          <p:nvPr userDrawn="1"/>
        </p:nvGrpSpPr>
        <p:grpSpPr>
          <a:xfrm>
            <a:off x="6478910" y="6295628"/>
            <a:ext cx="1552133" cy="1569660"/>
            <a:chOff x="7054974" y="1202317"/>
            <a:chExt cx="1552133" cy="1569660"/>
          </a:xfrm>
        </p:grpSpPr>
        <p:sp>
          <p:nvSpPr>
            <p:cNvPr id="43" name="テキスト ボックス 42"/>
            <p:cNvSpPr txBox="1"/>
            <p:nvPr userDrawn="1"/>
          </p:nvSpPr>
          <p:spPr>
            <a:xfrm>
              <a:off x="7054974" y="1202317"/>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44" name="直線コネクタ 43"/>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5" name="テキスト プレースホルダー 6"/>
          <p:cNvSpPr>
            <a:spLocks noGrp="1"/>
          </p:cNvSpPr>
          <p:nvPr>
            <p:ph type="body" sz="quarter" idx="17" hasCustomPrompt="1"/>
          </p:nvPr>
        </p:nvSpPr>
        <p:spPr>
          <a:xfrm>
            <a:off x="8207102" y="6509467"/>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46" name="グループ化 45"/>
          <p:cNvGrpSpPr/>
          <p:nvPr userDrawn="1"/>
        </p:nvGrpSpPr>
        <p:grpSpPr>
          <a:xfrm>
            <a:off x="6478910" y="7879804"/>
            <a:ext cx="1552133" cy="1569660"/>
            <a:chOff x="7054974" y="1247810"/>
            <a:chExt cx="1552133" cy="1569660"/>
          </a:xfrm>
        </p:grpSpPr>
        <p:sp>
          <p:nvSpPr>
            <p:cNvPr id="47" name="テキスト ボックス 46"/>
            <p:cNvSpPr txBox="1"/>
            <p:nvPr userDrawn="1"/>
          </p:nvSpPr>
          <p:spPr>
            <a:xfrm>
              <a:off x="7054974" y="1247810"/>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5</a:t>
              </a:r>
              <a:endParaRPr kumimoji="1" lang="ja-JP" altLang="en-US" sz="9600" dirty="0">
                <a:solidFill>
                  <a:schemeClr val="tx1">
                    <a:lumMod val="50000"/>
                  </a:schemeClr>
                </a:solidFill>
              </a:endParaRPr>
            </a:p>
          </p:txBody>
        </p:sp>
        <p:cxnSp>
          <p:nvCxnSpPr>
            <p:cNvPr id="48" name="直線コネクタ 47"/>
            <p:cNvCxnSpPr/>
            <p:nvPr userDrawn="1"/>
          </p:nvCxnSpPr>
          <p:spPr>
            <a:xfrm flipV="1">
              <a:off x="8607107" y="1399084"/>
              <a:ext cx="0" cy="129614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9" name="テキスト プレースホルダー 6"/>
          <p:cNvSpPr>
            <a:spLocks noGrp="1"/>
          </p:cNvSpPr>
          <p:nvPr>
            <p:ph type="body" sz="quarter" idx="18" hasCustomPrompt="1"/>
          </p:nvPr>
        </p:nvSpPr>
        <p:spPr>
          <a:xfrm>
            <a:off x="8207102" y="8048150"/>
            <a:ext cx="9289032" cy="1224136"/>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sp>
        <p:nvSpPr>
          <p:cNvPr id="55" name="テキスト プレースホルダー 6"/>
          <p:cNvSpPr>
            <a:spLocks noGrp="1"/>
          </p:cNvSpPr>
          <p:nvPr>
            <p:ph type="body" sz="quarter" idx="13" hasCustomPrompt="1"/>
          </p:nvPr>
        </p:nvSpPr>
        <p:spPr>
          <a:xfrm>
            <a:off x="790278" y="3539384"/>
            <a:ext cx="6192688" cy="4124396"/>
          </a:xfrm>
        </p:spPr>
        <p:txBody>
          <a:bodyPr anchor="ctr">
            <a:normAutofit/>
          </a:bodyPr>
          <a:lstStyle>
            <a:lvl1pPr algn="ctr">
              <a:spcBef>
                <a:spcPts val="0"/>
              </a:spcBef>
              <a:defRPr sz="6000" baseline="0">
                <a:solidFill>
                  <a:schemeClr val="tx1"/>
                </a:solidFill>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58625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 presetClass="entr" presetSubtype="8" decel="100000" fill="hold" grpId="0" nodeType="afterEffect">
                                  <p:stCondLst>
                                    <p:cond delay="250"/>
                                  </p:stCondLst>
                                  <p:iterate type="wd">
                                    <p:tmPct val="10000"/>
                                  </p:iterate>
                                  <p:childTnLst>
                                    <p:set>
                                      <p:cBhvr>
                                        <p:cTn id="10" dur="1" fill="hold">
                                          <p:stCondLst>
                                            <p:cond delay="0"/>
                                          </p:stCondLst>
                                        </p:cTn>
                                        <p:tgtEl>
                                          <p:spTgt spid="55">
                                            <p:txEl>
                                              <p:pRg st="0" end="0"/>
                                            </p:txEl>
                                          </p:spTgt>
                                        </p:tgtEl>
                                        <p:attrNameLst>
                                          <p:attrName>style.visibility</p:attrName>
                                        </p:attrNameLst>
                                      </p:cBhvr>
                                      <p:to>
                                        <p:strVal val="visible"/>
                                      </p:to>
                                    </p:set>
                                    <p:anim calcmode="lin" valueType="num">
                                      <p:cBhvr additive="base">
                                        <p:cTn id="11"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0" presetClass="entr" presetSubtype="0" fill="hold" nodeType="after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2350"/>
                            </p:stCondLst>
                            <p:childTnLst>
                              <p:par>
                                <p:cTn id="18" presetID="10" presetClass="entr" presetSubtype="0" fill="hold" grpId="0" nodeType="afterEffect">
                                  <p:stCondLst>
                                    <p:cond delay="0"/>
                                  </p:stCondLst>
                                  <p:childTnLst>
                                    <p:set>
                                      <p:cBhvr>
                                        <p:cTn id="19" dur="1" fill="hold">
                                          <p:stCondLst>
                                            <p:cond delay="0"/>
                                          </p:stCondLst>
                                        </p:cTn>
                                        <p:tgtEl>
                                          <p:spTgt spid="25">
                                            <p:txEl>
                                              <p:pRg st="0" end="0"/>
                                            </p:txEl>
                                          </p:spTgt>
                                        </p:tgtEl>
                                        <p:attrNameLst>
                                          <p:attrName>style.visibility</p:attrName>
                                        </p:attrNameLst>
                                      </p:cBhvr>
                                      <p:to>
                                        <p:strVal val="visible"/>
                                      </p:to>
                                    </p:set>
                                    <p:animEffect transition="in" filter="fade">
                                      <p:cBhvr>
                                        <p:cTn id="20" dur="500"/>
                                        <p:tgtEl>
                                          <p:spTgt spid="25">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xEl>
                                              <p:pRg st="1" end="1"/>
                                            </p:txEl>
                                          </p:spTgt>
                                        </p:tgtEl>
                                        <p:attrNameLst>
                                          <p:attrName>style.visibility</p:attrName>
                                        </p:attrNameLst>
                                      </p:cBhvr>
                                      <p:to>
                                        <p:strVal val="visible"/>
                                      </p:to>
                                    </p:set>
                                    <p:animEffect transition="in" filter="fade">
                                      <p:cBhvr>
                                        <p:cTn id="23" dur="500"/>
                                        <p:tgtEl>
                                          <p:spTgt spid="25">
                                            <p:txEl>
                                              <p:pRg st="1" end="1"/>
                                            </p:txEl>
                                          </p:spTgt>
                                        </p:tgtEl>
                                      </p:cBhvr>
                                    </p:animEffect>
                                  </p:childTnLst>
                                </p:cTn>
                              </p:par>
                            </p:childTnLst>
                          </p:cTn>
                        </p:par>
                        <p:par>
                          <p:cTn id="24" fill="hold">
                            <p:stCondLst>
                              <p:cond delay="2850"/>
                            </p:stCondLst>
                            <p:childTnLst>
                              <p:par>
                                <p:cTn id="25" presetID="10" presetClass="entr" presetSubtype="0" fill="hold" nodeType="afterEffect">
                                  <p:stCondLst>
                                    <p:cond delay="25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600"/>
                            </p:stCondLst>
                            <p:childTnLst>
                              <p:par>
                                <p:cTn id="29" presetID="10" presetClass="entr" presetSubtype="0"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fade">
                                      <p:cBhvr>
                                        <p:cTn id="31" dur="500"/>
                                        <p:tgtEl>
                                          <p:spTgt spid="37">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7">
                                            <p:txEl>
                                              <p:pRg st="1" end="1"/>
                                            </p:txEl>
                                          </p:spTgt>
                                        </p:tgtEl>
                                        <p:attrNameLst>
                                          <p:attrName>style.visibility</p:attrName>
                                        </p:attrNameLst>
                                      </p:cBhvr>
                                      <p:to>
                                        <p:strVal val="visible"/>
                                      </p:to>
                                    </p:set>
                                    <p:animEffect transition="in" filter="fade">
                                      <p:cBhvr>
                                        <p:cTn id="34" dur="500"/>
                                        <p:tgtEl>
                                          <p:spTgt spid="37">
                                            <p:txEl>
                                              <p:pRg st="1" end="1"/>
                                            </p:txEl>
                                          </p:spTgt>
                                        </p:tgtEl>
                                      </p:cBhvr>
                                    </p:animEffect>
                                  </p:childTnLst>
                                </p:cTn>
                              </p:par>
                            </p:childTnLst>
                          </p:cTn>
                        </p:par>
                        <p:par>
                          <p:cTn id="35" fill="hold">
                            <p:stCondLst>
                              <p:cond delay="4100"/>
                            </p:stCondLst>
                            <p:childTnLst>
                              <p:par>
                                <p:cTn id="36" presetID="10" presetClass="entr" presetSubtype="0" fill="hold" nodeType="afterEffect">
                                  <p:stCondLst>
                                    <p:cond delay="25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childTnLst>
                          </p:cTn>
                        </p:par>
                        <p:par>
                          <p:cTn id="39" fill="hold">
                            <p:stCondLst>
                              <p:cond delay="4850"/>
                            </p:stCondLst>
                            <p:childTnLst>
                              <p:par>
                                <p:cTn id="40" presetID="10" presetClass="entr" presetSubtype="0" fill="hold" grpId="0" nodeType="afterEffect">
                                  <p:stCondLst>
                                    <p:cond delay="0"/>
                                  </p:stCondLst>
                                  <p:childTnLst>
                                    <p:set>
                                      <p:cBhvr>
                                        <p:cTn id="41" dur="1" fill="hold">
                                          <p:stCondLst>
                                            <p:cond delay="0"/>
                                          </p:stCondLst>
                                        </p:cTn>
                                        <p:tgtEl>
                                          <p:spTgt spid="41">
                                            <p:txEl>
                                              <p:pRg st="0" end="0"/>
                                            </p:txEl>
                                          </p:spTgt>
                                        </p:tgtEl>
                                        <p:attrNameLst>
                                          <p:attrName>style.visibility</p:attrName>
                                        </p:attrNameLst>
                                      </p:cBhvr>
                                      <p:to>
                                        <p:strVal val="visible"/>
                                      </p:to>
                                    </p:set>
                                    <p:animEffect transition="in" filter="fade">
                                      <p:cBhvr>
                                        <p:cTn id="42" dur="500"/>
                                        <p:tgtEl>
                                          <p:spTgt spid="4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1">
                                            <p:txEl>
                                              <p:pRg st="1" end="1"/>
                                            </p:txEl>
                                          </p:spTgt>
                                        </p:tgtEl>
                                        <p:attrNameLst>
                                          <p:attrName>style.visibility</p:attrName>
                                        </p:attrNameLst>
                                      </p:cBhvr>
                                      <p:to>
                                        <p:strVal val="visible"/>
                                      </p:to>
                                    </p:set>
                                    <p:animEffect transition="in" filter="fade">
                                      <p:cBhvr>
                                        <p:cTn id="45" dur="500"/>
                                        <p:tgtEl>
                                          <p:spTgt spid="41">
                                            <p:txEl>
                                              <p:pRg st="1" end="1"/>
                                            </p:txEl>
                                          </p:spTgt>
                                        </p:tgtEl>
                                      </p:cBhvr>
                                    </p:animEffect>
                                  </p:childTnLst>
                                </p:cTn>
                              </p:par>
                            </p:childTnLst>
                          </p:cTn>
                        </p:par>
                        <p:par>
                          <p:cTn id="46" fill="hold">
                            <p:stCondLst>
                              <p:cond delay="5350"/>
                            </p:stCondLst>
                            <p:childTnLst>
                              <p:par>
                                <p:cTn id="47" presetID="10" presetClass="entr" presetSubtype="0" fill="hold" nodeType="afterEffect">
                                  <p:stCondLst>
                                    <p:cond delay="25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6100"/>
                            </p:stCondLst>
                            <p:childTnLst>
                              <p:par>
                                <p:cTn id="51" presetID="10" presetClass="entr" presetSubtype="0" fill="hold" grpId="0" nodeType="afterEffect">
                                  <p:stCondLst>
                                    <p:cond delay="0"/>
                                  </p:stCondLst>
                                  <p:childTnLst>
                                    <p:set>
                                      <p:cBhvr>
                                        <p:cTn id="52" dur="1" fill="hold">
                                          <p:stCondLst>
                                            <p:cond delay="0"/>
                                          </p:stCondLst>
                                        </p:cTn>
                                        <p:tgtEl>
                                          <p:spTgt spid="45">
                                            <p:txEl>
                                              <p:pRg st="0" end="0"/>
                                            </p:txEl>
                                          </p:spTgt>
                                        </p:tgtEl>
                                        <p:attrNameLst>
                                          <p:attrName>style.visibility</p:attrName>
                                        </p:attrNameLst>
                                      </p:cBhvr>
                                      <p:to>
                                        <p:strVal val="visible"/>
                                      </p:to>
                                    </p:set>
                                    <p:animEffect transition="in" filter="fade">
                                      <p:cBhvr>
                                        <p:cTn id="53" dur="500"/>
                                        <p:tgtEl>
                                          <p:spTgt spid="45">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xEl>
                                              <p:pRg st="1" end="1"/>
                                            </p:txEl>
                                          </p:spTgt>
                                        </p:tgtEl>
                                        <p:attrNameLst>
                                          <p:attrName>style.visibility</p:attrName>
                                        </p:attrNameLst>
                                      </p:cBhvr>
                                      <p:to>
                                        <p:strVal val="visible"/>
                                      </p:to>
                                    </p:set>
                                    <p:animEffect transition="in" filter="fade">
                                      <p:cBhvr>
                                        <p:cTn id="56" dur="500"/>
                                        <p:tgtEl>
                                          <p:spTgt spid="45">
                                            <p:txEl>
                                              <p:pRg st="1" end="1"/>
                                            </p:txEl>
                                          </p:spTgt>
                                        </p:tgtEl>
                                      </p:cBhvr>
                                    </p:animEffect>
                                  </p:childTnLst>
                                </p:cTn>
                              </p:par>
                            </p:childTnLst>
                          </p:cTn>
                        </p:par>
                        <p:par>
                          <p:cTn id="57" fill="hold">
                            <p:stCondLst>
                              <p:cond delay="6600"/>
                            </p:stCondLst>
                            <p:childTnLst>
                              <p:par>
                                <p:cTn id="58" presetID="10" presetClass="entr" presetSubtype="0" fill="hold" nodeType="afterEffect">
                                  <p:stCondLst>
                                    <p:cond delay="250"/>
                                  </p:stCondLst>
                                  <p:childTnLst>
                                    <p:set>
                                      <p:cBhvr>
                                        <p:cTn id="59" dur="1" fill="hold">
                                          <p:stCondLst>
                                            <p:cond delay="0"/>
                                          </p:stCondLst>
                                        </p:cTn>
                                        <p:tgtEl>
                                          <p:spTgt spid="46"/>
                                        </p:tgtEl>
                                        <p:attrNameLst>
                                          <p:attrName>style.visibility</p:attrName>
                                        </p:attrNameLst>
                                      </p:cBhvr>
                                      <p:to>
                                        <p:strVal val="visible"/>
                                      </p:to>
                                    </p:set>
                                    <p:animEffect transition="in" filter="fade">
                                      <p:cBhvr>
                                        <p:cTn id="60" dur="500"/>
                                        <p:tgtEl>
                                          <p:spTgt spid="46"/>
                                        </p:tgtEl>
                                      </p:cBhvr>
                                    </p:animEffect>
                                  </p:childTnLst>
                                </p:cTn>
                              </p:par>
                            </p:childTnLst>
                          </p:cTn>
                        </p:par>
                        <p:par>
                          <p:cTn id="61" fill="hold">
                            <p:stCondLst>
                              <p:cond delay="7350"/>
                            </p:stCondLst>
                            <p:childTnLst>
                              <p:par>
                                <p:cTn id="62" presetID="10" presetClass="entr" presetSubtype="0" fill="hold" grpId="0" nodeType="afterEffect">
                                  <p:stCondLst>
                                    <p:cond delay="0"/>
                                  </p:stCondLst>
                                  <p:childTnLst>
                                    <p:set>
                                      <p:cBhvr>
                                        <p:cTn id="63" dur="1" fill="hold">
                                          <p:stCondLst>
                                            <p:cond delay="0"/>
                                          </p:stCondLst>
                                        </p:cTn>
                                        <p:tgtEl>
                                          <p:spTgt spid="49">
                                            <p:txEl>
                                              <p:pRg st="0" end="0"/>
                                            </p:txEl>
                                          </p:spTgt>
                                        </p:tgtEl>
                                        <p:attrNameLst>
                                          <p:attrName>style.visibility</p:attrName>
                                        </p:attrNameLst>
                                      </p:cBhvr>
                                      <p:to>
                                        <p:strVal val="visible"/>
                                      </p:to>
                                    </p:set>
                                    <p:animEffect transition="in" filter="fade">
                                      <p:cBhvr>
                                        <p:cTn id="64" dur="500"/>
                                        <p:tgtEl>
                                          <p:spTgt spid="49">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9">
                                            <p:txEl>
                                              <p:pRg st="1" end="1"/>
                                            </p:txEl>
                                          </p:spTgt>
                                        </p:tgtEl>
                                        <p:attrNameLst>
                                          <p:attrName>style.visibility</p:attrName>
                                        </p:attrNameLst>
                                      </p:cBhvr>
                                      <p:to>
                                        <p:strVal val="visible"/>
                                      </p:to>
                                    </p:set>
                                    <p:animEffect transition="in" filter="fade">
                                      <p:cBhvr>
                                        <p:cTn id="67" dur="500"/>
                                        <p:tgtEl>
                                          <p:spTgt spid="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7" grpId="0" build="allAtOnce">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5" grpId="0" build="allAtOnce">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9" grpId="0" build="allAtOnce">
        <p:tmplLst>
          <p:tmpl lvl="1">
            <p:tnLst>
              <p:par>
                <p:cTn presetID="10"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5"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1186322"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テキスト プレースホルダー 6"/>
          <p:cNvSpPr>
            <a:spLocks noGrp="1"/>
          </p:cNvSpPr>
          <p:nvPr>
            <p:ph type="body" sz="quarter" idx="15" hasCustomPrompt="1"/>
          </p:nvPr>
        </p:nvSpPr>
        <p:spPr>
          <a:xfrm>
            <a:off x="9755274" y="2551212"/>
            <a:ext cx="730881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6" hasCustomPrompt="1"/>
          </p:nvPr>
        </p:nvSpPr>
        <p:spPr>
          <a:xfrm>
            <a:off x="9755274" y="3487316"/>
            <a:ext cx="7308812" cy="5184576"/>
          </a:xfrm>
        </p:spPr>
        <p:txBody>
          <a:bodyPr>
            <a:noAutofit/>
          </a:bodyPr>
          <a:lstStyle>
            <a:lvl1pPr algn="l">
              <a:lnSpc>
                <a:spcPct val="1000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27199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500"/>
                                        <p:tgtEl>
                                          <p:spTgt spid="9">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2839244"/>
            <a:ext cx="15913768" cy="5616624"/>
          </a:xfrm>
        </p:spPr>
        <p:txBody>
          <a:bodyPr anchor="ctr">
            <a:noAutofit/>
          </a:bodyPr>
          <a:lstStyle>
            <a:lvl1pPr algn="l">
              <a:lnSpc>
                <a:spcPts val="3400"/>
              </a:lnSpc>
              <a:spcBef>
                <a:spcPts val="0"/>
              </a:spcBef>
              <a:spcAft>
                <a:spcPts val="1200"/>
              </a:spcAft>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815050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21883" y="2047156"/>
            <a:ext cx="3468257" cy="7200800"/>
          </a:xfrm>
          <a:prstGeom prst="rect">
            <a:avLst/>
          </a:prstGeom>
        </p:spPr>
      </p:pic>
      <p:sp>
        <p:nvSpPr>
          <p:cNvPr id="9" name="テキスト プレースホルダー 6"/>
          <p:cNvSpPr>
            <a:spLocks noGrp="1"/>
          </p:cNvSpPr>
          <p:nvPr>
            <p:ph type="body" sz="quarter" idx="13" hasCustomPrompt="1"/>
          </p:nvPr>
        </p:nvSpPr>
        <p:spPr>
          <a:xfrm>
            <a:off x="6766942" y="3919364"/>
            <a:ext cx="103331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0" name="テキスト プレースホルダー 6"/>
          <p:cNvSpPr>
            <a:spLocks noGrp="1"/>
          </p:cNvSpPr>
          <p:nvPr>
            <p:ph type="body" sz="quarter" idx="14" hasCustomPrompt="1"/>
          </p:nvPr>
        </p:nvSpPr>
        <p:spPr>
          <a:xfrm>
            <a:off x="6766942" y="4639444"/>
            <a:ext cx="10333148" cy="28083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1" name="図プレースホルダー 9"/>
          <p:cNvSpPr>
            <a:spLocks noGrp="1"/>
          </p:cNvSpPr>
          <p:nvPr>
            <p:ph type="pic" sz="quarter" idx="15" hasCustomPrompt="1"/>
          </p:nvPr>
        </p:nvSpPr>
        <p:spPr>
          <a:xfrm>
            <a:off x="3038248" y="2983260"/>
            <a:ext cx="3008614" cy="5415505"/>
          </a:xfrm>
          <a:solidFill>
            <a:schemeClr val="tx1">
              <a:lumMod val="65000"/>
            </a:schemeClr>
          </a:solidFill>
          <a:ln>
            <a:no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546485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par>
                          <p:cTn id="15" fill="hold">
                            <p:stCondLst>
                              <p:cond delay="1500"/>
                            </p:stCondLst>
                            <p:childTnLst>
                              <p:par>
                                <p:cTn id="16" presetID="10" presetClass="entr" presetSubtype="0" fill="hold" grpId="0" nodeType="afterEffect">
                                  <p:stCondLst>
                                    <p:cond delay="25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fade">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allAtOnce"/>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3990999"/>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4783460"/>
            <a:ext cx="9181020" cy="230425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977870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age - 1 Column -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19070" y="2263180"/>
            <a:ext cx="9181020"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19070" y="3055641"/>
            <a:ext cx="9181020" cy="2159867"/>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6911975" cy="691356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141072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age - 1 Column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16633551" cy="5185371"/>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390089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6799684"/>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790278" y="7519764"/>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0" name="図プレースホルダー 9"/>
          <p:cNvSpPr>
            <a:spLocks noGrp="1"/>
          </p:cNvSpPr>
          <p:nvPr>
            <p:ph type="pic" sz="quarter" idx="15" hasCustomPrompt="1"/>
          </p:nvPr>
        </p:nvSpPr>
        <p:spPr>
          <a:xfrm>
            <a:off x="790575" y="2262385"/>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9" name="テキスト プレースホルダー 6"/>
          <p:cNvSpPr>
            <a:spLocks noGrp="1"/>
          </p:cNvSpPr>
          <p:nvPr>
            <p:ph type="body" sz="quarter" idx="16" hasCustomPrompt="1"/>
          </p:nvPr>
        </p:nvSpPr>
        <p:spPr>
          <a:xfrm>
            <a:off x="9359230" y="6800479"/>
            <a:ext cx="8136904"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1" name="テキスト プレースホルダー 6"/>
          <p:cNvSpPr>
            <a:spLocks noGrp="1"/>
          </p:cNvSpPr>
          <p:nvPr>
            <p:ph type="body" sz="quarter" idx="17" hasCustomPrompt="1"/>
          </p:nvPr>
        </p:nvSpPr>
        <p:spPr>
          <a:xfrm>
            <a:off x="9359230" y="7520559"/>
            <a:ext cx="8136904" cy="194421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2" name="図プレースホルダー 9"/>
          <p:cNvSpPr>
            <a:spLocks noGrp="1"/>
          </p:cNvSpPr>
          <p:nvPr>
            <p:ph type="pic" sz="quarter" idx="18" hasCustomPrompt="1"/>
          </p:nvPr>
        </p:nvSpPr>
        <p:spPr>
          <a:xfrm>
            <a:off x="9359527" y="2263180"/>
            <a:ext cx="8136607" cy="4393283"/>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5878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500"/>
                            </p:stCondLst>
                            <p:childTnLst>
                              <p:par>
                                <p:cTn id="25" presetID="10" presetClass="entr" presetSubtype="0" fill="hold" grpId="0" nodeType="afterEffect">
                                  <p:stCondLst>
                                    <p:cond delay="25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childTnLst>
                          </p:cTn>
                        </p:par>
                        <p:par>
                          <p:cTn id="28" fill="hold">
                            <p:stCondLst>
                              <p:cond delay="425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allAtOnce"/>
      <p:bldP spid="10" grpId="0" animBg="1"/>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1" grpId="0" build="allAtOnce"/>
      <p:bldP spid="12"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4" y="2263178"/>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646262" y="6367639"/>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646262" y="6943702"/>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図プレースホルダー 9"/>
          <p:cNvSpPr>
            <a:spLocks noGrp="1"/>
          </p:cNvSpPr>
          <p:nvPr>
            <p:ph type="pic" sz="quarter" idx="16" hasCustomPrompt="1"/>
          </p:nvPr>
        </p:nvSpPr>
        <p:spPr>
          <a:xfrm>
            <a:off x="5038548" y="2263179"/>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テキスト プレースホルダー 6"/>
          <p:cNvSpPr>
            <a:spLocks noGrp="1"/>
          </p:cNvSpPr>
          <p:nvPr>
            <p:ph type="body" sz="quarter" idx="17" hasCustomPrompt="1"/>
          </p:nvPr>
        </p:nvSpPr>
        <p:spPr>
          <a:xfrm>
            <a:off x="4894236" y="6367640"/>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5" name="テキスト プレースホルダー 6"/>
          <p:cNvSpPr>
            <a:spLocks noGrp="1"/>
          </p:cNvSpPr>
          <p:nvPr>
            <p:ph type="body" sz="quarter" idx="18" hasCustomPrompt="1"/>
          </p:nvPr>
        </p:nvSpPr>
        <p:spPr>
          <a:xfrm>
            <a:off x="4894236" y="6943703"/>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図プレースホルダー 9"/>
          <p:cNvSpPr>
            <a:spLocks noGrp="1"/>
          </p:cNvSpPr>
          <p:nvPr>
            <p:ph type="pic" sz="quarter" idx="19" hasCustomPrompt="1"/>
          </p:nvPr>
        </p:nvSpPr>
        <p:spPr>
          <a:xfrm>
            <a:off x="9287814" y="2263180"/>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20" hasCustomPrompt="1"/>
          </p:nvPr>
        </p:nvSpPr>
        <p:spPr>
          <a:xfrm>
            <a:off x="9143502" y="6367641"/>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18" name="テキスト プレースホルダー 6"/>
          <p:cNvSpPr>
            <a:spLocks noGrp="1"/>
          </p:cNvSpPr>
          <p:nvPr>
            <p:ph type="body" sz="quarter" idx="21" hasCustomPrompt="1"/>
          </p:nvPr>
        </p:nvSpPr>
        <p:spPr>
          <a:xfrm>
            <a:off x="9143502" y="6943704"/>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図プレースホルダー 9"/>
          <p:cNvSpPr>
            <a:spLocks noGrp="1"/>
          </p:cNvSpPr>
          <p:nvPr>
            <p:ph type="pic" sz="quarter" idx="22" hasCustomPrompt="1"/>
          </p:nvPr>
        </p:nvSpPr>
        <p:spPr>
          <a:xfrm>
            <a:off x="13535990" y="2263181"/>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0" name="テキスト プレースホルダー 6"/>
          <p:cNvSpPr>
            <a:spLocks noGrp="1"/>
          </p:cNvSpPr>
          <p:nvPr>
            <p:ph type="body" sz="quarter" idx="23" hasCustomPrompt="1"/>
          </p:nvPr>
        </p:nvSpPr>
        <p:spPr>
          <a:xfrm>
            <a:off x="13391678" y="6367642"/>
            <a:ext cx="4392488"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1" name="テキスト プレースホルダー 6"/>
          <p:cNvSpPr>
            <a:spLocks noGrp="1"/>
          </p:cNvSpPr>
          <p:nvPr>
            <p:ph type="body" sz="quarter" idx="24" hasCustomPrompt="1"/>
          </p:nvPr>
        </p:nvSpPr>
        <p:spPr>
          <a:xfrm>
            <a:off x="13391678" y="6943705"/>
            <a:ext cx="4104456"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481990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4">
                                            <p:txEl>
                                              <p:pRg st="0" end="0"/>
                                            </p:txEl>
                                          </p:spTgt>
                                        </p:tgtEl>
                                        <p:attrNameLst>
                                          <p:attrName>style.visibility</p:attrName>
                                        </p:attrNameLst>
                                      </p:cBhvr>
                                      <p:to>
                                        <p:strVal val="visible"/>
                                      </p:to>
                                    </p:set>
                                    <p:animEffect transition="in" filter="fade">
                                      <p:cBhvr>
                                        <p:cTn id="26" dur="500"/>
                                        <p:tgtEl>
                                          <p:spTgt spid="14">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7">
                                            <p:txEl>
                                              <p:pRg st="0" end="0"/>
                                            </p:txEl>
                                          </p:spTgt>
                                        </p:tgtEl>
                                        <p:attrNameLst>
                                          <p:attrName>style.visibility</p:attrName>
                                        </p:attrNameLst>
                                      </p:cBhvr>
                                      <p:to>
                                        <p:strVal val="visible"/>
                                      </p:to>
                                    </p:set>
                                    <p:animEffect transition="in" filter="fade">
                                      <p:cBhvr>
                                        <p:cTn id="37" dur="500"/>
                                        <p:tgtEl>
                                          <p:spTgt spid="1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Effect transition="in" filter="fade">
                                      <p:cBhvr>
                                        <p:cTn id="40" dur="500"/>
                                        <p:tgtEl>
                                          <p:spTgt spid="18">
                                            <p:txEl>
                                              <p:pRg st="0" end="0"/>
                                            </p:txEl>
                                          </p:spTgt>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animEffect transition="in" filter="fade">
                                      <p:cBhvr>
                                        <p:cTn id="51"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3" grpId="0" animBg="1"/>
      <p:bldP spid="14" grpId="0" build="p">
        <p:tmplLst>
          <p:tmpl>
            <p:tnLst>
              <p:par>
                <p:cTn presetID="10"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17" grpId="0" build="p">
        <p:tmplLst>
          <p:tmpl>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p:tnLst>
              <p:par>
                <p:cTn presetID="10" presetClass="entr" presetSubtype="0" fill="hold" nodeType="click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7735788"/>
            <a:ext cx="13557478" cy="1440161"/>
          </a:xfrm>
        </p:spPr>
        <p:txBody>
          <a:bodyPr anchor="b">
            <a:noAutofit/>
          </a:bodyPr>
          <a:lstStyle>
            <a:lvl1pPr algn="l">
              <a:defRPr sz="7200" kern="0" spc="2000" baseline="0"/>
            </a:lvl1pPr>
          </a:lstStyle>
          <a:p>
            <a:r>
              <a:rPr kumimoji="1" lang="en-US" altLang="ja-JP" dirty="0" smtClean="0"/>
              <a:t>SECTION TITLE</a:t>
            </a:r>
            <a:endParaRPr kumimoji="1" lang="ja-JP" altLang="en-US" dirty="0"/>
          </a:p>
        </p:txBody>
      </p:sp>
      <p:sp>
        <p:nvSpPr>
          <p:cNvPr id="4" name="テキスト プレースホルダー 5"/>
          <p:cNvSpPr>
            <a:spLocks noGrp="1"/>
          </p:cNvSpPr>
          <p:nvPr>
            <p:ph type="body" sz="quarter" idx="12" hasCustomPrompt="1"/>
          </p:nvPr>
        </p:nvSpPr>
        <p:spPr>
          <a:xfrm>
            <a:off x="1078310" y="8959702"/>
            <a:ext cx="13464495" cy="575841"/>
          </a:xfrm>
        </p:spPr>
        <p:txBody>
          <a:bodyPr>
            <a:noAutofit/>
          </a:bodyPr>
          <a:lstStyle>
            <a:lvl1pPr algn="l">
              <a:spcBef>
                <a:spcPts val="0"/>
              </a:spcBef>
              <a:defRPr sz="2800" spc="300" baseline="0">
                <a:solidFill>
                  <a:schemeClr val="tx1"/>
                </a:solidFill>
              </a:defRPr>
            </a:lvl1pPr>
          </a:lstStyle>
          <a:p>
            <a:pPr lvl="0"/>
            <a:r>
              <a:rPr kumimoji="1" lang="en-US" altLang="ja-JP" dirty="0" smtClean="0"/>
              <a:t>Description Goes Here</a:t>
            </a:r>
            <a:endParaRPr kumimoji="1" lang="ja-JP" altLang="en-US" dirty="0" smtClean="0"/>
          </a:p>
        </p:txBody>
      </p:sp>
      <p:grpSp>
        <p:nvGrpSpPr>
          <p:cNvPr id="5" name="グループ化 4"/>
          <p:cNvGrpSpPr/>
          <p:nvPr userDrawn="1"/>
        </p:nvGrpSpPr>
        <p:grpSpPr>
          <a:xfrm>
            <a:off x="672671" y="6743196"/>
            <a:ext cx="661574" cy="1728192"/>
            <a:chOff x="4012746" y="1615108"/>
            <a:chExt cx="661574" cy="1728192"/>
          </a:xfrm>
        </p:grpSpPr>
        <p:cxnSp>
          <p:nvCxnSpPr>
            <p:cNvPr id="6" name="直線コネクタ 5"/>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462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iterate type="wd">
                                    <p:tmPct val="10000"/>
                                  </p:iterate>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10" name="図プレースホルダー 9"/>
          <p:cNvSpPr>
            <a:spLocks noGrp="1"/>
          </p:cNvSpPr>
          <p:nvPr>
            <p:ph type="pic" sz="quarter" idx="15" hasCustomPrompt="1"/>
          </p:nvPr>
        </p:nvSpPr>
        <p:spPr>
          <a:xfrm>
            <a:off x="790575"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4246662"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8" name="テキスト プレースホルダー 6"/>
          <p:cNvSpPr>
            <a:spLocks noGrp="1"/>
          </p:cNvSpPr>
          <p:nvPr>
            <p:ph type="body" sz="quarter" idx="14" hasCustomPrompt="1"/>
          </p:nvPr>
        </p:nvSpPr>
        <p:spPr>
          <a:xfrm>
            <a:off x="4246662"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図プレースホルダー 9"/>
          <p:cNvSpPr>
            <a:spLocks noGrp="1"/>
          </p:cNvSpPr>
          <p:nvPr>
            <p:ph type="pic" sz="quarter" idx="16" hasCustomPrompt="1"/>
          </p:nvPr>
        </p:nvSpPr>
        <p:spPr>
          <a:xfrm>
            <a:off x="790278"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3" name="テキスト プレースホルダー 6"/>
          <p:cNvSpPr>
            <a:spLocks noGrp="1"/>
          </p:cNvSpPr>
          <p:nvPr>
            <p:ph type="body" sz="quarter" idx="17" hasCustomPrompt="1"/>
          </p:nvPr>
        </p:nvSpPr>
        <p:spPr>
          <a:xfrm>
            <a:off x="4246365"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4" name="テキスト プレースホルダー 6"/>
          <p:cNvSpPr>
            <a:spLocks noGrp="1"/>
          </p:cNvSpPr>
          <p:nvPr>
            <p:ph type="body" sz="quarter" idx="18" hasCustomPrompt="1"/>
          </p:nvPr>
        </p:nvSpPr>
        <p:spPr>
          <a:xfrm>
            <a:off x="4246365"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5" name="図プレースホルダー 9"/>
          <p:cNvSpPr>
            <a:spLocks noGrp="1"/>
          </p:cNvSpPr>
          <p:nvPr>
            <p:ph type="pic" sz="quarter" idx="19" hasCustomPrompt="1"/>
          </p:nvPr>
        </p:nvSpPr>
        <p:spPr>
          <a:xfrm>
            <a:off x="9287519" y="2263179"/>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6" name="テキスト プレースホルダー 6"/>
          <p:cNvSpPr>
            <a:spLocks noGrp="1"/>
          </p:cNvSpPr>
          <p:nvPr>
            <p:ph type="body" sz="quarter" idx="20" hasCustomPrompt="1"/>
          </p:nvPr>
        </p:nvSpPr>
        <p:spPr>
          <a:xfrm>
            <a:off x="12743606" y="2551213"/>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27" name="テキスト プレースホルダー 6"/>
          <p:cNvSpPr>
            <a:spLocks noGrp="1"/>
          </p:cNvSpPr>
          <p:nvPr>
            <p:ph type="body" sz="quarter" idx="21" hasCustomPrompt="1"/>
          </p:nvPr>
        </p:nvSpPr>
        <p:spPr>
          <a:xfrm>
            <a:off x="12743606" y="3127276"/>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8" name="図プレースホルダー 9"/>
          <p:cNvSpPr>
            <a:spLocks noGrp="1"/>
          </p:cNvSpPr>
          <p:nvPr>
            <p:ph type="pic" sz="quarter" idx="22" hasCustomPrompt="1"/>
          </p:nvPr>
        </p:nvSpPr>
        <p:spPr>
          <a:xfrm>
            <a:off x="9287222" y="5863580"/>
            <a:ext cx="3312370" cy="3312370"/>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29" name="テキスト プレースホルダー 6"/>
          <p:cNvSpPr>
            <a:spLocks noGrp="1"/>
          </p:cNvSpPr>
          <p:nvPr>
            <p:ph type="body" sz="quarter" idx="23" hasCustomPrompt="1"/>
          </p:nvPr>
        </p:nvSpPr>
        <p:spPr>
          <a:xfrm>
            <a:off x="12743309" y="6151614"/>
            <a:ext cx="4680520" cy="648074"/>
          </a:xfrm>
          <a:noFill/>
        </p:spPr>
        <p:txBody>
          <a:bodyPr anchor="b">
            <a:normAutofit/>
          </a:bodyPr>
          <a:lstStyle>
            <a:lvl1pPr algn="l">
              <a:spcBef>
                <a:spcPts val="0"/>
              </a:spcBef>
              <a:defRPr sz="3200" baseline="0">
                <a:solidFill>
                  <a:schemeClr val="accent1"/>
                </a:solidFill>
              </a:defRPr>
            </a:lvl1pPr>
          </a:lstStyle>
          <a:p>
            <a:pPr lvl="0"/>
            <a:r>
              <a:rPr kumimoji="1" lang="en-US" altLang="ja-JP" dirty="0" smtClean="0"/>
              <a:t>Caption Here</a:t>
            </a:r>
            <a:endParaRPr kumimoji="1" lang="ja-JP" altLang="en-US" dirty="0" smtClean="0"/>
          </a:p>
        </p:txBody>
      </p:sp>
      <p:sp>
        <p:nvSpPr>
          <p:cNvPr id="30" name="テキスト プレースホルダー 6"/>
          <p:cNvSpPr>
            <a:spLocks noGrp="1"/>
          </p:cNvSpPr>
          <p:nvPr>
            <p:ph type="body" sz="quarter" idx="24" hasCustomPrompt="1"/>
          </p:nvPr>
        </p:nvSpPr>
        <p:spPr>
          <a:xfrm>
            <a:off x="12743309" y="6727677"/>
            <a:ext cx="4680520" cy="2304251"/>
          </a:xfrm>
          <a:noFill/>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0257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500"/>
                                        <p:tgtEl>
                                          <p:spTgt spid="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visible"/>
                                      </p:to>
                                    </p:set>
                                    <p:animEffect transition="in" filter="fade">
                                      <p:cBhvr>
                                        <p:cTn id="29" dur="500"/>
                                        <p:tgtEl>
                                          <p:spTgt spid="24">
                                            <p:txEl>
                                              <p:pRg st="0" end="0"/>
                                            </p:txEl>
                                          </p:spTgt>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xEl>
                                              <p:pRg st="0" end="0"/>
                                            </p:txEl>
                                          </p:spTgt>
                                        </p:tgtEl>
                                        <p:attrNameLst>
                                          <p:attrName>style.visibility</p:attrName>
                                        </p:attrNameLst>
                                      </p:cBhvr>
                                      <p:to>
                                        <p:strVal val="visible"/>
                                      </p:to>
                                    </p:set>
                                    <p:animEffect transition="in" filter="fade">
                                      <p:cBhvr>
                                        <p:cTn id="40" dur="500"/>
                                        <p:tgtEl>
                                          <p:spTgt spid="27">
                                            <p:txEl>
                                              <p:pRg st="0" end="0"/>
                                            </p:txEl>
                                          </p:spTgt>
                                        </p:tgtEl>
                                      </p:cBhvr>
                                    </p:animEffect>
                                  </p:childTnLst>
                                </p:cTn>
                              </p:par>
                            </p:childTnLst>
                          </p:cTn>
                        </p:par>
                        <p:par>
                          <p:cTn id="41" fill="hold">
                            <p:stCondLst>
                              <p:cond delay="4500"/>
                            </p:stCondLst>
                            <p:childTnLst>
                              <p:par>
                                <p:cTn id="42" presetID="10" presetClass="entr" presetSubtype="0" fill="hold" grpId="0" nodeType="afterEffect">
                                  <p:stCondLst>
                                    <p:cond delay="25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childTnLst>
                                </p:cTn>
                              </p:par>
                            </p:childTnLst>
                          </p:cTn>
                        </p:par>
                        <p:par>
                          <p:cTn id="45" fill="hold">
                            <p:stCondLst>
                              <p:cond delay="5250"/>
                            </p:stCondLst>
                            <p:childTnLst>
                              <p:par>
                                <p:cTn id="46" presetID="10" presetClass="entr" presetSubtype="0" fill="hold" grpId="0" nodeType="afterEffect">
                                  <p:stCondLst>
                                    <p:cond delay="0"/>
                                  </p:stCondLst>
                                  <p:childTnLst>
                                    <p:set>
                                      <p:cBhvr>
                                        <p:cTn id="47" dur="1" fill="hold">
                                          <p:stCondLst>
                                            <p:cond delay="0"/>
                                          </p:stCondLst>
                                        </p:cTn>
                                        <p:tgtEl>
                                          <p:spTgt spid="29">
                                            <p:txEl>
                                              <p:pRg st="0" end="0"/>
                                            </p:txEl>
                                          </p:spTgt>
                                        </p:tgtEl>
                                        <p:attrNameLst>
                                          <p:attrName>style.visibility</p:attrName>
                                        </p:attrNameLst>
                                      </p:cBhvr>
                                      <p:to>
                                        <p:strVal val="visible"/>
                                      </p:to>
                                    </p:set>
                                    <p:animEffect transition="in" filter="fade">
                                      <p:cBhvr>
                                        <p:cTn id="48" dur="500"/>
                                        <p:tgtEl>
                                          <p:spTgt spid="2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0">
                                            <p:txEl>
                                              <p:pRg st="0" end="0"/>
                                            </p:txEl>
                                          </p:spTgt>
                                        </p:tgtEl>
                                        <p:attrNameLst>
                                          <p:attrName>style.visibility</p:attrName>
                                        </p:attrNameLst>
                                      </p:cBhvr>
                                      <p:to>
                                        <p:strVal val="visible"/>
                                      </p:to>
                                    </p:set>
                                    <p:animEffect transition="in" filter="fade">
                                      <p:cBhvr>
                                        <p:cTn id="51"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p:tnLst>
              <p:par>
                <p:cTn presetID="10" presetClass="entr" presetSubtype="0" fill="hold" nodeType="click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build="p">
        <p:tmplLst>
          <p:tmpl>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bldP spid="23" grpId="0" build="p">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6" grpId="0" build="p">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790278" y="2551210"/>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9" name="テキスト プレースホルダー 6"/>
          <p:cNvSpPr>
            <a:spLocks noGrp="1"/>
          </p:cNvSpPr>
          <p:nvPr>
            <p:ph type="body" sz="quarter" idx="14" hasCustomPrompt="1"/>
          </p:nvPr>
        </p:nvSpPr>
        <p:spPr>
          <a:xfrm>
            <a:off x="6838950" y="2263181"/>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a:off x="6622926" y="2263180"/>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プレースホルダー 6"/>
          <p:cNvSpPr>
            <a:spLocks noGrp="1"/>
          </p:cNvSpPr>
          <p:nvPr>
            <p:ph type="body" sz="quarter" idx="15" hasCustomPrompt="1"/>
          </p:nvPr>
        </p:nvSpPr>
        <p:spPr>
          <a:xfrm>
            <a:off x="790278" y="4999482"/>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17" name="テキスト プレースホルダー 6"/>
          <p:cNvSpPr>
            <a:spLocks noGrp="1"/>
          </p:cNvSpPr>
          <p:nvPr>
            <p:ph type="body" sz="quarter" idx="16" hasCustomPrompt="1"/>
          </p:nvPr>
        </p:nvSpPr>
        <p:spPr>
          <a:xfrm>
            <a:off x="6838950" y="4711453"/>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8" name="直線コネクタ 17"/>
          <p:cNvCxnSpPr/>
          <p:nvPr userDrawn="1"/>
        </p:nvCxnSpPr>
        <p:spPr>
          <a:xfrm>
            <a:off x="6622926" y="4711452"/>
            <a:ext cx="0" cy="187220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プレースホルダー 6"/>
          <p:cNvSpPr>
            <a:spLocks noGrp="1"/>
          </p:cNvSpPr>
          <p:nvPr>
            <p:ph type="body" sz="quarter" idx="17" hasCustomPrompt="1"/>
          </p:nvPr>
        </p:nvSpPr>
        <p:spPr>
          <a:xfrm>
            <a:off x="790278" y="7447753"/>
            <a:ext cx="5688632" cy="1296146"/>
          </a:xfrm>
          <a:noFill/>
        </p:spPr>
        <p:txBody>
          <a:bodyPr anchor="ctr">
            <a:noAutofit/>
          </a:bodyPr>
          <a:lstStyle>
            <a:lvl1pPr algn="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0" name="テキスト プレースホルダー 6"/>
          <p:cNvSpPr>
            <a:spLocks noGrp="1"/>
          </p:cNvSpPr>
          <p:nvPr>
            <p:ph type="body" sz="quarter" idx="18" hasCustomPrompt="1"/>
          </p:nvPr>
        </p:nvSpPr>
        <p:spPr>
          <a:xfrm>
            <a:off x="6838950" y="7159724"/>
            <a:ext cx="10369152" cy="1872208"/>
          </a:xfrm>
          <a:noFill/>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1" name="直線コネクタ 20"/>
          <p:cNvCxnSpPr/>
          <p:nvPr userDrawn="1"/>
        </p:nvCxnSpPr>
        <p:spPr>
          <a:xfrm>
            <a:off x="6622926" y="7159723"/>
            <a:ext cx="0" cy="187220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649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7">
                                            <p:txEl>
                                              <p:pRg st="0" end="0"/>
                                            </p:txEl>
                                          </p:spTgt>
                                        </p:tgtEl>
                                        <p:attrNameLst>
                                          <p:attrName>style.visibility</p:attrName>
                                        </p:attrNameLst>
                                      </p:cBhvr>
                                      <p:to>
                                        <p:strVal val="visible"/>
                                      </p:to>
                                    </p:set>
                                    <p:animEffect transition="in" filter="fade">
                                      <p:cBhvr>
                                        <p:cTn id="26" dur="500"/>
                                        <p:tgtEl>
                                          <p:spTgt spid="17">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animEffect transition="in" filter="fade">
                                      <p:cBhvr>
                                        <p:cTn id="33" dur="500"/>
                                        <p:tgtEl>
                                          <p:spTgt spid="19">
                                            <p:txEl>
                                              <p:pRg st="0" end="0"/>
                                            </p:txEl>
                                          </p:spTgt>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Pll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テキスト プレースホルダー 6"/>
          <p:cNvSpPr>
            <a:spLocks noGrp="1"/>
          </p:cNvSpPr>
          <p:nvPr>
            <p:ph type="body" sz="quarter" idx="13" hasCustomPrompt="1"/>
          </p:nvPr>
        </p:nvSpPr>
        <p:spPr>
          <a:xfrm>
            <a:off x="80828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p>
        </p:txBody>
      </p:sp>
      <p:sp>
        <p:nvSpPr>
          <p:cNvPr id="9" name="テキスト プレースホルダー 6"/>
          <p:cNvSpPr>
            <a:spLocks noGrp="1"/>
          </p:cNvSpPr>
          <p:nvPr>
            <p:ph type="body" sz="quarter" idx="14" hasCustomPrompt="1"/>
          </p:nvPr>
        </p:nvSpPr>
        <p:spPr>
          <a:xfrm>
            <a:off x="108731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14" name="直線コネクタ 13"/>
          <p:cNvCxnSpPr/>
          <p:nvPr userDrawn="1"/>
        </p:nvCxnSpPr>
        <p:spPr>
          <a:xfrm flipH="1">
            <a:off x="108731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テキスト プレースホルダー 6"/>
          <p:cNvSpPr>
            <a:spLocks noGrp="1"/>
          </p:cNvSpPr>
          <p:nvPr>
            <p:ph type="body" sz="quarter" idx="15" hasCustomPrompt="1"/>
          </p:nvPr>
        </p:nvSpPr>
        <p:spPr>
          <a:xfrm>
            <a:off x="638890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3" name="テキスト プレースホルダー 6"/>
          <p:cNvSpPr>
            <a:spLocks noGrp="1"/>
          </p:cNvSpPr>
          <p:nvPr>
            <p:ph type="body" sz="quarter" idx="16" hasCustomPrompt="1"/>
          </p:nvPr>
        </p:nvSpPr>
        <p:spPr>
          <a:xfrm>
            <a:off x="666793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4" name="直線コネクタ 23"/>
          <p:cNvCxnSpPr/>
          <p:nvPr userDrawn="1"/>
        </p:nvCxnSpPr>
        <p:spPr>
          <a:xfrm flipH="1">
            <a:off x="666793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テキスト プレースホルダー 6"/>
          <p:cNvSpPr>
            <a:spLocks noGrp="1"/>
          </p:cNvSpPr>
          <p:nvPr>
            <p:ph type="body" sz="quarter" idx="17" hasCustomPrompt="1"/>
          </p:nvPr>
        </p:nvSpPr>
        <p:spPr>
          <a:xfrm>
            <a:off x="11969520" y="2551212"/>
            <a:ext cx="5454606" cy="2088234"/>
          </a:xfrm>
          <a:noFill/>
        </p:spPr>
        <p:txBody>
          <a:bodyPr anchor="b">
            <a:noAutofit/>
          </a:bodyPr>
          <a:lstStyle>
            <a:lvl1pPr algn="ctr">
              <a:spcBef>
                <a:spcPts val="0"/>
              </a:spcBef>
              <a:defRPr sz="6000" baseline="0">
                <a:solidFill>
                  <a:schemeClr val="tx1"/>
                </a:solidFill>
              </a:defRPr>
            </a:lvl1pPr>
          </a:lstStyle>
          <a:p>
            <a:pPr lvl="0"/>
            <a:r>
              <a:rPr kumimoji="1" lang="en-US" altLang="ja-JP" dirty="0" smtClean="0"/>
              <a:t>Item Here</a:t>
            </a:r>
            <a:endParaRPr kumimoji="1" lang="ja-JP" altLang="en-US" dirty="0" smtClean="0"/>
          </a:p>
        </p:txBody>
      </p:sp>
      <p:sp>
        <p:nvSpPr>
          <p:cNvPr id="26" name="テキスト プレースホルダー 6"/>
          <p:cNvSpPr>
            <a:spLocks noGrp="1"/>
          </p:cNvSpPr>
          <p:nvPr>
            <p:ph type="body" sz="quarter" idx="18" hasCustomPrompt="1"/>
          </p:nvPr>
        </p:nvSpPr>
        <p:spPr>
          <a:xfrm>
            <a:off x="12248551" y="5071492"/>
            <a:ext cx="4896544" cy="3384376"/>
          </a:xfrm>
          <a:noFill/>
        </p:spPr>
        <p:txBody>
          <a:bodyPr anchor="t">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p:txBody>
      </p:sp>
      <p:cxnSp>
        <p:nvCxnSpPr>
          <p:cNvPr id="27" name="直線コネクタ 26"/>
          <p:cNvCxnSpPr/>
          <p:nvPr userDrawn="1"/>
        </p:nvCxnSpPr>
        <p:spPr>
          <a:xfrm flipH="1">
            <a:off x="12248551" y="4927477"/>
            <a:ext cx="489654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50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par>
                          <p:cTn id="19" fill="hold">
                            <p:stCondLst>
                              <p:cond delay="2000"/>
                            </p:stCondLst>
                            <p:childTnLst>
                              <p:par>
                                <p:cTn id="20" presetID="10" presetClass="entr" presetSubtype="0" fill="hold" grpId="0" nodeType="afterEffect">
                                  <p:stCondLst>
                                    <p:cond delay="250"/>
                                  </p:stCondLst>
                                  <p:childTnLst>
                                    <p:set>
                                      <p:cBhvr>
                                        <p:cTn id="21" dur="1" fill="hold">
                                          <p:stCondLst>
                                            <p:cond delay="0"/>
                                          </p:stCondLst>
                                        </p:cTn>
                                        <p:tgtEl>
                                          <p:spTgt spid="22">
                                            <p:txEl>
                                              <p:pRg st="0" end="0"/>
                                            </p:txEl>
                                          </p:spTgt>
                                        </p:tgtEl>
                                        <p:attrNameLst>
                                          <p:attrName>style.visibility</p:attrName>
                                        </p:attrNameLst>
                                      </p:cBhvr>
                                      <p:to>
                                        <p:strVal val="visible"/>
                                      </p:to>
                                    </p:set>
                                    <p:animEffect transition="in" filter="fade">
                                      <p:cBhvr>
                                        <p:cTn id="22" dur="500"/>
                                        <p:tgtEl>
                                          <p:spTgt spid="22">
                                            <p:txEl>
                                              <p:pRg st="0" end="0"/>
                                            </p:txEl>
                                          </p:spTgt>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23">
                                            <p:txEl>
                                              <p:pRg st="0" end="0"/>
                                            </p:txEl>
                                          </p:spTgt>
                                        </p:tgtEl>
                                        <p:attrNameLst>
                                          <p:attrName>style.visibility</p:attrName>
                                        </p:attrNameLst>
                                      </p:cBhvr>
                                      <p:to>
                                        <p:strVal val="visible"/>
                                      </p:to>
                                    </p:set>
                                    <p:animEffect transition="in" filter="fade">
                                      <p:cBhvr>
                                        <p:cTn id="26" dur="500"/>
                                        <p:tgtEl>
                                          <p:spTgt spid="23">
                                            <p:txEl>
                                              <p:pRg st="0" end="0"/>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par>
                          <p:cTn id="30" fill="hold">
                            <p:stCondLst>
                              <p:cond delay="3250"/>
                            </p:stCondLst>
                            <p:childTnLst>
                              <p:par>
                                <p:cTn id="31" presetID="10" presetClass="entr" presetSubtype="0" fill="hold" grpId="0" nodeType="afterEffect">
                                  <p:stCondLst>
                                    <p:cond delay="25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fade">
                                      <p:cBhvr>
                                        <p:cTn id="33" dur="500"/>
                                        <p:tgtEl>
                                          <p:spTgt spid="25">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6">
                                            <p:txEl>
                                              <p:pRg st="0" end="0"/>
                                            </p:txEl>
                                          </p:spTgt>
                                        </p:tgtEl>
                                        <p:attrNameLst>
                                          <p:attrName>style.visibility</p:attrName>
                                        </p:attrNameLst>
                                      </p:cBhvr>
                                      <p:to>
                                        <p:strVal val="visible"/>
                                      </p:to>
                                    </p:set>
                                    <p:animEffect transition="in" filter="fade">
                                      <p:cBhvr>
                                        <p:cTn id="37" dur="500"/>
                                        <p:tgtEl>
                                          <p:spTgt spid="26">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build="p">
        <p:tmplLst>
          <p:tmpl lvl="1">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22" grpId="0" build="p">
        <p:tmplLst>
          <p:tmpl lvl="1">
            <p:tnLst>
              <p:par>
                <p:cTn presetID="10" presetClass="entr" presetSubtype="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5" grpId="0" build="p">
        <p:tmplLst>
          <p:tmpl lvl="1">
            <p:tnLst>
              <p:par>
                <p:cTn presetID="10" presetClass="entr" presetSubtype="0" fill="hold" nodeType="after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p">
        <p:tmplLst>
          <p:tmpl lvl="1">
            <p:tnLst>
              <p:par>
                <p:cTn presetID="10" presetClass="entr" presetSubtype="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552696"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7667042"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0781388"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13895734" y="2263180"/>
            <a:ext cx="295232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742104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750"/>
                            </p:stCondLst>
                            <p:childTnLst>
                              <p:par>
                                <p:cTn id="29" presetID="10" presetClass="entr" presetSubtype="0" fill="hold" grpId="0" nodeType="after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animEffect transition="in" filter="fade">
                                      <p:cBhvr>
                                        <p:cTn id="3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1" grpId="0" animBg="1"/>
      <p:bldP spid="12" grpId="0" animBg="1"/>
      <p:bldP spid="13"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テキスト プレースホルダー 6"/>
          <p:cNvSpPr>
            <a:spLocks noGrp="1"/>
          </p:cNvSpPr>
          <p:nvPr>
            <p:ph type="body" sz="quarter" idx="14" hasCustomPrompt="1"/>
          </p:nvPr>
        </p:nvSpPr>
        <p:spPr>
          <a:xfrm>
            <a:off x="1186322" y="8383860"/>
            <a:ext cx="15913768" cy="1296144"/>
          </a:xfrm>
        </p:spPr>
        <p:txBody>
          <a:bodyPr>
            <a:noAutofit/>
          </a:bodyPr>
          <a:lstStyle>
            <a:lvl1pPr algn="ct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9" name="図プレースホルダー 9"/>
          <p:cNvSpPr>
            <a:spLocks noGrp="1"/>
          </p:cNvSpPr>
          <p:nvPr>
            <p:ph type="pic" sz="quarter" idx="15" hasCustomPrompt="1"/>
          </p:nvPr>
        </p:nvSpPr>
        <p:spPr>
          <a:xfrm>
            <a:off x="1438350" y="2263180"/>
            <a:ext cx="3600400"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5184000" y="2263180"/>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11375454" y="2263180"/>
            <a:ext cx="5472608" cy="604867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5184000" y="5359524"/>
            <a:ext cx="604800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Tree>
    <p:extLst>
      <p:ext uri="{BB962C8B-B14F-4D97-AF65-F5344CB8AC3E}">
        <p14:creationId xmlns:p14="http://schemas.microsoft.com/office/powerpoint/2010/main" val="222861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75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3250"/>
                            </p:stCondLst>
                            <p:childTnLst>
                              <p:par>
                                <p:cTn id="25" presetID="10" presetClass="entr" presetSubtype="0" fill="hold" grpId="0" nodeType="after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fade">
                                      <p:cBhvr>
                                        <p:cTn id="2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allAtOnce">
        <p:tmplLst>
          <p:tmpl lvl="1">
            <p:tnLst>
              <p:par>
                <p:cTn presetID="10"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9" grpId="0" animBg="1"/>
      <p:bldP spid="10" grpId="0" animBg="1"/>
      <p:bldP spid="12" grpId="0" animBg="1"/>
      <p:bldP spid="14" grpId="0" animBg="1"/>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山形 4"/>
          <p:cNvSpPr/>
          <p:nvPr userDrawn="1"/>
        </p:nvSpPr>
        <p:spPr>
          <a:xfrm>
            <a:off x="862286" y="3703340"/>
            <a:ext cx="4464496" cy="1091326"/>
          </a:xfrm>
          <a:prstGeom prst="chevron">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4990480" y="3703340"/>
            <a:ext cx="4464496" cy="1091326"/>
          </a:xfrm>
          <a:prstGeom prst="chevron">
            <a:avLst/>
          </a:pr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9118674" y="3692134"/>
            <a:ext cx="4464496" cy="1091326"/>
          </a:xfrm>
          <a:prstGeom prst="chevron">
            <a:avLst/>
          </a:prstGeom>
          <a:solidFill>
            <a:schemeClr val="bg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山形 9"/>
          <p:cNvSpPr/>
          <p:nvPr userDrawn="1"/>
        </p:nvSpPr>
        <p:spPr>
          <a:xfrm>
            <a:off x="13246869" y="3703340"/>
            <a:ext cx="4464496" cy="1091326"/>
          </a:xfrm>
          <a:prstGeom prst="chevron">
            <a:avLst/>
          </a:prstGeom>
          <a:solidFill>
            <a:schemeClr val="tx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テキスト プレースホルダー 6"/>
          <p:cNvSpPr>
            <a:spLocks noGrp="1"/>
          </p:cNvSpPr>
          <p:nvPr>
            <p:ph type="body" sz="quarter" idx="13" hasCustomPrompt="1"/>
          </p:nvPr>
        </p:nvSpPr>
        <p:spPr>
          <a:xfrm>
            <a:off x="1438349"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2" name="テキスト プレースホルダー 6"/>
          <p:cNvSpPr>
            <a:spLocks noGrp="1"/>
          </p:cNvSpPr>
          <p:nvPr>
            <p:ph type="body" sz="quarter" idx="14" hasCustomPrompt="1"/>
          </p:nvPr>
        </p:nvSpPr>
        <p:spPr>
          <a:xfrm>
            <a:off x="718270"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3" name="テキスト プレースホルダー 6"/>
          <p:cNvSpPr>
            <a:spLocks noGrp="1"/>
          </p:cNvSpPr>
          <p:nvPr>
            <p:ph type="body" sz="quarter" idx="15" hasCustomPrompt="1"/>
          </p:nvPr>
        </p:nvSpPr>
        <p:spPr>
          <a:xfrm>
            <a:off x="13822932"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4" name="テキスト プレースホルダー 6"/>
          <p:cNvSpPr>
            <a:spLocks noGrp="1"/>
          </p:cNvSpPr>
          <p:nvPr>
            <p:ph type="body" sz="quarter" idx="16" hasCustomPrompt="1"/>
          </p:nvPr>
        </p:nvSpPr>
        <p:spPr>
          <a:xfrm>
            <a:off x="5566543"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5" name="テキスト プレースホルダー 6"/>
          <p:cNvSpPr>
            <a:spLocks noGrp="1"/>
          </p:cNvSpPr>
          <p:nvPr>
            <p:ph type="body" sz="quarter" idx="17" hasCustomPrompt="1"/>
          </p:nvPr>
        </p:nvSpPr>
        <p:spPr>
          <a:xfrm>
            <a:off x="9694737" y="3811352"/>
            <a:ext cx="3169145" cy="864096"/>
          </a:xfrm>
        </p:spPr>
        <p:txBody>
          <a:bodyPr anchor="ctr">
            <a:noAutofit/>
          </a:bodyPr>
          <a:lstStyle>
            <a:lvl1pPr algn="l">
              <a:spcBef>
                <a:spcPts val="0"/>
              </a:spcBef>
              <a:defRPr sz="3200" baseline="0">
                <a:solidFill>
                  <a:schemeClr val="accent1"/>
                </a:solidFill>
              </a:defRPr>
            </a:lvl1pPr>
          </a:lstStyle>
          <a:p>
            <a:pPr lvl="0"/>
            <a:r>
              <a:rPr kumimoji="1" lang="en-US" altLang="ja-JP" dirty="0" smtClean="0"/>
              <a:t>TEXT</a:t>
            </a:r>
            <a:endParaRPr kumimoji="1" lang="ja-JP" altLang="en-US" dirty="0" smtClean="0"/>
          </a:p>
        </p:txBody>
      </p:sp>
      <p:sp>
        <p:nvSpPr>
          <p:cNvPr id="16" name="テキスト プレースホルダー 6"/>
          <p:cNvSpPr>
            <a:spLocks noGrp="1"/>
          </p:cNvSpPr>
          <p:nvPr>
            <p:ph type="body" sz="quarter" idx="18" hasCustomPrompt="1"/>
          </p:nvPr>
        </p:nvSpPr>
        <p:spPr>
          <a:xfrm>
            <a:off x="4846729"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7" name="テキスト プレースホルダー 6"/>
          <p:cNvSpPr>
            <a:spLocks noGrp="1"/>
          </p:cNvSpPr>
          <p:nvPr>
            <p:ph type="body" sz="quarter" idx="19" hasCustomPrompt="1"/>
          </p:nvPr>
        </p:nvSpPr>
        <p:spPr>
          <a:xfrm>
            <a:off x="8975188"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8" name="テキスト プレースホルダー 6"/>
          <p:cNvSpPr>
            <a:spLocks noGrp="1"/>
          </p:cNvSpPr>
          <p:nvPr>
            <p:ph type="body" sz="quarter" idx="20" hasCustomPrompt="1"/>
          </p:nvPr>
        </p:nvSpPr>
        <p:spPr>
          <a:xfrm>
            <a:off x="13103646" y="4855468"/>
            <a:ext cx="4104456" cy="2736304"/>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8148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8"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grpId="0" nodeType="withEffect">
                                  <p:stCondLst>
                                    <p:cond delay="250"/>
                                  </p:stCondLst>
                                  <p:childTnLst>
                                    <p:set>
                                      <p:cBhvr>
                                        <p:cTn id="13" dur="1" fill="hold">
                                          <p:stCondLst>
                                            <p:cond delay="0"/>
                                          </p:stCondLst>
                                        </p:cTn>
                                        <p:tgtEl>
                                          <p:spTgt spid="11">
                                            <p:txEl>
                                              <p:pRg st="0" end="0"/>
                                            </p:txEl>
                                          </p:spTgt>
                                        </p:tgtEl>
                                        <p:attrNameLst>
                                          <p:attrName>style.visibility</p:attrName>
                                        </p:attrNameLst>
                                      </p:cBhvr>
                                      <p:to>
                                        <p:strVal val="visible"/>
                                      </p:to>
                                    </p:set>
                                    <p:animEffect transition="in" filter="wipe(left)">
                                      <p:cBhvr>
                                        <p:cTn id="14" dur="500"/>
                                        <p:tgtEl>
                                          <p:spTgt spid="11">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500"/>
                                        <p:tgtEl>
                                          <p:spTgt spid="12">
                                            <p:txEl>
                                              <p:pRg st="0" end="0"/>
                                            </p:txEl>
                                          </p:spTgt>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Effect transition="in" filter="wipe(left)">
                                      <p:cBhvr>
                                        <p:cTn id="25" dur="500"/>
                                        <p:tgtEl>
                                          <p:spTgt spid="14">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6">
                                            <p:txEl>
                                              <p:pRg st="0" end="0"/>
                                            </p:txEl>
                                          </p:spTgt>
                                        </p:tgtEl>
                                        <p:attrNameLst>
                                          <p:attrName>style.visibility</p:attrName>
                                        </p:attrNameLst>
                                      </p:cBhvr>
                                      <p:to>
                                        <p:strVal val="visible"/>
                                      </p:to>
                                    </p:set>
                                    <p:animEffect transition="in" filter="fade">
                                      <p:cBhvr>
                                        <p:cTn id="29" dur="500"/>
                                        <p:tgtEl>
                                          <p:spTgt spid="16">
                                            <p:txEl>
                                              <p:pRg st="0" end="0"/>
                                            </p:txEl>
                                          </p:spTgt>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5">
                                            <p:txEl>
                                              <p:pRg st="0" end="0"/>
                                            </p:txEl>
                                          </p:spTgt>
                                        </p:tgtEl>
                                        <p:attrNameLst>
                                          <p:attrName>style.visibility</p:attrName>
                                        </p:attrNameLst>
                                      </p:cBhvr>
                                      <p:to>
                                        <p:strVal val="visible"/>
                                      </p:to>
                                    </p:set>
                                    <p:animEffect transition="in" filter="wipe(left)">
                                      <p:cBhvr>
                                        <p:cTn id="36" dur="500"/>
                                        <p:tgtEl>
                                          <p:spTgt spid="15">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7">
                                            <p:txEl>
                                              <p:pRg st="0" end="0"/>
                                            </p:txEl>
                                          </p:spTgt>
                                        </p:tgtEl>
                                        <p:attrNameLst>
                                          <p:attrName>style.visibility</p:attrName>
                                        </p:attrNameLst>
                                      </p:cBhvr>
                                      <p:to>
                                        <p:strVal val="visible"/>
                                      </p:to>
                                    </p:set>
                                    <p:animEffect transition="in" filter="fade">
                                      <p:cBhvr>
                                        <p:cTn id="40" dur="500"/>
                                        <p:tgtEl>
                                          <p:spTgt spid="17">
                                            <p:txEl>
                                              <p:pRg st="0" end="0"/>
                                            </p:txEl>
                                          </p:spTgt>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wipe(left)">
                                      <p:cBhvr>
                                        <p:cTn id="47" dur="500"/>
                                        <p:tgtEl>
                                          <p:spTgt spid="13">
                                            <p:txEl>
                                              <p:pRg st="0" end="0"/>
                                            </p:txEl>
                                          </p:spTgt>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18">
                                            <p:txEl>
                                              <p:pRg st="0" end="0"/>
                                            </p:txEl>
                                          </p:spTgt>
                                        </p:tgtEl>
                                        <p:attrNameLst>
                                          <p:attrName>style.visibility</p:attrName>
                                        </p:attrNameLst>
                                      </p:cBhvr>
                                      <p:to>
                                        <p:strVal val="visible"/>
                                      </p:to>
                                    </p:set>
                                    <p:animEffect transition="in" filter="fade">
                                      <p:cBhvr>
                                        <p:cTn id="5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8" grpId="0" animBg="1"/>
      <p:bldP spid="9" grpId="0" animBg="1"/>
      <p:bldP spid="10" grpId="0" animBg="1"/>
      <p:bldP spid="11" grpId="0" build="p">
        <p:tmplLst>
          <p:tmpl lvl="1">
            <p:tnLst>
              <p:par>
                <p:cTn presetID="22" presetClass="entr" presetSubtype="8"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irc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5" name="円/楕円 4"/>
          <p:cNvSpPr/>
          <p:nvPr userDrawn="1"/>
        </p:nvSpPr>
        <p:spPr>
          <a:xfrm>
            <a:off x="1366342" y="2623220"/>
            <a:ext cx="6120680" cy="612068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2117625" y="4148759"/>
            <a:ext cx="4618114" cy="4618114"/>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3022526" y="5935589"/>
            <a:ext cx="2808312" cy="28083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userDrawn="1"/>
        </p:nvCxnSpPr>
        <p:spPr>
          <a:xfrm flipV="1">
            <a:off x="9142413" y="247059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18" name="テキスト プレースホルダー 6"/>
          <p:cNvSpPr>
            <a:spLocks noGrp="1"/>
          </p:cNvSpPr>
          <p:nvPr>
            <p:ph type="body" sz="quarter" idx="13" hasCustomPrompt="1"/>
          </p:nvPr>
        </p:nvSpPr>
        <p:spPr>
          <a:xfrm>
            <a:off x="9318472" y="238355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9" name="テキスト プレースホルダー 6"/>
          <p:cNvSpPr>
            <a:spLocks noGrp="1"/>
          </p:cNvSpPr>
          <p:nvPr>
            <p:ph type="body" sz="quarter" idx="14" hasCustomPrompt="1"/>
          </p:nvPr>
        </p:nvSpPr>
        <p:spPr>
          <a:xfrm>
            <a:off x="9318472" y="316060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1" name="直線コネクタ 20"/>
          <p:cNvCxnSpPr/>
          <p:nvPr userDrawn="1"/>
        </p:nvCxnSpPr>
        <p:spPr>
          <a:xfrm flipV="1">
            <a:off x="5974854" y="333469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9145513" y="4726488"/>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4" name="テキスト プレースホルダー 6"/>
          <p:cNvSpPr>
            <a:spLocks noGrp="1"/>
          </p:cNvSpPr>
          <p:nvPr>
            <p:ph type="body" sz="quarter" idx="15" hasCustomPrompt="1"/>
          </p:nvPr>
        </p:nvSpPr>
        <p:spPr>
          <a:xfrm>
            <a:off x="9321572" y="4639444"/>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16" hasCustomPrompt="1"/>
          </p:nvPr>
        </p:nvSpPr>
        <p:spPr>
          <a:xfrm>
            <a:off x="9321572" y="5416496"/>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26" name="直線コネクタ 20"/>
          <p:cNvCxnSpPr/>
          <p:nvPr userDrawn="1"/>
        </p:nvCxnSpPr>
        <p:spPr>
          <a:xfrm flipV="1">
            <a:off x="5977954" y="5590585"/>
            <a:ext cx="3167559" cy="44065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userDrawn="1"/>
        </p:nvCxnSpPr>
        <p:spPr>
          <a:xfrm flipV="1">
            <a:off x="9142413" y="7030744"/>
            <a:ext cx="0" cy="17281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テキスト プレースホルダー 6"/>
          <p:cNvSpPr>
            <a:spLocks noGrp="1"/>
          </p:cNvSpPr>
          <p:nvPr>
            <p:ph type="body" sz="quarter" idx="17" hasCustomPrompt="1"/>
          </p:nvPr>
        </p:nvSpPr>
        <p:spPr>
          <a:xfrm>
            <a:off x="9318472" y="6943700"/>
            <a:ext cx="796163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9" name="テキスト プレースホルダー 6"/>
          <p:cNvSpPr>
            <a:spLocks noGrp="1"/>
          </p:cNvSpPr>
          <p:nvPr>
            <p:ph type="body" sz="quarter" idx="18" hasCustomPrompt="1"/>
          </p:nvPr>
        </p:nvSpPr>
        <p:spPr>
          <a:xfrm>
            <a:off x="9318472" y="7720752"/>
            <a:ext cx="7961638"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30" name="直線コネクタ 20"/>
          <p:cNvCxnSpPr/>
          <p:nvPr userDrawn="1"/>
        </p:nvCxnSpPr>
        <p:spPr>
          <a:xfrm>
            <a:off x="4750718" y="7339745"/>
            <a:ext cx="4391695" cy="55509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32" name="テキスト プレースホルダー 6"/>
          <p:cNvSpPr>
            <a:spLocks noGrp="1"/>
          </p:cNvSpPr>
          <p:nvPr>
            <p:ph type="body" sz="quarter" idx="19" hasCustomPrompt="1"/>
          </p:nvPr>
        </p:nvSpPr>
        <p:spPr>
          <a:xfrm>
            <a:off x="3022526" y="30297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3" name="テキスト プレースホルダー 6"/>
          <p:cNvSpPr>
            <a:spLocks noGrp="1"/>
          </p:cNvSpPr>
          <p:nvPr>
            <p:ph type="body" sz="quarter" idx="20" hasCustomPrompt="1"/>
          </p:nvPr>
        </p:nvSpPr>
        <p:spPr>
          <a:xfrm>
            <a:off x="3022526" y="482994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
        <p:nvSpPr>
          <p:cNvPr id="34" name="テキスト プレースホルダー 6"/>
          <p:cNvSpPr>
            <a:spLocks noGrp="1"/>
          </p:cNvSpPr>
          <p:nvPr>
            <p:ph type="body" sz="quarter" idx="21" hasCustomPrompt="1"/>
          </p:nvPr>
        </p:nvSpPr>
        <p:spPr>
          <a:xfrm>
            <a:off x="3058530" y="6990187"/>
            <a:ext cx="2736304" cy="817609"/>
          </a:xfrm>
        </p:spPr>
        <p:txBody>
          <a:bodyPr anchor="ctr">
            <a:noAutofit/>
          </a:bodyPr>
          <a:lstStyle>
            <a:lvl1pPr algn="ctr">
              <a:lnSpc>
                <a:spcPct val="100000"/>
              </a:lnSpc>
              <a:spcBef>
                <a:spcPts val="0"/>
              </a:spcBef>
              <a:defRPr sz="4000" baseline="0">
                <a:solidFill>
                  <a:schemeClr val="bg1">
                    <a:alpha val="90000"/>
                  </a:schemeClr>
                </a:solidFill>
              </a:defRPr>
            </a:lvl1pPr>
          </a:lstStyle>
          <a:p>
            <a:pPr lvl="0"/>
            <a:r>
              <a:rPr kumimoji="1" lang="en-US" altLang="ja-JP" dirty="0" smtClean="0"/>
              <a:t>Value</a:t>
            </a:r>
          </a:p>
        </p:txBody>
      </p:sp>
    </p:spTree>
    <p:extLst>
      <p:ext uri="{BB962C8B-B14F-4D97-AF65-F5344CB8AC3E}">
        <p14:creationId xmlns:p14="http://schemas.microsoft.com/office/powerpoint/2010/main" val="112430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2">
                                            <p:txEl>
                                              <p:pRg st="0" end="0"/>
                                            </p:txEl>
                                          </p:spTgt>
                                        </p:tgtEl>
                                        <p:attrNameLst>
                                          <p:attrName>style.visibility</p:attrName>
                                        </p:attrNameLst>
                                      </p:cBhvr>
                                      <p:to>
                                        <p:strVal val="visible"/>
                                      </p:to>
                                    </p:set>
                                    <p:animEffect transition="in" filter="fade">
                                      <p:cBhvr>
                                        <p:cTn id="14" dur="500"/>
                                        <p:tgtEl>
                                          <p:spTgt spid="32">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Effect transition="in" filter="fade">
                                      <p:cBhvr>
                                        <p:cTn id="28" dur="500"/>
                                        <p:tgtEl>
                                          <p:spTgt spid="1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xEl>
                                              <p:pRg st="1" end="1"/>
                                            </p:txEl>
                                          </p:spTgt>
                                        </p:tgtEl>
                                        <p:attrNameLst>
                                          <p:attrName>style.visibility</p:attrName>
                                        </p:attrNameLst>
                                      </p:cBhvr>
                                      <p:to>
                                        <p:strVal val="visible"/>
                                      </p:to>
                                    </p:set>
                                    <p:animEffect transition="in" filter="fade">
                                      <p:cBhvr>
                                        <p:cTn id="31" dur="500"/>
                                        <p:tgtEl>
                                          <p:spTgt spid="1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3">
                                            <p:txEl>
                                              <p:pRg st="0" end="0"/>
                                            </p:txEl>
                                          </p:spTgt>
                                        </p:tgtEl>
                                        <p:attrNameLst>
                                          <p:attrName>style.visibility</p:attrName>
                                        </p:attrNameLst>
                                      </p:cBhvr>
                                      <p:to>
                                        <p:strVal val="visible"/>
                                      </p:to>
                                    </p:set>
                                    <p:animEffect transition="in" filter="fade">
                                      <p:cBhvr>
                                        <p:cTn id="38" dur="500"/>
                                        <p:tgtEl>
                                          <p:spTgt spid="33">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wipe(left)">
                                      <p:cBhvr>
                                        <p:cTn id="42" dur="500"/>
                                        <p:tgtEl>
                                          <p:spTgt spid="26"/>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fade">
                                      <p:cBhvr>
                                        <p:cTn id="49" dur="500"/>
                                        <p:tgtEl>
                                          <p:spTgt spid="24">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fade">
                                      <p:cBhvr>
                                        <p:cTn id="52" dur="500"/>
                                        <p:tgtEl>
                                          <p:spTgt spid="25">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5">
                                            <p:txEl>
                                              <p:pRg st="1" end="1"/>
                                            </p:txEl>
                                          </p:spTgt>
                                        </p:tgtEl>
                                        <p:attrNameLst>
                                          <p:attrName>style.visibility</p:attrName>
                                        </p:attrNameLst>
                                      </p:cBhvr>
                                      <p:to>
                                        <p:strVal val="visible"/>
                                      </p:to>
                                    </p:set>
                                    <p:animEffect transition="in" filter="fade">
                                      <p:cBhvr>
                                        <p:cTn id="55" dur="500"/>
                                        <p:tgtEl>
                                          <p:spTgt spid="25">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34">
                                            <p:txEl>
                                              <p:pRg st="0" end="0"/>
                                            </p:txEl>
                                          </p:spTgt>
                                        </p:tgtEl>
                                        <p:attrNameLst>
                                          <p:attrName>style.visibility</p:attrName>
                                        </p:attrNameLst>
                                      </p:cBhvr>
                                      <p:to>
                                        <p:strVal val="visible"/>
                                      </p:to>
                                    </p:set>
                                    <p:animEffect transition="in" filter="fade">
                                      <p:cBhvr>
                                        <p:cTn id="62" dur="500"/>
                                        <p:tgtEl>
                                          <p:spTgt spid="34">
                                            <p:txEl>
                                              <p:pRg st="0" end="0"/>
                                            </p:txEl>
                                          </p:spTgt>
                                        </p:tgtEl>
                                      </p:cBhvr>
                                    </p:animEffect>
                                  </p:childTnLst>
                                </p:cTn>
                              </p:par>
                            </p:childTnLst>
                          </p:cTn>
                        </p:par>
                        <p:par>
                          <p:cTn id="63" fill="hold">
                            <p:stCondLst>
                              <p:cond delay="500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500"/>
                                        <p:tgtEl>
                                          <p:spTgt spid="30"/>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8">
                                            <p:txEl>
                                              <p:pRg st="0" end="0"/>
                                            </p:txEl>
                                          </p:spTgt>
                                        </p:tgtEl>
                                        <p:attrNameLst>
                                          <p:attrName>style.visibility</p:attrName>
                                        </p:attrNameLst>
                                      </p:cBhvr>
                                      <p:to>
                                        <p:strVal val="visible"/>
                                      </p:to>
                                    </p:set>
                                    <p:animEffect transition="in" filter="fade">
                                      <p:cBhvr>
                                        <p:cTn id="73" dur="500"/>
                                        <p:tgtEl>
                                          <p:spTgt spid="28">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9">
                                            <p:txEl>
                                              <p:pRg st="0" end="0"/>
                                            </p:txEl>
                                          </p:spTgt>
                                        </p:tgtEl>
                                        <p:attrNameLst>
                                          <p:attrName>style.visibility</p:attrName>
                                        </p:attrNameLst>
                                      </p:cBhvr>
                                      <p:to>
                                        <p:strVal val="visible"/>
                                      </p:to>
                                    </p:set>
                                    <p:animEffect transition="in" filter="fade">
                                      <p:cBhvr>
                                        <p:cTn id="76" dur="500"/>
                                        <p:tgtEl>
                                          <p:spTgt spid="29">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9">
                                            <p:txEl>
                                              <p:pRg st="1" end="1"/>
                                            </p:txEl>
                                          </p:spTgt>
                                        </p:tgtEl>
                                        <p:attrNameLst>
                                          <p:attrName>style.visibility</p:attrName>
                                        </p:attrNameLst>
                                      </p:cBhvr>
                                      <p:to>
                                        <p:strVal val="visible"/>
                                      </p:to>
                                    </p:set>
                                    <p:animEffect transition="in" filter="fade">
                                      <p:cBhvr>
                                        <p:cTn id="79" dur="500"/>
                                        <p:tgtEl>
                                          <p:spTgt spid="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5" grpId="0" animBg="1"/>
      <p:bldP spid="9" grpId="0" animBg="1"/>
      <p:bldP spid="10" grpId="0" animBg="1"/>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allAtOnce">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8" grpId="0" build="p">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allAtOnce">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2" grpId="0" build="allAtOnce">
        <p:tmplLst>
          <p:tmpl lvl="1">
            <p:tnLst>
              <p:par>
                <p:cTn presetID="10" presetClass="entr" presetSubtype="0"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allAtOnce">
        <p:tmplLst>
          <p:tmpl lvl="1">
            <p:tnLst>
              <p:par>
                <p:cTn presetID="10" presetClass="entr" presetSubtype="0"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allAtOnce">
        <p:tmplLst>
          <p:tmpl lvl="1">
            <p:tnLst>
              <p:par>
                <p:cTn presetID="10" presetClass="entr" presetSubtype="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7" name="アーチ 6"/>
          <p:cNvSpPr/>
          <p:nvPr userDrawn="1"/>
        </p:nvSpPr>
        <p:spPr>
          <a:xfrm>
            <a:off x="5830838" y="2479203"/>
            <a:ext cx="6480720" cy="6480720"/>
          </a:xfrm>
          <a:prstGeom prst="blockArc">
            <a:avLst>
              <a:gd name="adj1" fmla="val 10800000"/>
              <a:gd name="adj2" fmla="val 16191525"/>
              <a:gd name="adj3" fmla="val 25571"/>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30"/>
          <p:cNvSpPr/>
          <p:nvPr userDrawn="1"/>
        </p:nvSpPr>
        <p:spPr>
          <a:xfrm rot="5400000">
            <a:off x="5902846" y="2479203"/>
            <a:ext cx="6480720" cy="6480720"/>
          </a:xfrm>
          <a:prstGeom prst="blockArc">
            <a:avLst>
              <a:gd name="adj1" fmla="val 10800000"/>
              <a:gd name="adj2" fmla="val 16191525"/>
              <a:gd name="adj3" fmla="val 25571"/>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アーチ 34"/>
          <p:cNvSpPr/>
          <p:nvPr userDrawn="1"/>
        </p:nvSpPr>
        <p:spPr>
          <a:xfrm rot="10800000">
            <a:off x="5902846" y="2551211"/>
            <a:ext cx="6480720" cy="6480720"/>
          </a:xfrm>
          <a:prstGeom prst="blockArc">
            <a:avLst>
              <a:gd name="adj1" fmla="val 10800000"/>
              <a:gd name="adj2" fmla="val 16191525"/>
              <a:gd name="adj3" fmla="val 2557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アーチ 35"/>
          <p:cNvSpPr/>
          <p:nvPr userDrawn="1"/>
        </p:nvSpPr>
        <p:spPr>
          <a:xfrm rot="16200000">
            <a:off x="5830838" y="2551211"/>
            <a:ext cx="6480720" cy="6480720"/>
          </a:xfrm>
          <a:prstGeom prst="blockArc">
            <a:avLst>
              <a:gd name="adj1" fmla="val 10800000"/>
              <a:gd name="adj2" fmla="val 16191525"/>
              <a:gd name="adj3" fmla="val 2557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7" name="直線コネクタ 36"/>
          <p:cNvCxnSpPr/>
          <p:nvPr userDrawn="1"/>
        </p:nvCxnSpPr>
        <p:spPr>
          <a:xfrm flipV="1">
            <a:off x="12639555" y="2335188"/>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38" name="テキスト プレースホルダー 6"/>
          <p:cNvSpPr>
            <a:spLocks noGrp="1"/>
          </p:cNvSpPr>
          <p:nvPr>
            <p:ph type="body" sz="quarter" idx="13" hasCustomPrompt="1"/>
          </p:nvPr>
        </p:nvSpPr>
        <p:spPr>
          <a:xfrm>
            <a:off x="12815614" y="2390092"/>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39" name="テキスト プレースホルダー 6"/>
          <p:cNvSpPr>
            <a:spLocks noGrp="1"/>
          </p:cNvSpPr>
          <p:nvPr>
            <p:ph type="body" sz="quarter" idx="14" hasCustomPrompt="1"/>
          </p:nvPr>
        </p:nvSpPr>
        <p:spPr>
          <a:xfrm>
            <a:off x="12815614" y="3167144"/>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0" name="直線コネクタ 39"/>
          <p:cNvCxnSpPr/>
          <p:nvPr userDrawn="1"/>
        </p:nvCxnSpPr>
        <p:spPr>
          <a:xfrm flipV="1">
            <a:off x="12629212"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1" name="テキスト プレースホルダー 6"/>
          <p:cNvSpPr>
            <a:spLocks noGrp="1"/>
          </p:cNvSpPr>
          <p:nvPr>
            <p:ph type="body" sz="quarter" idx="15" hasCustomPrompt="1"/>
          </p:nvPr>
        </p:nvSpPr>
        <p:spPr>
          <a:xfrm>
            <a:off x="12805271" y="7030744"/>
            <a:ext cx="5040560" cy="864096"/>
          </a:xfrm>
        </p:spPr>
        <p:txBody>
          <a:bodyPr anchor="b">
            <a:normAutofit/>
          </a:bodyPr>
          <a:lstStyle>
            <a:lvl1pPr algn="l">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2" name="テキスト プレースホルダー 6"/>
          <p:cNvSpPr>
            <a:spLocks noGrp="1"/>
          </p:cNvSpPr>
          <p:nvPr>
            <p:ph type="body" sz="quarter" idx="16" hasCustomPrompt="1"/>
          </p:nvPr>
        </p:nvSpPr>
        <p:spPr>
          <a:xfrm>
            <a:off x="12805271" y="7807796"/>
            <a:ext cx="5040560" cy="1224136"/>
          </a:xfrm>
        </p:spPr>
        <p:txBody>
          <a:bodyPr>
            <a:noAutofit/>
          </a:bodyPr>
          <a:lstStyle>
            <a:lvl1pPr algn="l">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3" name="直線コネクタ 42"/>
          <p:cNvCxnSpPr/>
          <p:nvPr userDrawn="1"/>
        </p:nvCxnSpPr>
        <p:spPr>
          <a:xfrm flipV="1">
            <a:off x="5593114" y="2384184"/>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4" name="テキスト プレースホルダー 6"/>
          <p:cNvSpPr>
            <a:spLocks noGrp="1"/>
          </p:cNvSpPr>
          <p:nvPr>
            <p:ph type="body" sz="quarter" idx="17" hasCustomPrompt="1"/>
          </p:nvPr>
        </p:nvSpPr>
        <p:spPr>
          <a:xfrm>
            <a:off x="440581" y="2407196"/>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5" name="テキスト プレースホルダー 6"/>
          <p:cNvSpPr>
            <a:spLocks noGrp="1"/>
          </p:cNvSpPr>
          <p:nvPr>
            <p:ph type="body" sz="quarter" idx="18" hasCustomPrompt="1"/>
          </p:nvPr>
        </p:nvSpPr>
        <p:spPr>
          <a:xfrm>
            <a:off x="440581" y="3184248"/>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cxnSp>
        <p:nvCxnSpPr>
          <p:cNvPr id="46" name="直線コネクタ 45"/>
          <p:cNvCxnSpPr/>
          <p:nvPr userDrawn="1"/>
        </p:nvCxnSpPr>
        <p:spPr>
          <a:xfrm flipV="1">
            <a:off x="5582771" y="6943700"/>
            <a:ext cx="0" cy="20520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プレースホルダー 6"/>
          <p:cNvSpPr>
            <a:spLocks noGrp="1"/>
          </p:cNvSpPr>
          <p:nvPr>
            <p:ph type="body" sz="quarter" idx="19" hasCustomPrompt="1"/>
          </p:nvPr>
        </p:nvSpPr>
        <p:spPr>
          <a:xfrm>
            <a:off x="430238" y="7047848"/>
            <a:ext cx="5040560" cy="864096"/>
          </a:xfrm>
        </p:spPr>
        <p:txBody>
          <a:bodyPr anchor="b">
            <a:normAutofit/>
          </a:bodyPr>
          <a:lstStyle>
            <a:lvl1pPr algn="r">
              <a:spcBef>
                <a:spcPts val="0"/>
              </a:spcBef>
              <a:defRPr sz="3600" baseline="0">
                <a:solidFill>
                  <a:schemeClr val="accent1"/>
                </a:solidFill>
              </a:defRPr>
            </a:lvl1pPr>
          </a:lstStyle>
          <a:p>
            <a:pPr lvl="0"/>
            <a:r>
              <a:rPr kumimoji="1" lang="en-US" altLang="ja-JP" dirty="0" smtClean="0"/>
              <a:t>Caption Goes Here</a:t>
            </a:r>
            <a:endParaRPr kumimoji="1" lang="ja-JP" altLang="en-US" dirty="0" smtClean="0"/>
          </a:p>
        </p:txBody>
      </p:sp>
      <p:sp>
        <p:nvSpPr>
          <p:cNvPr id="48" name="テキスト プレースホルダー 6"/>
          <p:cNvSpPr>
            <a:spLocks noGrp="1"/>
          </p:cNvSpPr>
          <p:nvPr>
            <p:ph type="body" sz="quarter" idx="20" hasCustomPrompt="1"/>
          </p:nvPr>
        </p:nvSpPr>
        <p:spPr>
          <a:xfrm>
            <a:off x="430238" y="7824900"/>
            <a:ext cx="5040560" cy="1224136"/>
          </a:xfrm>
        </p:spPr>
        <p:txBody>
          <a:bodyPr>
            <a:noAutofit/>
          </a:bodyPr>
          <a:lstStyle>
            <a:lvl1pPr algn="r">
              <a:lnSpc>
                <a:spcPct val="100000"/>
              </a:lnSpc>
              <a:spcBef>
                <a:spcPts val="0"/>
              </a:spcBef>
              <a:defRPr sz="24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9" name="テキスト プレースホルダー 6"/>
          <p:cNvSpPr>
            <a:spLocks noGrp="1"/>
          </p:cNvSpPr>
          <p:nvPr>
            <p:ph type="body" sz="quarter" idx="21" hasCustomPrompt="1"/>
          </p:nvPr>
        </p:nvSpPr>
        <p:spPr>
          <a:xfrm>
            <a:off x="9791278" y="3701272"/>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0" name="テキスト プレースホルダー 6"/>
          <p:cNvSpPr>
            <a:spLocks noGrp="1"/>
          </p:cNvSpPr>
          <p:nvPr>
            <p:ph type="body" sz="quarter" idx="22" hasCustomPrompt="1"/>
          </p:nvPr>
        </p:nvSpPr>
        <p:spPr>
          <a:xfrm>
            <a:off x="9791278" y="7157656"/>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1" name="テキスト プレースホルダー 6"/>
          <p:cNvSpPr>
            <a:spLocks noGrp="1"/>
          </p:cNvSpPr>
          <p:nvPr>
            <p:ph type="body" sz="quarter" idx="23" hasCustomPrompt="1"/>
          </p:nvPr>
        </p:nvSpPr>
        <p:spPr>
          <a:xfrm>
            <a:off x="6334894" y="3703340"/>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sp>
        <p:nvSpPr>
          <p:cNvPr id="52" name="テキスト プレースホルダー 6"/>
          <p:cNvSpPr>
            <a:spLocks noGrp="1"/>
          </p:cNvSpPr>
          <p:nvPr>
            <p:ph type="body" sz="quarter" idx="24" hasCustomPrompt="1"/>
          </p:nvPr>
        </p:nvSpPr>
        <p:spPr>
          <a:xfrm>
            <a:off x="6334894" y="7159724"/>
            <a:ext cx="2014869" cy="722148"/>
          </a:xfrm>
        </p:spPr>
        <p:txBody>
          <a:bodyPr anchor="ctr">
            <a:normAutofit/>
          </a:bodyPr>
          <a:lstStyle>
            <a:lvl1pPr algn="ctr">
              <a:spcBef>
                <a:spcPts val="0"/>
              </a:spcBef>
              <a:defRPr sz="2800" baseline="0">
                <a:solidFill>
                  <a:schemeClr val="bg1"/>
                </a:solidFill>
              </a:defRPr>
            </a:lvl1pPr>
          </a:lstStyle>
          <a:p>
            <a:pPr lvl="0"/>
            <a:r>
              <a:rPr kumimoji="1" lang="en-US" altLang="ja-JP" dirty="0" smtClean="0"/>
              <a:t>TEXT</a:t>
            </a:r>
            <a:endParaRPr kumimoji="1" lang="ja-JP" altLang="en-US" dirty="0" smtClean="0"/>
          </a:p>
        </p:txBody>
      </p:sp>
      <p:cxnSp>
        <p:nvCxnSpPr>
          <p:cNvPr id="11" name="直線コネクタ 10"/>
          <p:cNvCxnSpPr>
            <a:stCxn id="49" idx="3"/>
          </p:cNvCxnSpPr>
          <p:nvPr userDrawn="1"/>
        </p:nvCxnSpPr>
        <p:spPr>
          <a:xfrm flipV="1">
            <a:off x="11806147" y="3358336"/>
            <a:ext cx="833408" cy="70401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直線コネクタ 10"/>
          <p:cNvCxnSpPr>
            <a:stCxn id="50" idx="3"/>
          </p:cNvCxnSpPr>
          <p:nvPr userDrawn="1"/>
        </p:nvCxnSpPr>
        <p:spPr>
          <a:xfrm>
            <a:off x="11806147" y="7518730"/>
            <a:ext cx="823065"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4" name="直線コネクタ 10"/>
          <p:cNvCxnSpPr/>
          <p:nvPr userDrawn="1"/>
        </p:nvCxnSpPr>
        <p:spPr>
          <a:xfrm flipV="1">
            <a:off x="5593114" y="7518730"/>
            <a:ext cx="741780" cy="48025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p:cNvCxnSpPr>
            <a:stCxn id="51" idx="1"/>
          </p:cNvCxnSpPr>
          <p:nvPr userDrawn="1"/>
        </p:nvCxnSpPr>
        <p:spPr>
          <a:xfrm rot="10800000">
            <a:off x="5593114" y="3358336"/>
            <a:ext cx="741780" cy="70607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044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49">
                                            <p:txEl>
                                              <p:pRg st="0" end="0"/>
                                            </p:txEl>
                                          </p:spTgt>
                                        </p:tgtEl>
                                        <p:attrNameLst>
                                          <p:attrName>style.visibility</p:attrName>
                                        </p:attrNameLst>
                                      </p:cBhvr>
                                      <p:to>
                                        <p:strVal val="visible"/>
                                      </p:to>
                                    </p:set>
                                    <p:animEffect transition="in" filter="fade">
                                      <p:cBhvr>
                                        <p:cTn id="14" dur="500"/>
                                        <p:tgtEl>
                                          <p:spTgt spid="49">
                                            <p:txEl>
                                              <p:pRg st="0" end="0"/>
                                            </p:txEl>
                                          </p:spTgt>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Effect transition="in" filter="fade">
                                      <p:cBhvr>
                                        <p:cTn id="25" dur="500"/>
                                        <p:tgtEl>
                                          <p:spTgt spid="38">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xEl>
                                              <p:pRg st="1" end="1"/>
                                            </p:txEl>
                                          </p:spTgt>
                                        </p:tgtEl>
                                        <p:attrNameLst>
                                          <p:attrName>style.visibility</p:attrName>
                                        </p:attrNameLst>
                                      </p:cBhvr>
                                      <p:to>
                                        <p:strVal val="visible"/>
                                      </p:to>
                                    </p:set>
                                    <p:animEffect transition="in" filter="fade">
                                      <p:cBhvr>
                                        <p:cTn id="31" dur="500"/>
                                        <p:tgtEl>
                                          <p:spTgt spid="39">
                                            <p:txEl>
                                              <p:pRg st="1" end="1"/>
                                            </p:txEl>
                                          </p:spTgt>
                                        </p:tgtEl>
                                      </p:cBhvr>
                                    </p:animEffect>
                                  </p:childTnLst>
                                </p:cTn>
                              </p:par>
                            </p:childTnLst>
                          </p:cTn>
                        </p:par>
                        <p:par>
                          <p:cTn id="32" fill="hold">
                            <p:stCondLst>
                              <p:cond delay="2500"/>
                            </p:stCondLst>
                            <p:childTnLst>
                              <p:par>
                                <p:cTn id="33" presetID="10" presetClass="entr" presetSubtype="0" fill="hold" grpId="0" nodeType="after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Effect transition="in" filter="fade">
                                      <p:cBhvr>
                                        <p:cTn id="38" dur="500"/>
                                        <p:tgtEl>
                                          <p:spTgt spid="50">
                                            <p:txEl>
                                              <p:pRg st="0" end="0"/>
                                            </p:txEl>
                                          </p:spTgt>
                                        </p:tgtEl>
                                      </p:cBhvr>
                                    </p:animEffect>
                                  </p:childTnLst>
                                </p:cTn>
                              </p:par>
                            </p:childTnLst>
                          </p:cTn>
                        </p:par>
                        <p:par>
                          <p:cTn id="39" fill="hold">
                            <p:stCondLst>
                              <p:cond delay="3250"/>
                            </p:stCondLst>
                            <p:childTnLst>
                              <p:par>
                                <p:cTn id="40" presetID="22" presetClass="entr" presetSubtype="8"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wipe(left)">
                                      <p:cBhvr>
                                        <p:cTn id="42" dur="500"/>
                                        <p:tgtEl>
                                          <p:spTgt spid="53"/>
                                        </p:tgtEl>
                                      </p:cBhvr>
                                    </p:animEffect>
                                  </p:childTnLst>
                                </p:cTn>
                              </p:par>
                            </p:childTnLst>
                          </p:cTn>
                        </p:par>
                        <p:par>
                          <p:cTn id="43" fill="hold">
                            <p:stCondLst>
                              <p:cond delay="3750"/>
                            </p:stCondLst>
                            <p:childTnLst>
                              <p:par>
                                <p:cTn id="44" presetID="10" presetClass="entr" presetSubtype="0"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500"/>
                                        <p:tgtEl>
                                          <p:spTgt spid="4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fade">
                                      <p:cBhvr>
                                        <p:cTn id="49" dur="500"/>
                                        <p:tgtEl>
                                          <p:spTgt spid="41">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Effect transition="in" filter="fade">
                                      <p:cBhvr>
                                        <p:cTn id="52" dur="500"/>
                                        <p:tgtEl>
                                          <p:spTgt spid="42">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xEl>
                                              <p:pRg st="1" end="1"/>
                                            </p:txEl>
                                          </p:spTgt>
                                        </p:tgtEl>
                                        <p:attrNameLst>
                                          <p:attrName>style.visibility</p:attrName>
                                        </p:attrNameLst>
                                      </p:cBhvr>
                                      <p:to>
                                        <p:strVal val="visible"/>
                                      </p:to>
                                    </p:set>
                                    <p:animEffect transition="in" filter="fade">
                                      <p:cBhvr>
                                        <p:cTn id="55" dur="500"/>
                                        <p:tgtEl>
                                          <p:spTgt spid="42">
                                            <p:txEl>
                                              <p:pRg st="1" end="1"/>
                                            </p:txEl>
                                          </p:spTgt>
                                        </p:tgtEl>
                                      </p:cBhvr>
                                    </p:animEffect>
                                  </p:childTnLst>
                                </p:cTn>
                              </p:par>
                            </p:childTnLst>
                          </p:cTn>
                        </p:par>
                        <p:par>
                          <p:cTn id="56" fill="hold">
                            <p:stCondLst>
                              <p:cond delay="4250"/>
                            </p:stCondLst>
                            <p:childTnLst>
                              <p:par>
                                <p:cTn id="57" presetID="10" presetClass="entr" presetSubtype="0" fill="hold" grpId="0" nodeType="afterEffect">
                                  <p:stCondLst>
                                    <p:cond delay="25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childTnLst>
                          </p:cTn>
                        </p:par>
                        <p:par>
                          <p:cTn id="63" fill="hold">
                            <p:stCondLst>
                              <p:cond delay="5000"/>
                            </p:stCondLst>
                            <p:childTnLst>
                              <p:par>
                                <p:cTn id="64" presetID="22" presetClass="entr" presetSubtype="2"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right)">
                                      <p:cBhvr>
                                        <p:cTn id="66" dur="500"/>
                                        <p:tgtEl>
                                          <p:spTgt spid="54"/>
                                        </p:tgtEl>
                                      </p:cBhvr>
                                    </p:animEffect>
                                  </p:childTnLst>
                                </p:cTn>
                              </p:par>
                            </p:childTnLst>
                          </p:cTn>
                        </p:par>
                        <p:par>
                          <p:cTn id="67" fill="hold">
                            <p:stCondLst>
                              <p:cond delay="5500"/>
                            </p:stCondLst>
                            <p:childTnLst>
                              <p:par>
                                <p:cTn id="68" presetID="10" presetClass="entr" presetSubtype="0" fill="hold" nodeType="after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500"/>
                                        <p:tgtEl>
                                          <p:spTgt spid="4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7">
                                            <p:txEl>
                                              <p:pRg st="0" end="0"/>
                                            </p:txEl>
                                          </p:spTgt>
                                        </p:tgtEl>
                                        <p:attrNameLst>
                                          <p:attrName>style.visibility</p:attrName>
                                        </p:attrNameLst>
                                      </p:cBhvr>
                                      <p:to>
                                        <p:strVal val="visible"/>
                                      </p:to>
                                    </p:set>
                                    <p:animEffect transition="in" filter="fade">
                                      <p:cBhvr>
                                        <p:cTn id="73" dur="500"/>
                                        <p:tgtEl>
                                          <p:spTgt spid="47">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8">
                                            <p:txEl>
                                              <p:pRg st="0" end="0"/>
                                            </p:txEl>
                                          </p:spTgt>
                                        </p:tgtEl>
                                        <p:attrNameLst>
                                          <p:attrName>style.visibility</p:attrName>
                                        </p:attrNameLst>
                                      </p:cBhvr>
                                      <p:to>
                                        <p:strVal val="visible"/>
                                      </p:to>
                                    </p:set>
                                    <p:animEffect transition="in" filter="fade">
                                      <p:cBhvr>
                                        <p:cTn id="76" dur="500"/>
                                        <p:tgtEl>
                                          <p:spTgt spid="4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8">
                                            <p:txEl>
                                              <p:pRg st="1" end="1"/>
                                            </p:txEl>
                                          </p:spTgt>
                                        </p:tgtEl>
                                        <p:attrNameLst>
                                          <p:attrName>style.visibility</p:attrName>
                                        </p:attrNameLst>
                                      </p:cBhvr>
                                      <p:to>
                                        <p:strVal val="visible"/>
                                      </p:to>
                                    </p:set>
                                    <p:animEffect transition="in" filter="fade">
                                      <p:cBhvr>
                                        <p:cTn id="79" dur="500"/>
                                        <p:tgtEl>
                                          <p:spTgt spid="48">
                                            <p:txEl>
                                              <p:pRg st="1" end="1"/>
                                            </p:txEl>
                                          </p:spTgt>
                                        </p:tgtEl>
                                      </p:cBhvr>
                                    </p:animEffect>
                                  </p:childTnLst>
                                </p:cTn>
                              </p:par>
                            </p:childTnLst>
                          </p:cTn>
                        </p:par>
                        <p:par>
                          <p:cTn id="80" fill="hold">
                            <p:stCondLst>
                              <p:cond delay="6000"/>
                            </p:stCondLst>
                            <p:childTnLst>
                              <p:par>
                                <p:cTn id="81" presetID="10" presetClass="entr" presetSubtype="0" fill="hold" grpId="0" nodeType="afterEffect">
                                  <p:stCondLst>
                                    <p:cond delay="25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51">
                                            <p:txEl>
                                              <p:pRg st="0" end="0"/>
                                            </p:txEl>
                                          </p:spTgt>
                                        </p:tgtEl>
                                        <p:attrNameLst>
                                          <p:attrName>style.visibility</p:attrName>
                                        </p:attrNameLst>
                                      </p:cBhvr>
                                      <p:to>
                                        <p:strVal val="visible"/>
                                      </p:to>
                                    </p:set>
                                    <p:animEffect transition="in" filter="fade">
                                      <p:cBhvr>
                                        <p:cTn id="86" dur="500"/>
                                        <p:tgtEl>
                                          <p:spTgt spid="51">
                                            <p:txEl>
                                              <p:pRg st="0" end="0"/>
                                            </p:txEl>
                                          </p:spTgt>
                                        </p:tgtEl>
                                      </p:cBhvr>
                                    </p:animEffect>
                                  </p:childTnLst>
                                </p:cTn>
                              </p:par>
                            </p:childTnLst>
                          </p:cTn>
                        </p:par>
                        <p:par>
                          <p:cTn id="87" fill="hold">
                            <p:stCondLst>
                              <p:cond delay="6750"/>
                            </p:stCondLst>
                            <p:childTnLst>
                              <p:par>
                                <p:cTn id="88" presetID="22" presetClass="entr" presetSubtype="2" fill="hold" nodeType="after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wipe(right)">
                                      <p:cBhvr>
                                        <p:cTn id="90" dur="500"/>
                                        <p:tgtEl>
                                          <p:spTgt spid="61"/>
                                        </p:tgtEl>
                                      </p:cBhvr>
                                    </p:animEffect>
                                  </p:childTnLst>
                                </p:cTn>
                              </p:par>
                            </p:childTnLst>
                          </p:cTn>
                        </p:par>
                        <p:par>
                          <p:cTn id="91" fill="hold">
                            <p:stCondLst>
                              <p:cond delay="7250"/>
                            </p:stCondLst>
                            <p:childTnLst>
                              <p:par>
                                <p:cTn id="92" presetID="10" presetClass="entr" presetSubtype="0" fill="hold"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fade">
                                      <p:cBhvr>
                                        <p:cTn id="94" dur="500"/>
                                        <p:tgtEl>
                                          <p:spTgt spid="4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4">
                                            <p:txEl>
                                              <p:pRg st="0" end="0"/>
                                            </p:txEl>
                                          </p:spTgt>
                                        </p:tgtEl>
                                        <p:attrNameLst>
                                          <p:attrName>style.visibility</p:attrName>
                                        </p:attrNameLst>
                                      </p:cBhvr>
                                      <p:to>
                                        <p:strVal val="visible"/>
                                      </p:to>
                                    </p:set>
                                    <p:animEffect transition="in" filter="fade">
                                      <p:cBhvr>
                                        <p:cTn id="97" dur="500"/>
                                        <p:tgtEl>
                                          <p:spTgt spid="44">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5">
                                            <p:txEl>
                                              <p:pRg st="0" end="0"/>
                                            </p:txEl>
                                          </p:spTgt>
                                        </p:tgtEl>
                                        <p:attrNameLst>
                                          <p:attrName>style.visibility</p:attrName>
                                        </p:attrNameLst>
                                      </p:cBhvr>
                                      <p:to>
                                        <p:strVal val="visible"/>
                                      </p:to>
                                    </p:set>
                                    <p:animEffect transition="in" filter="fade">
                                      <p:cBhvr>
                                        <p:cTn id="100" dur="500"/>
                                        <p:tgtEl>
                                          <p:spTgt spid="45">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45">
                                            <p:txEl>
                                              <p:pRg st="1" end="1"/>
                                            </p:txEl>
                                          </p:spTgt>
                                        </p:tgtEl>
                                        <p:attrNameLst>
                                          <p:attrName>style.visibility</p:attrName>
                                        </p:attrNameLst>
                                      </p:cBhvr>
                                      <p:to>
                                        <p:strVal val="visible"/>
                                      </p:to>
                                    </p:set>
                                    <p:animEffect transition="in" filter="fade">
                                      <p:cBhvr>
                                        <p:cTn id="103" dur="500"/>
                                        <p:tgtEl>
                                          <p:spTgt spid="4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31" grpId="0" animBg="1"/>
      <p:bldP spid="35" grpId="0" animBg="1"/>
      <p:bldP spid="36" grpId="0" animBg="1"/>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4" grpId="0" build="p">
        <p:tmplLst>
          <p:tmpl lvl="1">
            <p:tnLst>
              <p:par>
                <p:cTn presetID="10" presetClass="entr" presetSubtype="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build="p">
        <p:tmplLst>
          <p:tmpl lvl="1">
            <p:tnLst>
              <p:par>
                <p:cTn presetID="10" presetClass="entr" presetSubtype="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7" grpId="0" build="p">
        <p:tmplLst>
          <p:tmpl lvl="1">
            <p:tnLst>
              <p:par>
                <p:cTn presetID="10" presetClass="entr" presetSubtype="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build="p">
        <p:tmplLst>
          <p:tmpl lvl="1">
            <p:tnLst>
              <p:par>
                <p:cTn presetID="10" presetClass="entr" presetSubtype="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9" grpId="0" build="p">
        <p:tmplLst>
          <p:tmpl lvl="1">
            <p:tnLst>
              <p:par>
                <p:cTn presetID="10" presetClass="entr" presetSubtype="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build="p">
        <p:tmplLst>
          <p:tmpl lvl="1">
            <p:tnLst>
              <p:par>
                <p:cTn presetID="10" presetClass="entr" presetSubtype="0" fill="hold" nodeType="withEffect">
                  <p:stCondLst>
                    <p:cond delay="25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withEffect">
                  <p:stCondLst>
                    <p:cond delay="25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raph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6985000"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8063086" y="2743594"/>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8063086" y="3520646"/>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40" name="テキスト プレースホルダー 6"/>
          <p:cNvSpPr>
            <a:spLocks noGrp="1"/>
          </p:cNvSpPr>
          <p:nvPr>
            <p:ph type="body" sz="quarter" idx="16" hasCustomPrompt="1"/>
          </p:nvPr>
        </p:nvSpPr>
        <p:spPr>
          <a:xfrm>
            <a:off x="8066186" y="5806608"/>
            <a:ext cx="94299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41" name="テキスト プレースホルダー 6"/>
          <p:cNvSpPr>
            <a:spLocks noGrp="1"/>
          </p:cNvSpPr>
          <p:nvPr>
            <p:ph type="body" sz="quarter" idx="17" hasCustomPrompt="1"/>
          </p:nvPr>
        </p:nvSpPr>
        <p:spPr>
          <a:xfrm>
            <a:off x="8066186" y="6583660"/>
            <a:ext cx="9429948" cy="201622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78317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xEl>
                                              <p:pRg st="1" end="1"/>
                                            </p:txEl>
                                          </p:spTgt>
                                        </p:tgtEl>
                                        <p:attrNameLst>
                                          <p:attrName>style.visibility</p:attrName>
                                        </p:attrNameLst>
                                      </p:cBhvr>
                                      <p:to>
                                        <p:strVal val="visible"/>
                                      </p:to>
                                    </p:set>
                                    <p:animEffect transition="in" filter="fade">
                                      <p:cBhvr>
                                        <p:cTn id="22" dur="500"/>
                                        <p:tgtEl>
                                          <p:spTgt spid="38">
                                            <p:txEl>
                                              <p:pRg st="1" end="1"/>
                                            </p:txEl>
                                          </p:spTgt>
                                        </p:tgtEl>
                                      </p:cBhvr>
                                    </p:animEffect>
                                  </p:childTnLst>
                                </p:cTn>
                              </p:par>
                            </p:childTnLst>
                          </p:cTn>
                        </p:par>
                        <p:par>
                          <p:cTn id="23" fill="hold">
                            <p:stCondLst>
                              <p:cond delay="3000"/>
                            </p:stCondLst>
                            <p:childTnLst>
                              <p:par>
                                <p:cTn id="24" presetID="10" presetClass="entr" presetSubtype="0" fill="hold" grpId="0" nodeType="afterEffect">
                                  <p:stCondLst>
                                    <p:cond delay="250"/>
                                  </p:stCondLst>
                                  <p:childTnLst>
                                    <p:set>
                                      <p:cBhvr>
                                        <p:cTn id="25" dur="1" fill="hold">
                                          <p:stCondLst>
                                            <p:cond delay="0"/>
                                          </p:stCondLst>
                                        </p:cTn>
                                        <p:tgtEl>
                                          <p:spTgt spid="40">
                                            <p:txEl>
                                              <p:pRg st="0" end="0"/>
                                            </p:txEl>
                                          </p:spTgt>
                                        </p:tgtEl>
                                        <p:attrNameLst>
                                          <p:attrName>style.visibility</p:attrName>
                                        </p:attrNameLst>
                                      </p:cBhvr>
                                      <p:to>
                                        <p:strVal val="visible"/>
                                      </p:to>
                                    </p:set>
                                    <p:animEffect transition="in" filter="fade">
                                      <p:cBhvr>
                                        <p:cTn id="26" dur="500"/>
                                        <p:tgtEl>
                                          <p:spTgt spid="40">
                                            <p:txEl>
                                              <p:pRg st="0" end="0"/>
                                            </p:txEl>
                                          </p:spTgt>
                                        </p:tgtEl>
                                      </p:cBhvr>
                                    </p:animEffect>
                                  </p:childTnLst>
                                </p:cTn>
                              </p:par>
                            </p:childTnLst>
                          </p:cTn>
                        </p:par>
                        <p:par>
                          <p:cTn id="27" fill="hold">
                            <p:stCondLst>
                              <p:cond delay="3750"/>
                            </p:stCondLst>
                            <p:childTnLst>
                              <p:par>
                                <p:cTn id="28" presetID="10" presetClass="entr" presetSubtype="0" fill="hold" grpId="0" nodeType="afterEffect">
                                  <p:stCondLst>
                                    <p:cond delay="0"/>
                                  </p:stCondLst>
                                  <p:childTnLst>
                                    <p:set>
                                      <p:cBhvr>
                                        <p:cTn id="29" dur="1" fill="hold">
                                          <p:stCondLst>
                                            <p:cond delay="0"/>
                                          </p:stCondLst>
                                        </p:cTn>
                                        <p:tgtEl>
                                          <p:spTgt spid="41">
                                            <p:txEl>
                                              <p:pRg st="0" end="0"/>
                                            </p:txEl>
                                          </p:spTgt>
                                        </p:tgtEl>
                                        <p:attrNameLst>
                                          <p:attrName>style.visibility</p:attrName>
                                        </p:attrNameLst>
                                      </p:cBhvr>
                                      <p:to>
                                        <p:strVal val="visible"/>
                                      </p:to>
                                    </p:set>
                                    <p:animEffect transition="in" filter="fade">
                                      <p:cBhvr>
                                        <p:cTn id="30" dur="500"/>
                                        <p:tgtEl>
                                          <p:spTgt spid="4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animEffect transition="in" filter="fade">
                                      <p:cBhvr>
                                        <p:cTn id="33" dur="500"/>
                                        <p:tgtEl>
                                          <p:spTgt spid="4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afterEffect">
                  <p:stCondLst>
                    <p:cond delay="25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allAtOnce">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Graph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263181"/>
            <a:ext cx="16633848" cy="5184575"/>
          </a:xfrm>
        </p:spPr>
        <p:txBody>
          <a:bodyPr/>
          <a:lstStyle>
            <a:lvl1pPr>
              <a:defRPr/>
            </a:lvl1pPr>
          </a:lstStyle>
          <a:p>
            <a:r>
              <a:rPr kumimoji="1" lang="en-US" altLang="ja-JP" dirty="0" smtClean="0"/>
              <a:t>Add Graph</a:t>
            </a:r>
            <a:endParaRPr kumimoji="1" lang="ja-JP" altLang="en-US" dirty="0"/>
          </a:p>
        </p:txBody>
      </p:sp>
      <p:sp>
        <p:nvSpPr>
          <p:cNvPr id="11" name="テキスト プレースホルダー 6"/>
          <p:cNvSpPr>
            <a:spLocks noGrp="1"/>
          </p:cNvSpPr>
          <p:nvPr>
            <p:ph type="body" sz="quarter" idx="14" hasCustomPrompt="1"/>
          </p:nvPr>
        </p:nvSpPr>
        <p:spPr>
          <a:xfrm>
            <a:off x="790278" y="7591772"/>
            <a:ext cx="16633848"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12" name="テキスト プレースホルダー 6"/>
          <p:cNvSpPr>
            <a:spLocks noGrp="1"/>
          </p:cNvSpPr>
          <p:nvPr>
            <p:ph type="body" sz="quarter" idx="15" hasCustomPrompt="1"/>
          </p:nvPr>
        </p:nvSpPr>
        <p:spPr>
          <a:xfrm>
            <a:off x="790278" y="8311852"/>
            <a:ext cx="16633848" cy="1152128"/>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87253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wipe(down)">
                                      <p:cBhvr>
                                        <p:cTn id="11" dur="1000"/>
                                        <p:tgtEl>
                                          <p:spTgt spid="8">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25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fade">
                                      <p:cBhvr>
                                        <p:cTn id="19"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build="p"/>
      <p:bldP spid="11" grpId="0" build="p">
        <p:tmplLst>
          <p:tmpl lvl="1">
            <p:tnLst>
              <p:par>
                <p:cTn presetID="10" presetClass="entr" presetSubtype="0"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2" grpId="0" build="allAtOnce"/>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sp>
        <p:nvSpPr>
          <p:cNvPr id="3" name="タイトル 1"/>
          <p:cNvSpPr>
            <a:spLocks noGrp="1"/>
          </p:cNvSpPr>
          <p:nvPr>
            <p:ph type="title" hasCustomPrompt="1"/>
          </p:nvPr>
        </p:nvSpPr>
        <p:spPr>
          <a:xfrm>
            <a:off x="1078310" y="1111052"/>
            <a:ext cx="6192688" cy="2016224"/>
          </a:xfrm>
          <a:prstGeom prst="rect">
            <a:avLst/>
          </a:prstGeom>
        </p:spPr>
        <p:txBody>
          <a:bodyPr anchor="ctr"/>
          <a:lstStyle>
            <a:lvl1pPr algn="l">
              <a:defRPr sz="7200" spc="600" baseline="0"/>
            </a:lvl1pPr>
          </a:lstStyle>
          <a:p>
            <a:r>
              <a:rPr kumimoji="1" lang="en-US" altLang="ja-JP" dirty="0" smtClean="0"/>
              <a:t>HISTORY</a:t>
            </a:r>
            <a:endParaRPr kumimoji="1" lang="ja-JP" altLang="en-US" dirty="0"/>
          </a:p>
        </p:txBody>
      </p:sp>
      <p:grpSp>
        <p:nvGrpSpPr>
          <p:cNvPr id="4" name="グループ化 3"/>
          <p:cNvGrpSpPr/>
          <p:nvPr userDrawn="1"/>
        </p:nvGrpSpPr>
        <p:grpSpPr>
          <a:xfrm>
            <a:off x="574254" y="462980"/>
            <a:ext cx="661574" cy="1728192"/>
            <a:chOff x="4012746" y="1615108"/>
            <a:chExt cx="661574" cy="1728192"/>
          </a:xfrm>
        </p:grpSpPr>
        <p:cxnSp>
          <p:nvCxnSpPr>
            <p:cNvPr id="5" name="直線コネクタ 4"/>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円/楕円 9"/>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9503246" y="82302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4" name="テキスト プレースホルダー 6"/>
          <p:cNvSpPr>
            <a:spLocks noGrp="1"/>
          </p:cNvSpPr>
          <p:nvPr>
            <p:ph type="body" sz="quarter" idx="15" hasCustomPrompt="1"/>
          </p:nvPr>
        </p:nvSpPr>
        <p:spPr>
          <a:xfrm>
            <a:off x="9503246" y="190314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6" name="円/楕円 15"/>
          <p:cNvSpPr/>
          <p:nvPr userDrawn="1"/>
        </p:nvSpPr>
        <p:spPr>
          <a:xfrm>
            <a:off x="8891972" y="4315408"/>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3919364"/>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4999484"/>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6943700"/>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8023820"/>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25897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3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800"/>
                            </p:stCondLst>
                            <p:childTnLst>
                              <p:par>
                                <p:cTn id="18" presetID="2" presetClass="entr" presetSubtype="1"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0"/>
                                  </p:stCondLst>
                                  <p:iterate type="lt">
                                    <p:tmPct val="10000"/>
                                  </p:iterate>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245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par>
                          <p:cTn id="30" fill="hold">
                            <p:stCondLst>
                              <p:cond delay="2950"/>
                            </p:stCondLst>
                            <p:childTnLst>
                              <p:par>
                                <p:cTn id="31" presetID="2" presetClass="entr" presetSubtype="1" decel="10000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8" decel="100000" fill="hold" grpId="0" nodeType="withEffect">
                                  <p:stCondLst>
                                    <p:cond delay="0"/>
                                  </p:stCondLst>
                                  <p:iterate type="lt">
                                    <p:tmPct val="10000"/>
                                  </p:iterate>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600"/>
                            </p:stCondLst>
                            <p:childTnLst>
                              <p:par>
                                <p:cTn id="40" presetID="10" presetClass="entr" presetSubtype="0" fill="hold" grpId="0" nodeType="afterEffect">
                                  <p:stCondLst>
                                    <p:cond delay="0"/>
                                  </p:stCondLst>
                                  <p:childTnLst>
                                    <p:set>
                                      <p:cBhvr>
                                        <p:cTn id="41" dur="1" fill="hold">
                                          <p:stCondLst>
                                            <p:cond delay="0"/>
                                          </p:stCondLst>
                                        </p:cTn>
                                        <p:tgtEl>
                                          <p:spTgt spid="18">
                                            <p:txEl>
                                              <p:pRg st="0" end="0"/>
                                            </p:txEl>
                                          </p:spTgt>
                                        </p:tgtEl>
                                        <p:attrNameLst>
                                          <p:attrName>style.visibility</p:attrName>
                                        </p:attrNameLst>
                                      </p:cBhvr>
                                      <p:to>
                                        <p:strVal val="visible"/>
                                      </p:to>
                                    </p:set>
                                    <p:animEffect transition="in" filter="fade">
                                      <p:cBhvr>
                                        <p:cTn id="42" dur="500"/>
                                        <p:tgtEl>
                                          <p:spTgt spid="18">
                                            <p:txEl>
                                              <p:pRg st="0" end="0"/>
                                            </p:txEl>
                                          </p:spTgt>
                                        </p:tgtEl>
                                      </p:cBhvr>
                                    </p:animEffect>
                                  </p:childTnLst>
                                </p:cTn>
                              </p:par>
                            </p:childTnLst>
                          </p:cTn>
                        </p:par>
                        <p:par>
                          <p:cTn id="43" fill="hold">
                            <p:stCondLst>
                              <p:cond delay="4100"/>
                            </p:stCondLst>
                            <p:childTnLst>
                              <p:par>
                                <p:cTn id="44" presetID="2" presetClass="entr" presetSubtype="1" decel="10000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500" fill="hold"/>
                                        <p:tgtEl>
                                          <p:spTgt spid="19"/>
                                        </p:tgtEl>
                                        <p:attrNameLst>
                                          <p:attrName>ppt_x</p:attrName>
                                        </p:attrNameLst>
                                      </p:cBhvr>
                                      <p:tavLst>
                                        <p:tav tm="0">
                                          <p:val>
                                            <p:strVal val="#ppt_x"/>
                                          </p:val>
                                        </p:tav>
                                        <p:tav tm="100000">
                                          <p:val>
                                            <p:strVal val="#ppt_x"/>
                                          </p:val>
                                        </p:tav>
                                      </p:tavLst>
                                    </p:anim>
                                    <p:anim calcmode="lin" valueType="num">
                                      <p:cBhvr additive="base">
                                        <p:cTn id="47" dur="500" fill="hold"/>
                                        <p:tgtEl>
                                          <p:spTgt spid="19"/>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0"/>
                                  </p:stCondLst>
                                  <p:iterate type="lt">
                                    <p:tmPct val="10000"/>
                                  </p:iterate>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additive="base">
                                        <p:cTn id="50"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1">
                                            <p:txEl>
                                              <p:pRg st="0" end="0"/>
                                            </p:txEl>
                                          </p:spTgt>
                                        </p:tgtEl>
                                        <p:attrNameLst>
                                          <p:attrName>style.visibility</p:attrName>
                                        </p:attrNameLst>
                                      </p:cBhvr>
                                      <p:to>
                                        <p:strVal val="visible"/>
                                      </p:to>
                                    </p:set>
                                    <p:animEffect transition="in" filter="fade">
                                      <p:cBhvr>
                                        <p:cTn id="55"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animBg="1"/>
      <p:bldP spid="13"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Graph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sp>
        <p:nvSpPr>
          <p:cNvPr id="8" name="グラフ プレースホルダー 7"/>
          <p:cNvSpPr>
            <a:spLocks noGrp="1"/>
          </p:cNvSpPr>
          <p:nvPr>
            <p:ph type="chart" sz="quarter" idx="13" hasCustomPrompt="1"/>
          </p:nvPr>
        </p:nvSpPr>
        <p:spPr>
          <a:xfrm>
            <a:off x="790278" y="2191172"/>
            <a:ext cx="9433048" cy="6983413"/>
          </a:xfrm>
        </p:spPr>
        <p:txBody>
          <a:bodyPr/>
          <a:lstStyle>
            <a:lvl1pPr>
              <a:defRPr/>
            </a:lvl1pPr>
          </a:lstStyle>
          <a:p>
            <a:r>
              <a:rPr kumimoji="1" lang="en-US" altLang="ja-JP" dirty="0" smtClean="0"/>
              <a:t>Add Graph</a:t>
            </a:r>
            <a:endParaRPr kumimoji="1" lang="ja-JP" altLang="en-US" dirty="0"/>
          </a:p>
        </p:txBody>
      </p:sp>
      <p:sp>
        <p:nvSpPr>
          <p:cNvPr id="37" name="テキスト プレースホルダー 6"/>
          <p:cNvSpPr>
            <a:spLocks noGrp="1"/>
          </p:cNvSpPr>
          <p:nvPr>
            <p:ph type="body" sz="quarter" idx="14" hasCustomPrompt="1"/>
          </p:nvPr>
        </p:nvSpPr>
        <p:spPr>
          <a:xfrm>
            <a:off x="10367342" y="2983260"/>
            <a:ext cx="7125692" cy="2088232"/>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8" name="テキスト プレースホルダー 6"/>
          <p:cNvSpPr>
            <a:spLocks noGrp="1"/>
          </p:cNvSpPr>
          <p:nvPr>
            <p:ph type="body" sz="quarter" idx="15" hasCustomPrompt="1"/>
          </p:nvPr>
        </p:nvSpPr>
        <p:spPr>
          <a:xfrm>
            <a:off x="10367342" y="4984448"/>
            <a:ext cx="7125692" cy="3399412"/>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28073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7">
                                            <p:txEl>
                                              <p:pRg st="0" end="0"/>
                                            </p:txEl>
                                          </p:spTgt>
                                        </p:tgtEl>
                                        <p:attrNameLst>
                                          <p:attrName>style.visibility</p:attrName>
                                        </p:attrNameLst>
                                      </p:cBhvr>
                                      <p:to>
                                        <p:strVal val="visible"/>
                                      </p:to>
                                    </p:set>
                                    <p:animEffect transition="in" filter="fade">
                                      <p:cBhvr>
                                        <p:cTn id="15" dur="500"/>
                                        <p:tgtEl>
                                          <p:spTgt spid="37">
                                            <p:txEl>
                                              <p:pRg st="0" end="0"/>
                                            </p:txEl>
                                          </p:spTgt>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38">
                                            <p:txEl>
                                              <p:pRg st="0" end="0"/>
                                            </p:txEl>
                                          </p:spTgt>
                                        </p:tgtEl>
                                        <p:attrNameLst>
                                          <p:attrName>style.visibility</p:attrName>
                                        </p:attrNameLst>
                                      </p:cBhvr>
                                      <p:to>
                                        <p:strVal val="visible"/>
                                      </p:to>
                                    </p:set>
                                    <p:animEffect transition="in" filter="fade">
                                      <p:cBhvr>
                                        <p:cTn id="19" dur="500"/>
                                        <p:tgtEl>
                                          <p:spTgt spid="38">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8">
                                            <p:txEl>
                                              <p:pRg st="1" end="1"/>
                                            </p:txEl>
                                          </p:spTgt>
                                        </p:tgtEl>
                                        <p:attrNameLst>
                                          <p:attrName>style.visibility</p:attrName>
                                        </p:attrNameLst>
                                      </p:cBhvr>
                                      <p:to>
                                        <p:strVal val="visible"/>
                                      </p:to>
                                    </p:set>
                                    <p:animEffect transition="in" filter="fade">
                                      <p:cBhvr>
                                        <p:cTn id="23"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8"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allAtOnce">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orldma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noFill/>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noFill/>
        </p:spPr>
        <p:txBody>
          <a:bodyPr/>
          <a:lstStyle/>
          <a:p>
            <a:fld id="{27CB87ED-CE54-4A81-84E3-F65697A29D35}"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790278" y="1183060"/>
            <a:ext cx="16273560" cy="575841"/>
          </a:xfrm>
        </p:spPr>
        <p:txBody>
          <a:bodyPr/>
          <a:lstStyle>
            <a:lvl1pPr>
              <a:spcBef>
                <a:spcPts val="0"/>
              </a:spcBef>
              <a:defRPr baseline="0">
                <a:solidFill>
                  <a:schemeClr val="tx1">
                    <a:alpha val="80000"/>
                  </a:schemeClr>
                </a:solidFill>
              </a:defRPr>
            </a:lvl1pPr>
          </a:lstStyle>
          <a:p>
            <a:pPr lvl="0"/>
            <a:r>
              <a:rPr kumimoji="1" lang="en-US" altLang="ja-JP" dirty="0" smtClean="0"/>
              <a:t>Slide Description Goes Here</a:t>
            </a:r>
            <a:endParaRPr kumimoji="1" lang="ja-JP" altLang="en-US" dirty="0" smtClean="0"/>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2250" y="2362191"/>
            <a:ext cx="11985332" cy="6741749"/>
          </a:xfrm>
          <a:prstGeom prst="rect">
            <a:avLst/>
          </a:prstGeom>
        </p:spPr>
      </p:pic>
      <p:sp>
        <p:nvSpPr>
          <p:cNvPr id="7" name="涙形 6"/>
          <p:cNvSpPr/>
          <p:nvPr userDrawn="1"/>
        </p:nvSpPr>
        <p:spPr>
          <a:xfrm rot="8100000">
            <a:off x="1896976" y="422705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14" hasCustomPrompt="1"/>
          </p:nvPr>
        </p:nvSpPr>
        <p:spPr>
          <a:xfrm>
            <a:off x="646262" y="276723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4" name="涙形 13"/>
          <p:cNvSpPr/>
          <p:nvPr userDrawn="1"/>
        </p:nvSpPr>
        <p:spPr>
          <a:xfrm rot="8100000">
            <a:off x="3286137" y="6732419"/>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15" hasCustomPrompt="1"/>
          </p:nvPr>
        </p:nvSpPr>
        <p:spPr>
          <a:xfrm>
            <a:off x="2035423" y="5272596"/>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6" name="涙形 15"/>
          <p:cNvSpPr/>
          <p:nvPr userDrawn="1"/>
        </p:nvSpPr>
        <p:spPr>
          <a:xfrm rot="8100000">
            <a:off x="6349623" y="6121606"/>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5098909" y="4661783"/>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18" name="涙形 17"/>
          <p:cNvSpPr/>
          <p:nvPr userDrawn="1"/>
        </p:nvSpPr>
        <p:spPr>
          <a:xfrm rot="8100000">
            <a:off x="5977936" y="3734174"/>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6"/>
          <p:cNvSpPr>
            <a:spLocks noGrp="1"/>
          </p:cNvSpPr>
          <p:nvPr>
            <p:ph type="body" sz="quarter" idx="17" hasCustomPrompt="1"/>
          </p:nvPr>
        </p:nvSpPr>
        <p:spPr>
          <a:xfrm>
            <a:off x="4727222" y="2274351"/>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0" name="涙形 19"/>
          <p:cNvSpPr/>
          <p:nvPr userDrawn="1"/>
        </p:nvSpPr>
        <p:spPr>
          <a:xfrm rot="8100000">
            <a:off x="9291965" y="4148618"/>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18" hasCustomPrompt="1"/>
          </p:nvPr>
        </p:nvSpPr>
        <p:spPr>
          <a:xfrm>
            <a:off x="8041251" y="2688795"/>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2" name="涙形 21"/>
          <p:cNvSpPr/>
          <p:nvPr userDrawn="1"/>
        </p:nvSpPr>
        <p:spPr>
          <a:xfrm rot="8100000">
            <a:off x="10539813" y="6994463"/>
            <a:ext cx="370586" cy="370586"/>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19" hasCustomPrompt="1"/>
          </p:nvPr>
        </p:nvSpPr>
        <p:spPr>
          <a:xfrm>
            <a:off x="9289099" y="5534640"/>
            <a:ext cx="2877220" cy="1416518"/>
          </a:xfrm>
        </p:spPr>
        <p:txBody>
          <a:bodyPr anchor="b">
            <a:normAutofit/>
          </a:bodyPr>
          <a:lstStyle>
            <a:lvl1pPr algn="ctr">
              <a:spcBef>
                <a:spcPts val="0"/>
              </a:spcBef>
              <a:defRPr sz="4000" baseline="0">
                <a:solidFill>
                  <a:schemeClr val="accent1"/>
                </a:solidFill>
              </a:defRPr>
            </a:lvl1pPr>
          </a:lstStyle>
          <a:p>
            <a:pPr lvl="0"/>
            <a:r>
              <a:rPr kumimoji="1" lang="en-US" altLang="ja-JP" dirty="0" smtClean="0"/>
              <a:t>TEXT</a:t>
            </a:r>
            <a:endParaRPr kumimoji="1" lang="ja-JP" altLang="en-US" dirty="0" smtClean="0"/>
          </a:p>
        </p:txBody>
      </p:sp>
      <p:sp>
        <p:nvSpPr>
          <p:cNvPr id="24" name="テキスト プレースホルダー 6"/>
          <p:cNvSpPr>
            <a:spLocks noGrp="1"/>
          </p:cNvSpPr>
          <p:nvPr>
            <p:ph type="body" sz="quarter" idx="20" hasCustomPrompt="1"/>
          </p:nvPr>
        </p:nvSpPr>
        <p:spPr>
          <a:xfrm>
            <a:off x="12527582" y="2767236"/>
            <a:ext cx="5184576" cy="2077164"/>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5" name="テキスト プレースホルダー 6"/>
          <p:cNvSpPr>
            <a:spLocks noGrp="1"/>
          </p:cNvSpPr>
          <p:nvPr>
            <p:ph type="body" sz="quarter" idx="21" hasCustomPrompt="1"/>
          </p:nvPr>
        </p:nvSpPr>
        <p:spPr>
          <a:xfrm>
            <a:off x="12527582" y="4757356"/>
            <a:ext cx="5184576" cy="355449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155770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left)">
                                      <p:cBhvr>
                                        <p:cTn id="7" dur="500"/>
                                        <p:tgtEl>
                                          <p:spTgt spid="6">
                                            <p:txEl>
                                              <p:pRg st="0" end="0"/>
                                            </p:txEl>
                                          </p:spTgt>
                                        </p:tgtEl>
                                      </p:cBhvr>
                                    </p:animEffect>
                                  </p:childTnLst>
                                </p:cTn>
                              </p:par>
                            </p:childTnLst>
                          </p:cTn>
                        </p:par>
                        <p:par>
                          <p:cTn id="8" fill="hold">
                            <p:stCondLst>
                              <p:cond delay="750"/>
                            </p:stCondLst>
                            <p:childTnLst>
                              <p:par>
                                <p:cTn id="9" presetID="10" presetClass="entr" presetSubtype="0" fill="hold"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500"/>
                            </p:stCondLst>
                            <p:childTnLst>
                              <p:par>
                                <p:cTn id="13" presetID="2" presetClass="entr" presetSubtype="1" decel="9800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400"/>
                                  </p:stCondLst>
                                  <p:childTnLst>
                                    <p:set>
                                      <p:cBhvr>
                                        <p:cTn id="18" dur="1" fill="hold">
                                          <p:stCondLst>
                                            <p:cond delay="0"/>
                                          </p:stCondLst>
                                        </p:cTn>
                                        <p:tgtEl>
                                          <p:spTgt spid="13">
                                            <p:txEl>
                                              <p:pRg st="0" end="0"/>
                                            </p:txEl>
                                          </p:spTgt>
                                        </p:tgtEl>
                                        <p:attrNameLst>
                                          <p:attrName>style.visibility</p:attrName>
                                        </p:attrNameLst>
                                      </p:cBhvr>
                                      <p:to>
                                        <p:strVal val="visible"/>
                                      </p:to>
                                    </p:set>
                                    <p:anim calcmode="lin" valueType="num">
                                      <p:cBhvr additive="base">
                                        <p:cTn id="1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
                                            <p:txEl>
                                              <p:pRg st="0" end="0"/>
                                            </p:txEl>
                                          </p:spTgt>
                                        </p:tgtEl>
                                        <p:attrNameLst>
                                          <p:attrName>ppt_y</p:attrName>
                                        </p:attrNameLst>
                                      </p:cBhvr>
                                      <p:tavLst>
                                        <p:tav tm="0">
                                          <p:val>
                                            <p:strVal val="0-#ppt_h/2"/>
                                          </p:val>
                                        </p:tav>
                                        <p:tav tm="100000">
                                          <p:val>
                                            <p:strVal val="#ppt_y"/>
                                          </p:val>
                                        </p:tav>
                                      </p:tavLst>
                                    </p:anim>
                                  </p:childTnLst>
                                </p:cTn>
                              </p:par>
                            </p:childTnLst>
                          </p:cTn>
                        </p:par>
                        <p:par>
                          <p:cTn id="21" fill="hold">
                            <p:stCondLst>
                              <p:cond delay="2400"/>
                            </p:stCondLst>
                            <p:childTnLst>
                              <p:par>
                                <p:cTn id="22" presetID="2" presetClass="entr" presetSubtype="1" decel="98000" fill="hold" grpId="0" nodeType="afterEffect">
                                  <p:stCondLst>
                                    <p:cond delay="25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4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300"/>
                            </p:stCondLst>
                            <p:childTnLst>
                              <p:par>
                                <p:cTn id="31" presetID="2" presetClass="entr" presetSubtype="1" decel="98000" fill="hold" grpId="0" nodeType="afterEffect">
                                  <p:stCondLst>
                                    <p:cond delay="25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400"/>
                                  </p:stCondLst>
                                  <p:childTnLst>
                                    <p:set>
                                      <p:cBhvr>
                                        <p:cTn id="36" dur="1" fill="hold">
                                          <p:stCondLst>
                                            <p:cond delay="0"/>
                                          </p:stCondLst>
                                        </p:cTn>
                                        <p:tgtEl>
                                          <p:spTgt spid="17">
                                            <p:txEl>
                                              <p:pRg st="0" end="0"/>
                                            </p:txEl>
                                          </p:spTgt>
                                        </p:tgtEl>
                                        <p:attrNameLst>
                                          <p:attrName>style.visibility</p:attrName>
                                        </p:attrNameLst>
                                      </p:cBhvr>
                                      <p:to>
                                        <p:strVal val="visible"/>
                                      </p:to>
                                    </p:set>
                                    <p:anim calcmode="lin" valueType="num">
                                      <p:cBhvr additive="base">
                                        <p:cTn id="3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7">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4200"/>
                            </p:stCondLst>
                            <p:childTnLst>
                              <p:par>
                                <p:cTn id="40" presetID="2" presetClass="entr" presetSubtype="1" decel="98000" fill="hold" grpId="0" nodeType="afterEffect">
                                  <p:stCondLst>
                                    <p:cond delay="25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400"/>
                                  </p:stCondLst>
                                  <p:childTnLst>
                                    <p:set>
                                      <p:cBhvr>
                                        <p:cTn id="45" dur="1" fill="hold">
                                          <p:stCondLst>
                                            <p:cond delay="0"/>
                                          </p:stCondLst>
                                        </p:cTn>
                                        <p:tgtEl>
                                          <p:spTgt spid="19">
                                            <p:txEl>
                                              <p:pRg st="0" end="0"/>
                                            </p:txEl>
                                          </p:spTgt>
                                        </p:tgtEl>
                                        <p:attrNameLst>
                                          <p:attrName>style.visibility</p:attrName>
                                        </p:attrNameLst>
                                      </p:cBhvr>
                                      <p:to>
                                        <p:strVal val="visible"/>
                                      </p:to>
                                    </p:set>
                                    <p:anim calcmode="lin" valueType="num">
                                      <p:cBhvr additive="base">
                                        <p:cTn id="46"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5100"/>
                            </p:stCondLst>
                            <p:childTnLst>
                              <p:par>
                                <p:cTn id="49" presetID="2" presetClass="entr" presetSubtype="1" decel="98000" fill="hold" grpId="0" nodeType="afterEffect">
                                  <p:stCondLst>
                                    <p:cond delay="25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400"/>
                                  </p:stCondLst>
                                  <p:childTnLst>
                                    <p:set>
                                      <p:cBhvr>
                                        <p:cTn id="54" dur="1" fill="hold">
                                          <p:stCondLst>
                                            <p:cond delay="0"/>
                                          </p:stCondLst>
                                        </p:cTn>
                                        <p:tgtEl>
                                          <p:spTgt spid="21">
                                            <p:txEl>
                                              <p:pRg st="0" end="0"/>
                                            </p:txEl>
                                          </p:spTgt>
                                        </p:tgtEl>
                                        <p:attrNameLst>
                                          <p:attrName>style.visibility</p:attrName>
                                        </p:attrNameLst>
                                      </p:cBhvr>
                                      <p:to>
                                        <p:strVal val="visible"/>
                                      </p:to>
                                    </p:set>
                                    <p:anim calcmode="lin" valueType="num">
                                      <p:cBhvr additive="base">
                                        <p:cTn id="55"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57" fill="hold">
                            <p:stCondLst>
                              <p:cond delay="6000"/>
                            </p:stCondLst>
                            <p:childTnLst>
                              <p:par>
                                <p:cTn id="58" presetID="2" presetClass="entr" presetSubtype="1" decel="98000" fill="hold" grpId="0" nodeType="afterEffect">
                                  <p:stCondLst>
                                    <p:cond delay="25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500" fill="hold"/>
                                        <p:tgtEl>
                                          <p:spTgt spid="22"/>
                                        </p:tgtEl>
                                        <p:attrNameLst>
                                          <p:attrName>ppt_x</p:attrName>
                                        </p:attrNameLst>
                                      </p:cBhvr>
                                      <p:tavLst>
                                        <p:tav tm="0">
                                          <p:val>
                                            <p:strVal val="#ppt_x"/>
                                          </p:val>
                                        </p:tav>
                                        <p:tav tm="100000">
                                          <p:val>
                                            <p:strVal val="#ppt_x"/>
                                          </p:val>
                                        </p:tav>
                                      </p:tavLst>
                                    </p:anim>
                                    <p:anim calcmode="lin" valueType="num">
                                      <p:cBhvr additive="base">
                                        <p:cTn id="61" dur="500" fill="hold"/>
                                        <p:tgtEl>
                                          <p:spTgt spid="22"/>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400"/>
                                  </p:stCondLst>
                                  <p:childTnLst>
                                    <p:set>
                                      <p:cBhvr>
                                        <p:cTn id="63" dur="1" fill="hold">
                                          <p:stCondLst>
                                            <p:cond delay="0"/>
                                          </p:stCondLst>
                                        </p:cTn>
                                        <p:tgtEl>
                                          <p:spTgt spid="23">
                                            <p:txEl>
                                              <p:pRg st="0" end="0"/>
                                            </p:txEl>
                                          </p:spTgt>
                                        </p:tgtEl>
                                        <p:attrNameLst>
                                          <p:attrName>style.visibility</p:attrName>
                                        </p:attrNameLst>
                                      </p:cBhvr>
                                      <p:to>
                                        <p:strVal val="visible"/>
                                      </p:to>
                                    </p:set>
                                    <p:anim calcmode="lin" valueType="num">
                                      <p:cBhvr additive="base">
                                        <p:cTn id="6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66" fill="hold">
                            <p:stCondLst>
                              <p:cond delay="6900"/>
                            </p:stCondLst>
                            <p:childTnLst>
                              <p:par>
                                <p:cTn id="67" presetID="10" presetClass="entr" presetSubtype="0" fill="hold" grpId="0" nodeType="afterEffect">
                                  <p:stCondLst>
                                    <p:cond delay="0"/>
                                  </p:stCondLst>
                                  <p:childTnLst>
                                    <p:set>
                                      <p:cBhvr>
                                        <p:cTn id="68" dur="1" fill="hold">
                                          <p:stCondLst>
                                            <p:cond delay="0"/>
                                          </p:stCondLst>
                                        </p:cTn>
                                        <p:tgtEl>
                                          <p:spTgt spid="24">
                                            <p:txEl>
                                              <p:pRg st="0" end="0"/>
                                            </p:txEl>
                                          </p:spTgt>
                                        </p:tgtEl>
                                        <p:attrNameLst>
                                          <p:attrName>style.visibility</p:attrName>
                                        </p:attrNameLst>
                                      </p:cBhvr>
                                      <p:to>
                                        <p:strVal val="visible"/>
                                      </p:to>
                                    </p:set>
                                    <p:animEffect transition="in" filter="fade">
                                      <p:cBhvr>
                                        <p:cTn id="69" dur="500"/>
                                        <p:tgtEl>
                                          <p:spTgt spid="24">
                                            <p:txEl>
                                              <p:pRg st="0" end="0"/>
                                            </p:txEl>
                                          </p:spTgt>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25">
                                            <p:txEl>
                                              <p:pRg st="0" end="0"/>
                                            </p:txEl>
                                          </p:spTgt>
                                        </p:tgtEl>
                                        <p:attrNameLst>
                                          <p:attrName>style.visibility</p:attrName>
                                        </p:attrNameLst>
                                      </p:cBhvr>
                                      <p:to>
                                        <p:strVal val="visible"/>
                                      </p:to>
                                    </p:set>
                                    <p:animEffect transition="in" filter="fade">
                                      <p:cBhvr>
                                        <p:cTn id="72" dur="500"/>
                                        <p:tgtEl>
                                          <p:spTgt spid="25">
                                            <p:txEl>
                                              <p:pRg st="0" end="0"/>
                                            </p:txEl>
                                          </p:spTgt>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5">
                                            <p:txEl>
                                              <p:pRg st="1" end="1"/>
                                            </p:txEl>
                                          </p:spTgt>
                                        </p:tgtEl>
                                        <p:attrNameLst>
                                          <p:attrName>style.visibility</p:attrName>
                                        </p:attrNameLst>
                                      </p:cBhvr>
                                      <p:to>
                                        <p:strVal val="visible"/>
                                      </p:to>
                                    </p:set>
                                    <p:animEffect transition="in" filter="fade">
                                      <p:cBhvr>
                                        <p:cTn id="75" dur="500"/>
                                        <p:tgtEl>
                                          <p:spTgt spid="2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2" presetClass="entr" presetSubtype="8"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bldP spid="13" grpId="0" build="p">
        <p:tmplLst>
          <p:tmpl lvl="1">
            <p:tnLst>
              <p:par>
                <p:cTn presetID="2" presetClass="entr" presetSubtype="1" decel="100000" fill="hold" nodeType="withEffect">
                  <p:stCondLst>
                    <p:cond delay="4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0-#ppt_h/2"/>
                          </p:val>
                        </p:tav>
                        <p:tav tm="100000">
                          <p:val>
                            <p:strVal val="#ppt_y"/>
                          </p:val>
                        </p:tav>
                      </p:tavLst>
                    </p:anim>
                  </p:childTnLst>
                </p:cTn>
              </p:par>
            </p:tnLst>
          </p:tmpl>
        </p:tmplLst>
      </p:bldP>
      <p:bldP spid="14" grpId="0" animBg="1"/>
      <p:bldP spid="15" grpId="0" build="p">
        <p:tmplLst>
          <p:tmpl lvl="1">
            <p:tnLst>
              <p:par>
                <p:cTn presetID="2" presetClass="entr" presetSubtype="1" decel="100000" fill="hold" nodeType="withEffect">
                  <p:stCondLst>
                    <p:cond delay="4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6" grpId="0" animBg="1"/>
      <p:bldP spid="17" grpId="0" build="p">
        <p:tmplLst>
          <p:tmpl lvl="1">
            <p:tnLst>
              <p:par>
                <p:cTn presetID="2" presetClass="entr" presetSubtype="1" decel="100000" fill="hold" nodeType="withEffect">
                  <p:stCondLst>
                    <p:cond delay="4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0-#ppt_h/2"/>
                          </p:val>
                        </p:tav>
                        <p:tav tm="100000">
                          <p:val>
                            <p:strVal val="#ppt_y"/>
                          </p:val>
                        </p:tav>
                      </p:tavLst>
                    </p:anim>
                  </p:childTnLst>
                </p:cTn>
              </p:par>
            </p:tnLst>
          </p:tmpl>
        </p:tmplLst>
      </p:bldP>
      <p:bldP spid="18" grpId="0" animBg="1"/>
      <p:bldP spid="19" grpId="0" build="p">
        <p:tmplLst>
          <p:tmpl lvl="1">
            <p:tnLst>
              <p:par>
                <p:cTn presetID="2" presetClass="entr" presetSubtype="1" decel="100000" fill="hold" nodeType="withEffect">
                  <p:stCondLst>
                    <p:cond delay="4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P spid="20" grpId="0" animBg="1"/>
      <p:bldP spid="21" grpId="0" build="p">
        <p:tmplLst>
          <p:tmpl lvl="1">
            <p:tnLst>
              <p:par>
                <p:cTn presetID="2" presetClass="entr" presetSubtype="1" decel="100000" fill="hold" nodeType="withEffect">
                  <p:stCondLst>
                    <p:cond delay="4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animBg="1"/>
      <p:bldP spid="23" grpId="0" build="p">
        <p:tmplLst>
          <p:tmpl lvl="1">
            <p:tnLst>
              <p:par>
                <p:cTn presetID="2" presetClass="entr" presetSubtype="1" decel="100000" fill="hold" nodeType="withEffect">
                  <p:stCondLst>
                    <p:cond delay="4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allAtOnce">
        <p:tmplLst>
          <p:tmpl lvl="1">
            <p:tnLst>
              <p:par>
                <p:cTn presetID="10" presetClass="entr" presetSubtype="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cxnSp>
        <p:nvCxnSpPr>
          <p:cNvPr id="9" name="直線コネクタ 8"/>
          <p:cNvCxnSpPr/>
          <p:nvPr userDrawn="1"/>
        </p:nvCxnSpPr>
        <p:spPr>
          <a:xfrm>
            <a:off x="9144000" y="0"/>
            <a:ext cx="0" cy="102870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円/楕円 15"/>
          <p:cNvSpPr/>
          <p:nvPr userDrawn="1"/>
        </p:nvSpPr>
        <p:spPr>
          <a:xfrm>
            <a:off x="8891972" y="12190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6"/>
          <p:cNvSpPr>
            <a:spLocks noGrp="1"/>
          </p:cNvSpPr>
          <p:nvPr>
            <p:ph type="body" sz="quarter" idx="16" hasCustomPrompt="1"/>
          </p:nvPr>
        </p:nvSpPr>
        <p:spPr>
          <a:xfrm>
            <a:off x="4589208" y="82302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18" name="テキスト プレースホルダー 6"/>
          <p:cNvSpPr>
            <a:spLocks noGrp="1"/>
          </p:cNvSpPr>
          <p:nvPr>
            <p:ph type="body" sz="quarter" idx="17" hasCustomPrompt="1"/>
          </p:nvPr>
        </p:nvSpPr>
        <p:spPr>
          <a:xfrm>
            <a:off x="502246" y="190314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19" name="円/楕円 18"/>
          <p:cNvSpPr/>
          <p:nvPr userDrawn="1"/>
        </p:nvSpPr>
        <p:spPr>
          <a:xfrm>
            <a:off x="8891972" y="424340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18" hasCustomPrompt="1"/>
          </p:nvPr>
        </p:nvSpPr>
        <p:spPr>
          <a:xfrm>
            <a:off x="9503246" y="3847356"/>
            <a:ext cx="4176464" cy="1296144"/>
          </a:xfrm>
        </p:spPr>
        <p:txBody>
          <a:bodyPr anchor="ctr">
            <a:noAutofit/>
          </a:bodyPr>
          <a:lstStyle>
            <a:lvl1pPr algn="l">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1" name="テキスト プレースホルダー 6"/>
          <p:cNvSpPr>
            <a:spLocks noGrp="1"/>
          </p:cNvSpPr>
          <p:nvPr>
            <p:ph type="body" sz="quarter" idx="19" hasCustomPrompt="1"/>
          </p:nvPr>
        </p:nvSpPr>
        <p:spPr>
          <a:xfrm>
            <a:off x="9503246" y="4927476"/>
            <a:ext cx="8280920" cy="165618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
        <p:nvSpPr>
          <p:cNvPr id="22" name="円/楕円 21"/>
          <p:cNvSpPr/>
          <p:nvPr userDrawn="1"/>
        </p:nvSpPr>
        <p:spPr>
          <a:xfrm>
            <a:off x="8891972" y="733974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0" hasCustomPrompt="1"/>
          </p:nvPr>
        </p:nvSpPr>
        <p:spPr>
          <a:xfrm>
            <a:off x="4589208" y="6943700"/>
            <a:ext cx="4176464" cy="1296144"/>
          </a:xfrm>
        </p:spPr>
        <p:txBody>
          <a:bodyPr anchor="ctr">
            <a:noAutofit/>
          </a:bodyPr>
          <a:lstStyle>
            <a:lvl1pPr algn="r">
              <a:lnSpc>
                <a:spcPct val="100000"/>
              </a:lnSpc>
              <a:spcBef>
                <a:spcPts val="0"/>
              </a:spcBef>
              <a:defRPr sz="8000" baseline="0">
                <a:solidFill>
                  <a:schemeClr val="tx1">
                    <a:alpha val="90000"/>
                  </a:schemeClr>
                </a:solidFill>
              </a:defRPr>
            </a:lvl1pPr>
          </a:lstStyle>
          <a:p>
            <a:pPr lvl="0"/>
            <a:r>
              <a:rPr kumimoji="1" lang="en-US" altLang="ja-JP" dirty="0" smtClean="0"/>
              <a:t>9999</a:t>
            </a:r>
          </a:p>
        </p:txBody>
      </p:sp>
      <p:sp>
        <p:nvSpPr>
          <p:cNvPr id="24" name="テキスト プレースホルダー 6"/>
          <p:cNvSpPr>
            <a:spLocks noGrp="1"/>
          </p:cNvSpPr>
          <p:nvPr>
            <p:ph type="body" sz="quarter" idx="21" hasCustomPrompt="1"/>
          </p:nvPr>
        </p:nvSpPr>
        <p:spPr>
          <a:xfrm>
            <a:off x="502246" y="8023820"/>
            <a:ext cx="8280920" cy="1656184"/>
          </a:xfrm>
        </p:spPr>
        <p:txBody>
          <a:bodyPr>
            <a:noAutofit/>
          </a:bodyPr>
          <a:lstStyle>
            <a:lvl1pPr algn="r">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33712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8" decel="100000" fill="hold" grpId="0" nodeType="withEffect">
                                  <p:stCondLst>
                                    <p:cond delay="0"/>
                                  </p:stCondLst>
                                  <p:iterate type="lt">
                                    <p:tmPct val="10000"/>
                                  </p:iterate>
                                  <p:childTnLst>
                                    <p:set>
                                      <p:cBhvr>
                                        <p:cTn id="14" dur="1" fill="hold">
                                          <p:stCondLst>
                                            <p:cond delay="0"/>
                                          </p:stCondLst>
                                        </p:cTn>
                                        <p:tgtEl>
                                          <p:spTgt spid="17">
                                            <p:txEl>
                                              <p:pRg st="0" end="0"/>
                                            </p:txEl>
                                          </p:spTgt>
                                        </p:tgtEl>
                                        <p:attrNameLst>
                                          <p:attrName>style.visibility</p:attrName>
                                        </p:attrNameLst>
                                      </p:cBhvr>
                                      <p:to>
                                        <p:strVal val="visible"/>
                                      </p:to>
                                    </p:set>
                                    <p:anim calcmode="lin" valueType="num">
                                      <p:cBhvr additive="base">
                                        <p:cTn id="15" dur="50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1150"/>
                            </p:stCondLst>
                            <p:childTnLst>
                              <p:par>
                                <p:cTn id="18" presetID="10" presetClass="entr" presetSubtype="0" fill="hold" grpId="0" nodeType="after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Effect transition="in" filter="fade">
                                      <p:cBhvr>
                                        <p:cTn id="20" dur="500"/>
                                        <p:tgtEl>
                                          <p:spTgt spid="18">
                                            <p:txEl>
                                              <p:pRg st="0" end="0"/>
                                            </p:txEl>
                                          </p:spTgt>
                                        </p:tgtEl>
                                      </p:cBhvr>
                                    </p:animEffect>
                                  </p:childTnLst>
                                </p:cTn>
                              </p:par>
                            </p:childTnLst>
                          </p:cTn>
                        </p:par>
                        <p:par>
                          <p:cTn id="21" fill="hold">
                            <p:stCondLst>
                              <p:cond delay="1650"/>
                            </p:stCondLst>
                            <p:childTnLst>
                              <p:par>
                                <p:cTn id="22" presetID="2" presetClass="entr" presetSubtype="1"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par>
                                <p:cTn id="26" presetID="2" presetClass="entr" presetSubtype="2" decel="100000" fill="hold" grpId="0" nodeType="withEffect">
                                  <p:stCondLst>
                                    <p:cond delay="0"/>
                                  </p:stCondLst>
                                  <p:iterate type="lt">
                                    <p:tmPct val="10000"/>
                                  </p:iterate>
                                  <p:childTnLst>
                                    <p:set>
                                      <p:cBhvr>
                                        <p:cTn id="27" dur="1" fill="hold">
                                          <p:stCondLst>
                                            <p:cond delay="0"/>
                                          </p:stCondLst>
                                        </p:cTn>
                                        <p:tgtEl>
                                          <p:spTgt spid="20">
                                            <p:txEl>
                                              <p:pRg st="0" end="0"/>
                                            </p:txEl>
                                          </p:spTgt>
                                        </p:tgtEl>
                                        <p:attrNameLst>
                                          <p:attrName>style.visibility</p:attrName>
                                        </p:attrNameLst>
                                      </p:cBhvr>
                                      <p:to>
                                        <p:strVal val="visible"/>
                                      </p:to>
                                    </p:set>
                                    <p:anim calcmode="lin" valueType="num">
                                      <p:cBhvr additive="base">
                                        <p:cTn id="28"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childTnLst>
                          </p:cTn>
                        </p:par>
                        <p:par>
                          <p:cTn id="34" fill="hold">
                            <p:stCondLst>
                              <p:cond delay="2800"/>
                            </p:stCondLst>
                            <p:childTnLst>
                              <p:par>
                                <p:cTn id="35" presetID="2" presetClass="entr" presetSubtype="1" decel="10000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0-#ppt_h/2"/>
                                          </p:val>
                                        </p:tav>
                                        <p:tav tm="100000">
                                          <p:val>
                                            <p:strVal val="#ppt_y"/>
                                          </p:val>
                                        </p:tav>
                                      </p:tavLst>
                                    </p:anim>
                                  </p:childTnLst>
                                </p:cTn>
                              </p:par>
                              <p:par>
                                <p:cTn id="39" presetID="2" presetClass="entr" presetSubtype="8" decel="100000" fill="hold" grpId="0" nodeType="withEffect">
                                  <p:stCondLst>
                                    <p:cond delay="0"/>
                                  </p:stCondLst>
                                  <p:iterate type="lt">
                                    <p:tmPct val="10000"/>
                                  </p:iterate>
                                  <p:childTnLst>
                                    <p:set>
                                      <p:cBhvr>
                                        <p:cTn id="40" dur="1" fill="hold">
                                          <p:stCondLst>
                                            <p:cond delay="0"/>
                                          </p:stCondLst>
                                        </p:cTn>
                                        <p:tgtEl>
                                          <p:spTgt spid="23">
                                            <p:txEl>
                                              <p:pRg st="0" end="0"/>
                                            </p:txEl>
                                          </p:spTgt>
                                        </p:tgtEl>
                                        <p:attrNameLst>
                                          <p:attrName>style.visibility</p:attrName>
                                        </p:attrNameLst>
                                      </p:cBhvr>
                                      <p:to>
                                        <p:strVal val="visible"/>
                                      </p:to>
                                    </p:set>
                                    <p:anim calcmode="lin" valueType="num">
                                      <p:cBhvr additive="base">
                                        <p:cTn id="4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3" fill="hold">
                            <p:stCondLst>
                              <p:cond delay="3450"/>
                            </p:stCondLst>
                            <p:childTnLst>
                              <p:par>
                                <p:cTn id="44" presetID="10" presetClass="entr" presetSubtype="0" fill="hold" grpId="0" nodeType="afterEffect">
                                  <p:stCondLst>
                                    <p:cond delay="0"/>
                                  </p:stCondLst>
                                  <p:childTnLst>
                                    <p:set>
                                      <p:cBhvr>
                                        <p:cTn id="45" dur="1" fill="hold">
                                          <p:stCondLst>
                                            <p:cond delay="0"/>
                                          </p:stCondLst>
                                        </p:cTn>
                                        <p:tgtEl>
                                          <p:spTgt spid="24">
                                            <p:txEl>
                                              <p:pRg st="0" end="0"/>
                                            </p:txEl>
                                          </p:spTgt>
                                        </p:tgtEl>
                                        <p:attrNameLst>
                                          <p:attrName>style.visibility</p:attrName>
                                        </p:attrNameLst>
                                      </p:cBhvr>
                                      <p:to>
                                        <p:strVal val="visible"/>
                                      </p:to>
                                    </p:set>
                                    <p:animEffect transition="in" filter="fade">
                                      <p:cBhvr>
                                        <p:cTn id="4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0-#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build="p">
        <p:tmplLst>
          <p:tmpl lvl="1">
            <p:tnLst>
              <p:par>
                <p:cTn presetID="2" presetClass="entr" presetSubtype="2" decel="100000" fill="hold" nodeType="withEffect">
                  <p:stCondLst>
                    <p:cond delay="0"/>
                  </p:stCondLst>
                  <p:iterate type="lt">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animBg="1"/>
      <p:bldP spid="23" grpId="0" build="p">
        <p:tmplLst>
          <p:tmpl lvl="1">
            <p:tnLst>
              <p:par>
                <p:cTn presetID="2" presetClass="entr" presetSubtype="8" decel="100000" fill="hold" nodeType="withEffect">
                  <p:stCondLst>
                    <p:cond delay="0"/>
                  </p:stCondLst>
                  <p:iterate type="lt">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tfolio">
    <p:spTree>
      <p:nvGrpSpPr>
        <p:cNvPr id="1" name=""/>
        <p:cNvGrpSpPr/>
        <p:nvPr/>
      </p:nvGrpSpPr>
      <p:grpSpPr>
        <a:xfrm>
          <a:off x="0" y="0"/>
          <a:ext cx="0" cy="0"/>
          <a:chOff x="0" y="0"/>
          <a:chExt cx="0" cy="0"/>
        </a:xfrm>
      </p:grpSpPr>
      <p:sp>
        <p:nvSpPr>
          <p:cNvPr id="9" name="図プレースホルダー 9"/>
          <p:cNvSpPr>
            <a:spLocks noGrp="1"/>
          </p:cNvSpPr>
          <p:nvPr>
            <p:ph type="pic" sz="quarter" idx="15" hasCustomPrompt="1"/>
          </p:nvPr>
        </p:nvSpPr>
        <p:spPr>
          <a:xfrm>
            <a:off x="142503" y="175245"/>
            <a:ext cx="3888135"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0" name="図プレースホルダー 9"/>
          <p:cNvSpPr>
            <a:spLocks noGrp="1"/>
          </p:cNvSpPr>
          <p:nvPr>
            <p:ph type="pic" sz="quarter" idx="16" hasCustomPrompt="1"/>
          </p:nvPr>
        </p:nvSpPr>
        <p:spPr>
          <a:xfrm>
            <a:off x="4174951" y="174948"/>
            <a:ext cx="8856687"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1" name="図プレースホルダー 9"/>
          <p:cNvSpPr>
            <a:spLocks noGrp="1"/>
          </p:cNvSpPr>
          <p:nvPr>
            <p:ph type="pic" sz="quarter" idx="17" hasCustomPrompt="1"/>
          </p:nvPr>
        </p:nvSpPr>
        <p:spPr>
          <a:xfrm>
            <a:off x="142206" y="4207396"/>
            <a:ext cx="6480720" cy="5904656"/>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2" name="図プレースホルダー 9"/>
          <p:cNvSpPr>
            <a:spLocks noGrp="1"/>
          </p:cNvSpPr>
          <p:nvPr>
            <p:ph type="pic" sz="quarter" idx="18" hasCustomPrompt="1"/>
          </p:nvPr>
        </p:nvSpPr>
        <p:spPr>
          <a:xfrm>
            <a:off x="6766942" y="4207396"/>
            <a:ext cx="2880320" cy="2952328"/>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3" name="図プレースホルダー 9"/>
          <p:cNvSpPr>
            <a:spLocks noGrp="1"/>
          </p:cNvSpPr>
          <p:nvPr>
            <p:ph type="pic" sz="quarter" idx="19" hasCustomPrompt="1"/>
          </p:nvPr>
        </p:nvSpPr>
        <p:spPr>
          <a:xfrm>
            <a:off x="6766942" y="7303740"/>
            <a:ext cx="11377264" cy="2808312"/>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4" name="図プレースホルダー 9"/>
          <p:cNvSpPr>
            <a:spLocks noGrp="1"/>
          </p:cNvSpPr>
          <p:nvPr>
            <p:ph type="pic" sz="quarter" idx="20" hasCustomPrompt="1"/>
          </p:nvPr>
        </p:nvSpPr>
        <p:spPr>
          <a:xfrm>
            <a:off x="13175654" y="174948"/>
            <a:ext cx="4968552" cy="3888135"/>
          </a:xfrm>
          <a:solidFill>
            <a:schemeClr val="bg1"/>
          </a:solidFill>
          <a:ln>
            <a:solidFill>
              <a:schemeClr val="tx1"/>
            </a:solidFill>
          </a:ln>
        </p:spPr>
        <p:txBody>
          <a:bodyPr/>
          <a:lstStyle>
            <a:lvl1pPr>
              <a:defRPr/>
            </a:lvl1pPr>
          </a:lstStyle>
          <a:p>
            <a:r>
              <a:rPr kumimoji="1" lang="en-US" altLang="ja-JP" dirty="0" smtClean="0"/>
              <a:t>Add Image</a:t>
            </a:r>
            <a:endParaRPr kumimoji="1" lang="ja-JP" altLang="en-US" dirty="0"/>
          </a:p>
        </p:txBody>
      </p:sp>
      <p:sp>
        <p:nvSpPr>
          <p:cNvPr id="17" name="テキスト プレースホルダー 6"/>
          <p:cNvSpPr>
            <a:spLocks noGrp="1"/>
          </p:cNvSpPr>
          <p:nvPr>
            <p:ph type="body" sz="quarter" idx="13" hasCustomPrompt="1"/>
          </p:nvPr>
        </p:nvSpPr>
        <p:spPr>
          <a:xfrm>
            <a:off x="9863286" y="4423420"/>
            <a:ext cx="8280920" cy="1368152"/>
          </a:xfrm>
        </p:spPr>
        <p:txBody>
          <a:bodyPr anchor="b">
            <a:noAutofit/>
          </a:bodyPr>
          <a:lstStyle>
            <a:lvl1pPr algn="l">
              <a:spcBef>
                <a:spcPts val="0"/>
              </a:spcBef>
              <a:defRPr sz="7200" baseline="0">
                <a:solidFill>
                  <a:schemeClr val="tx1"/>
                </a:solidFill>
              </a:defRPr>
            </a:lvl1pPr>
          </a:lstStyle>
          <a:p>
            <a:pPr lvl="0"/>
            <a:r>
              <a:rPr kumimoji="1" lang="en-US" altLang="ja-JP" dirty="0" smtClean="0"/>
              <a:t>Caption Goes Here</a:t>
            </a:r>
            <a:endParaRPr kumimoji="1" lang="ja-JP" altLang="en-US" dirty="0" smtClean="0"/>
          </a:p>
        </p:txBody>
      </p:sp>
      <p:sp>
        <p:nvSpPr>
          <p:cNvPr id="18" name="テキスト プレースホルダー 6"/>
          <p:cNvSpPr>
            <a:spLocks noGrp="1"/>
          </p:cNvSpPr>
          <p:nvPr>
            <p:ph type="body" sz="quarter" idx="14" hasCustomPrompt="1"/>
          </p:nvPr>
        </p:nvSpPr>
        <p:spPr>
          <a:xfrm>
            <a:off x="9863286" y="5647556"/>
            <a:ext cx="8280920" cy="1296144"/>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br>
              <a:rPr kumimoji="1" lang="en-US" altLang="ja-JP" dirty="0" smtClean="0"/>
            </a:br>
            <a:endParaRPr kumimoji="1" lang="en-US" altLang="ja-JP" dirty="0" smtClean="0"/>
          </a:p>
        </p:txBody>
      </p:sp>
    </p:spTree>
    <p:extLst>
      <p:ext uri="{BB962C8B-B14F-4D97-AF65-F5344CB8AC3E}">
        <p14:creationId xmlns:p14="http://schemas.microsoft.com/office/powerpoint/2010/main" val="719965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500"/>
                            </p:stCondLst>
                            <p:childTnLst>
                              <p:par>
                                <p:cTn id="13" presetID="10" presetClass="entr" presetSubtype="0"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2250"/>
                            </p:stCondLst>
                            <p:childTnLst>
                              <p:par>
                                <p:cTn id="17" presetID="10" presetClass="entr" presetSubtype="0" fill="hold" grpId="0" nodeType="after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3000"/>
                            </p:stCondLst>
                            <p:childTnLst>
                              <p:par>
                                <p:cTn id="21" presetID="10" presetClass="entr" presetSubtype="0" fill="hold" grpId="0" nodeType="after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3750"/>
                            </p:stCondLst>
                            <p:childTnLst>
                              <p:par>
                                <p:cTn id="25" presetID="10" presetClass="entr" presetSubtype="0" fill="hold" grpId="0" nodeType="after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grpId="0" nodeType="afterEffect">
                                  <p:stCondLst>
                                    <p:cond delay="25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8">
                                            <p:txEl>
                                              <p:pRg st="0" end="0"/>
                                            </p:txEl>
                                          </p:spTgt>
                                        </p:tgtEl>
                                        <p:attrNameLst>
                                          <p:attrName>style.visibility</p:attrName>
                                        </p:attrNameLst>
                                      </p:cBhvr>
                                      <p:to>
                                        <p:strVal val="visible"/>
                                      </p:to>
                                    </p:set>
                                    <p:animEffect transition="in" filter="fade">
                                      <p:cBhvr>
                                        <p:cTn id="34"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28411"/>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1263127"/>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3351359"/>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5439591"/>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0" name="グループ化 19"/>
          <p:cNvGrpSpPr/>
          <p:nvPr userDrawn="1"/>
        </p:nvGrpSpPr>
        <p:grpSpPr>
          <a:xfrm>
            <a:off x="6838950" y="7527823"/>
            <a:ext cx="1552133" cy="1728192"/>
            <a:chOff x="7054974" y="1111052"/>
            <a:chExt cx="1552133" cy="1728192"/>
          </a:xfrm>
        </p:grpSpPr>
        <p:sp>
          <p:nvSpPr>
            <p:cNvPr id="21" name="テキスト ボックス 20"/>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4</a:t>
              </a:r>
              <a:endParaRPr kumimoji="1" lang="ja-JP" altLang="en-US" sz="9600" dirty="0">
                <a:solidFill>
                  <a:schemeClr val="tx1">
                    <a:lumMod val="50000"/>
                  </a:schemeClr>
                </a:solidFill>
              </a:endParaRPr>
            </a:p>
          </p:txBody>
        </p:sp>
        <p:cxnSp>
          <p:nvCxnSpPr>
            <p:cNvPr id="22" name="直線コネクタ 21"/>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1176083"/>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1953135"/>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3247650"/>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024702"/>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5319217"/>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096269"/>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9" name="テキスト プレースホルダー 6"/>
          <p:cNvSpPr>
            <a:spLocks noGrp="1"/>
          </p:cNvSpPr>
          <p:nvPr>
            <p:ph type="body" sz="quarter" idx="19" hasCustomPrompt="1"/>
          </p:nvPr>
        </p:nvSpPr>
        <p:spPr>
          <a:xfrm>
            <a:off x="8567142" y="739078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30" name="テキスト プレースホルダー 6"/>
          <p:cNvSpPr>
            <a:spLocks noGrp="1"/>
          </p:cNvSpPr>
          <p:nvPr>
            <p:ph type="body" sz="quarter" idx="20" hasCustomPrompt="1"/>
          </p:nvPr>
        </p:nvSpPr>
        <p:spPr>
          <a:xfrm>
            <a:off x="8567142" y="816783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80339"/>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0529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par>
                          <p:cTn id="52" fill="hold">
                            <p:stCondLst>
                              <p:cond delay="265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xEl>
                                              <p:pRg st="0" end="0"/>
                                            </p:txEl>
                                          </p:spTgt>
                                        </p:tgtEl>
                                        <p:attrNameLst>
                                          <p:attrName>style.visibility</p:attrName>
                                        </p:attrNameLst>
                                      </p:cBhvr>
                                      <p:to>
                                        <p:strVal val="visible"/>
                                      </p:to>
                                    </p:set>
                                    <p:animEffect transition="in" filter="fade">
                                      <p:cBhvr>
                                        <p:cTn id="58" dur="500"/>
                                        <p:tgtEl>
                                          <p:spTgt spid="29">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0">
                                            <p:txEl>
                                              <p:pRg st="1" end="1"/>
                                            </p:txEl>
                                          </p:spTgt>
                                        </p:tgtEl>
                                        <p:attrNameLst>
                                          <p:attrName>style.visibility</p:attrName>
                                        </p:attrNameLst>
                                      </p:cBhvr>
                                      <p:to>
                                        <p:strVal val="visible"/>
                                      </p:to>
                                    </p:set>
                                    <p:animEffect transition="in" filter="fade">
                                      <p:cBhvr>
                                        <p:cTn id="64" dur="500"/>
                                        <p:tgtEl>
                                          <p:spTgt spid="3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build="p">
        <p:tmplLst>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078310" y="4111746"/>
            <a:ext cx="6192688" cy="2016224"/>
          </a:xfrm>
          <a:prstGeom prst="rect">
            <a:avLst/>
          </a:prstGeom>
        </p:spPr>
        <p:txBody>
          <a:bodyPr anchor="ctr"/>
          <a:lstStyle>
            <a:lvl1pPr algn="l">
              <a:defRPr sz="7200" spc="600" baseline="0"/>
            </a:lvl1pPr>
          </a:lstStyle>
          <a:p>
            <a:r>
              <a:rPr kumimoji="1" lang="en-US" altLang="ja-JP" dirty="0" smtClean="0"/>
              <a:t>TEXT</a:t>
            </a:r>
            <a:endParaRPr kumimoji="1" lang="ja-JP" altLang="en-US" dirty="0"/>
          </a:p>
        </p:txBody>
      </p:sp>
      <p:grpSp>
        <p:nvGrpSpPr>
          <p:cNvPr id="13" name="グループ化 12"/>
          <p:cNvGrpSpPr/>
          <p:nvPr userDrawn="1"/>
        </p:nvGrpSpPr>
        <p:grpSpPr>
          <a:xfrm>
            <a:off x="6838950" y="2110558"/>
            <a:ext cx="1552133" cy="1728192"/>
            <a:chOff x="7054974" y="1111052"/>
            <a:chExt cx="1552133" cy="1728192"/>
          </a:xfrm>
        </p:grpSpPr>
        <p:sp>
          <p:nvSpPr>
            <p:cNvPr id="5" name="テキスト ボックス 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1</a:t>
              </a:r>
              <a:endParaRPr kumimoji="1" lang="ja-JP" altLang="en-US" sz="9600" dirty="0">
                <a:solidFill>
                  <a:schemeClr val="tx1">
                    <a:lumMod val="50000"/>
                  </a:schemeClr>
                </a:solidFill>
              </a:endParaRPr>
            </a:p>
          </p:txBody>
        </p:sp>
        <p:cxnSp>
          <p:nvCxnSpPr>
            <p:cNvPr id="8" name="直線コネクタ 7"/>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グループ化 13"/>
          <p:cNvGrpSpPr/>
          <p:nvPr userDrawn="1"/>
        </p:nvGrpSpPr>
        <p:grpSpPr>
          <a:xfrm>
            <a:off x="6838950" y="4198790"/>
            <a:ext cx="1552133" cy="1728192"/>
            <a:chOff x="7054974" y="1111052"/>
            <a:chExt cx="1552133" cy="1728192"/>
          </a:xfrm>
        </p:grpSpPr>
        <p:sp>
          <p:nvSpPr>
            <p:cNvPr id="15" name="テキスト ボックス 14"/>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2</a:t>
              </a:r>
              <a:endParaRPr kumimoji="1" lang="ja-JP" altLang="en-US" sz="9600" dirty="0">
                <a:solidFill>
                  <a:schemeClr val="tx1">
                    <a:lumMod val="50000"/>
                  </a:schemeClr>
                </a:solidFill>
              </a:endParaRPr>
            </a:p>
          </p:txBody>
        </p:sp>
        <p:cxnSp>
          <p:nvCxnSpPr>
            <p:cNvPr id="16" name="直線コネクタ 15"/>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グループ化 16"/>
          <p:cNvGrpSpPr/>
          <p:nvPr userDrawn="1"/>
        </p:nvGrpSpPr>
        <p:grpSpPr>
          <a:xfrm>
            <a:off x="6838950" y="6287022"/>
            <a:ext cx="1552133" cy="1728192"/>
            <a:chOff x="7054974" y="1111052"/>
            <a:chExt cx="1552133" cy="1728192"/>
          </a:xfrm>
        </p:grpSpPr>
        <p:sp>
          <p:nvSpPr>
            <p:cNvPr id="18" name="テキスト ボックス 17"/>
            <p:cNvSpPr txBox="1"/>
            <p:nvPr userDrawn="1"/>
          </p:nvSpPr>
          <p:spPr>
            <a:xfrm>
              <a:off x="7054974" y="1190318"/>
              <a:ext cx="1408117" cy="1569660"/>
            </a:xfrm>
            <a:prstGeom prst="rect">
              <a:avLst/>
            </a:prstGeom>
            <a:noFill/>
          </p:spPr>
          <p:txBody>
            <a:bodyPr wrap="square" rtlCol="0">
              <a:spAutoFit/>
            </a:bodyPr>
            <a:lstStyle/>
            <a:p>
              <a:pPr algn="r"/>
              <a:r>
                <a:rPr kumimoji="1" lang="en-US" altLang="ja-JP" sz="9600" dirty="0" smtClean="0">
                  <a:solidFill>
                    <a:schemeClr val="tx1">
                      <a:lumMod val="50000"/>
                    </a:schemeClr>
                  </a:solidFill>
                </a:rPr>
                <a:t>3</a:t>
              </a:r>
              <a:endParaRPr kumimoji="1" lang="ja-JP" altLang="en-US" sz="9600" dirty="0">
                <a:solidFill>
                  <a:schemeClr val="tx1">
                    <a:lumMod val="50000"/>
                  </a:schemeClr>
                </a:solidFill>
              </a:endParaRPr>
            </a:p>
          </p:txBody>
        </p:sp>
        <p:cxnSp>
          <p:nvCxnSpPr>
            <p:cNvPr id="19" name="直線コネクタ 18"/>
            <p:cNvCxnSpPr/>
            <p:nvPr userDrawn="1"/>
          </p:nvCxnSpPr>
          <p:spPr>
            <a:xfrm flipV="1">
              <a:off x="8607107" y="1111052"/>
              <a:ext cx="0" cy="1728192"/>
            </a:xfrm>
            <a:prstGeom prst="line">
              <a:avLst/>
            </a:prstGeom>
          </p:spPr>
          <p:style>
            <a:lnRef idx="1">
              <a:schemeClr val="accent1"/>
            </a:lnRef>
            <a:fillRef idx="0">
              <a:schemeClr val="accent1"/>
            </a:fillRef>
            <a:effectRef idx="0">
              <a:schemeClr val="accent1"/>
            </a:effectRef>
            <a:fontRef idx="minor">
              <a:schemeClr val="tx1"/>
            </a:fontRef>
          </p:style>
        </p:cxnSp>
      </p:grpSp>
      <p:sp>
        <p:nvSpPr>
          <p:cNvPr id="23" name="テキスト プレースホルダー 6"/>
          <p:cNvSpPr>
            <a:spLocks noGrp="1"/>
          </p:cNvSpPr>
          <p:nvPr>
            <p:ph type="body" sz="quarter" idx="13" hasCustomPrompt="1"/>
          </p:nvPr>
        </p:nvSpPr>
        <p:spPr>
          <a:xfrm>
            <a:off x="8567142" y="2023514"/>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4" name="テキスト プレースホルダー 6"/>
          <p:cNvSpPr>
            <a:spLocks noGrp="1"/>
          </p:cNvSpPr>
          <p:nvPr>
            <p:ph type="body" sz="quarter" idx="14" hasCustomPrompt="1"/>
          </p:nvPr>
        </p:nvSpPr>
        <p:spPr>
          <a:xfrm>
            <a:off x="8567142" y="2800566"/>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5" name="テキスト プレースホルダー 6"/>
          <p:cNvSpPr>
            <a:spLocks noGrp="1"/>
          </p:cNvSpPr>
          <p:nvPr>
            <p:ph type="body" sz="quarter" idx="15" hasCustomPrompt="1"/>
          </p:nvPr>
        </p:nvSpPr>
        <p:spPr>
          <a:xfrm>
            <a:off x="8567142" y="4095081"/>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6" name="テキスト プレースホルダー 6"/>
          <p:cNvSpPr>
            <a:spLocks noGrp="1"/>
          </p:cNvSpPr>
          <p:nvPr>
            <p:ph type="body" sz="quarter" idx="16" hasCustomPrompt="1"/>
          </p:nvPr>
        </p:nvSpPr>
        <p:spPr>
          <a:xfrm>
            <a:off x="8567142" y="4872133"/>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sp>
        <p:nvSpPr>
          <p:cNvPr id="27" name="テキスト プレースホルダー 6"/>
          <p:cNvSpPr>
            <a:spLocks noGrp="1"/>
          </p:cNvSpPr>
          <p:nvPr>
            <p:ph type="body" sz="quarter" idx="17" hasCustomPrompt="1"/>
          </p:nvPr>
        </p:nvSpPr>
        <p:spPr>
          <a:xfrm>
            <a:off x="8567142" y="6166648"/>
            <a:ext cx="8568952" cy="864096"/>
          </a:xfrm>
        </p:spPr>
        <p:txBody>
          <a:bodyPr anchor="b">
            <a:normAutofit/>
          </a:bodyPr>
          <a:lstStyle>
            <a:lvl1pPr algn="l">
              <a:spcBef>
                <a:spcPts val="0"/>
              </a:spcBef>
              <a:defRPr sz="4000" baseline="0">
                <a:solidFill>
                  <a:schemeClr val="accent1"/>
                </a:solidFill>
              </a:defRPr>
            </a:lvl1pPr>
          </a:lstStyle>
          <a:p>
            <a:pPr lvl="0"/>
            <a:r>
              <a:rPr kumimoji="1" lang="en-US" altLang="ja-JP" dirty="0" smtClean="0"/>
              <a:t>Caption Goes Here</a:t>
            </a:r>
            <a:endParaRPr kumimoji="1" lang="ja-JP" altLang="en-US" dirty="0" smtClean="0"/>
          </a:p>
        </p:txBody>
      </p:sp>
      <p:sp>
        <p:nvSpPr>
          <p:cNvPr id="28" name="テキスト プレースホルダー 6"/>
          <p:cNvSpPr>
            <a:spLocks noGrp="1"/>
          </p:cNvSpPr>
          <p:nvPr>
            <p:ph type="body" sz="quarter" idx="18" hasCustomPrompt="1"/>
          </p:nvPr>
        </p:nvSpPr>
        <p:spPr>
          <a:xfrm>
            <a:off x="8567142" y="6943700"/>
            <a:ext cx="8568952" cy="1224136"/>
          </a:xfrm>
        </p:spPr>
        <p:txBody>
          <a:bodyP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br>
              <a:rPr kumimoji="1" lang="en-US" altLang="ja-JP" dirty="0" smtClean="0"/>
            </a:br>
            <a:endParaRPr kumimoji="1" lang="en-US" altLang="ja-JP" dirty="0" smtClean="0"/>
          </a:p>
        </p:txBody>
      </p:sp>
      <p:grpSp>
        <p:nvGrpSpPr>
          <p:cNvPr id="31" name="グループ化 30"/>
          <p:cNvGrpSpPr/>
          <p:nvPr userDrawn="1"/>
        </p:nvGrpSpPr>
        <p:grpSpPr>
          <a:xfrm>
            <a:off x="574254" y="346367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9142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15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fade">
                                      <p:cBhvr>
                                        <p:cTn id="19" dur="500"/>
                                        <p:tgtEl>
                                          <p:spTgt spid="23">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xEl>
                                              <p:pRg st="0" end="0"/>
                                            </p:txEl>
                                          </p:spTgt>
                                        </p:tgtEl>
                                        <p:attrNameLst>
                                          <p:attrName>style.visibility</p:attrName>
                                        </p:attrNameLst>
                                      </p:cBhvr>
                                      <p:to>
                                        <p:strVal val="visible"/>
                                      </p:to>
                                    </p:set>
                                    <p:animEffect transition="in" filter="fade">
                                      <p:cBhvr>
                                        <p:cTn id="22" dur="500"/>
                                        <p:tgtEl>
                                          <p:spTgt spid="2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xEl>
                                              <p:pRg st="1" end="1"/>
                                            </p:txEl>
                                          </p:spTgt>
                                        </p:tgtEl>
                                        <p:attrNameLst>
                                          <p:attrName>style.visibility</p:attrName>
                                        </p:attrNameLst>
                                      </p:cBhvr>
                                      <p:to>
                                        <p:strVal val="visible"/>
                                      </p:to>
                                    </p:set>
                                    <p:animEffect transition="in" filter="fade">
                                      <p:cBhvr>
                                        <p:cTn id="25" dur="500"/>
                                        <p:tgtEl>
                                          <p:spTgt spid="24">
                                            <p:txEl>
                                              <p:pRg st="1" end="1"/>
                                            </p:txEl>
                                          </p:spTgt>
                                        </p:tgtEl>
                                      </p:cBhvr>
                                    </p:animEffect>
                                  </p:childTnLst>
                                </p:cTn>
                              </p:par>
                            </p:childTnLst>
                          </p:cTn>
                        </p:par>
                        <p:par>
                          <p:cTn id="26" fill="hold">
                            <p:stCondLst>
                              <p:cond delay="16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5">
                                            <p:txEl>
                                              <p:pRg st="0" end="0"/>
                                            </p:txEl>
                                          </p:spTgt>
                                        </p:tgtEl>
                                        <p:attrNameLst>
                                          <p:attrName>style.visibility</p:attrName>
                                        </p:attrNameLst>
                                      </p:cBhvr>
                                      <p:to>
                                        <p:strVal val="visible"/>
                                      </p:to>
                                    </p:set>
                                    <p:animEffect transition="in" filter="fade">
                                      <p:cBhvr>
                                        <p:cTn id="32" dur="500"/>
                                        <p:tgtEl>
                                          <p:spTgt spid="2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6">
                                            <p:txEl>
                                              <p:pRg st="0" end="0"/>
                                            </p:txEl>
                                          </p:spTgt>
                                        </p:tgtEl>
                                        <p:attrNameLst>
                                          <p:attrName>style.visibility</p:attrName>
                                        </p:attrNameLst>
                                      </p:cBhvr>
                                      <p:to>
                                        <p:strVal val="visible"/>
                                      </p:to>
                                    </p:set>
                                    <p:animEffect transition="in" filter="fade">
                                      <p:cBhvr>
                                        <p:cTn id="35" dur="500"/>
                                        <p:tgtEl>
                                          <p:spTgt spid="26">
                                            <p:txEl>
                                              <p:pRg st="0" end="0"/>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6">
                                            <p:txEl>
                                              <p:pRg st="1" end="1"/>
                                            </p:txEl>
                                          </p:spTgt>
                                        </p:tgtEl>
                                        <p:attrNameLst>
                                          <p:attrName>style.visibility</p:attrName>
                                        </p:attrNameLst>
                                      </p:cBhvr>
                                      <p:to>
                                        <p:strVal val="visible"/>
                                      </p:to>
                                    </p:set>
                                    <p:animEffect transition="in" filter="fade">
                                      <p:cBhvr>
                                        <p:cTn id="38" dur="500"/>
                                        <p:tgtEl>
                                          <p:spTgt spid="26">
                                            <p:txEl>
                                              <p:pRg st="1" end="1"/>
                                            </p:txEl>
                                          </p:spTgt>
                                        </p:tgtEl>
                                      </p:cBhvr>
                                    </p:animEffect>
                                  </p:childTnLst>
                                </p:cTn>
                              </p:par>
                            </p:childTnLst>
                          </p:cTn>
                        </p:par>
                        <p:par>
                          <p:cTn id="39" fill="hold">
                            <p:stCondLst>
                              <p:cond delay="2150"/>
                            </p:stCondLst>
                            <p:childTnLst>
                              <p:par>
                                <p:cTn id="40" presetID="10"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xEl>
                                              <p:pRg st="0" end="0"/>
                                            </p:txEl>
                                          </p:spTgt>
                                        </p:tgtEl>
                                        <p:attrNameLst>
                                          <p:attrName>style.visibility</p:attrName>
                                        </p:attrNameLst>
                                      </p:cBhvr>
                                      <p:to>
                                        <p:strVal val="visible"/>
                                      </p:to>
                                    </p:set>
                                    <p:animEffect transition="in" filter="fade">
                                      <p:cBhvr>
                                        <p:cTn id="45" dur="500"/>
                                        <p:tgtEl>
                                          <p:spTgt spid="2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xEl>
                                              <p:pRg st="0" end="0"/>
                                            </p:txEl>
                                          </p:spTgt>
                                        </p:tgtEl>
                                        <p:attrNameLst>
                                          <p:attrName>style.visibility</p:attrName>
                                        </p:attrNameLst>
                                      </p:cBhvr>
                                      <p:to>
                                        <p:strVal val="visible"/>
                                      </p:to>
                                    </p:set>
                                    <p:animEffect transition="in" filter="fade">
                                      <p:cBhvr>
                                        <p:cTn id="48" dur="500"/>
                                        <p:tgtEl>
                                          <p:spTgt spid="2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xEl>
                                              <p:pRg st="1" end="1"/>
                                            </p:txEl>
                                          </p:spTgt>
                                        </p:tgtEl>
                                        <p:attrNameLst>
                                          <p:attrName>style.visibility</p:attrName>
                                        </p:attrNameLst>
                                      </p:cBhvr>
                                      <p:to>
                                        <p:strVal val="visible"/>
                                      </p:to>
                                    </p:set>
                                    <p:animEffect transition="in" filter="fade">
                                      <p:cBhvr>
                                        <p:cTn id="5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allAtOnce">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build="allAtOnce">
        <p:tmplLst>
          <p:tmpl lvl="1">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build="p">
        <p:tmplLst>
          <p:tmpl lvl="1">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build="allAtOnce">
        <p:tmplLst>
          <p:tmpl lvl="1">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ord">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790278" y="4274836"/>
            <a:ext cx="5904656" cy="1354388"/>
          </a:xfrm>
          <a:prstGeom prst="rect">
            <a:avLst/>
          </a:prstGeom>
        </p:spPr>
        <p:txBody>
          <a:bodyPr anchor="t"/>
          <a:lstStyle>
            <a:lvl1pPr algn="r">
              <a:defRPr sz="7200" spc="600" baseline="0"/>
            </a:lvl1pPr>
          </a:lstStyle>
          <a:p>
            <a:r>
              <a:rPr kumimoji="1" lang="en-US" altLang="ja-JP" dirty="0" smtClean="0"/>
              <a:t>WORD</a:t>
            </a:r>
            <a:endParaRPr kumimoji="1" lang="ja-JP" altLang="en-US" dirty="0"/>
          </a:p>
        </p:txBody>
      </p:sp>
      <p:sp>
        <p:nvSpPr>
          <p:cNvPr id="28" name="テキスト プレースホルダー 6"/>
          <p:cNvSpPr>
            <a:spLocks noGrp="1"/>
          </p:cNvSpPr>
          <p:nvPr>
            <p:ph type="body" sz="quarter" idx="18" hasCustomPrompt="1"/>
          </p:nvPr>
        </p:nvSpPr>
        <p:spPr>
          <a:xfrm>
            <a:off x="7555502" y="3991372"/>
            <a:ext cx="10372680" cy="1766680"/>
          </a:xfrm>
        </p:spPr>
        <p:txBody>
          <a:bodyPr anchor="ctr">
            <a:noAutofit/>
          </a:bodyPr>
          <a:lstStyle>
            <a:lvl1pPr algn="l">
              <a:lnSpc>
                <a:spcPct val="100000"/>
              </a:lnSpc>
              <a:spcBef>
                <a:spcPts val="0"/>
              </a:spcBef>
              <a:defRPr sz="2800" baseline="0">
                <a:solidFill>
                  <a:schemeClr val="tx1">
                    <a:alpha val="90000"/>
                  </a:schemeClr>
                </a:solidFill>
              </a:defRPr>
            </a:lvl1pPr>
          </a:lstStyle>
          <a:p>
            <a:pPr lvl="0"/>
            <a:r>
              <a:rPr kumimoji="1" lang="en-US" altLang="ja-JP" dirty="0" smtClean="0"/>
              <a:t>Text goes here</a:t>
            </a:r>
          </a:p>
          <a:p>
            <a:pPr lvl="0"/>
            <a:r>
              <a:rPr kumimoji="1" lang="en-US" altLang="ja-JP" dirty="0" smtClean="0"/>
              <a:t>Text goes here</a:t>
            </a:r>
          </a:p>
        </p:txBody>
      </p:sp>
      <p:grpSp>
        <p:nvGrpSpPr>
          <p:cNvPr id="31" name="グループ化 30"/>
          <p:cNvGrpSpPr/>
          <p:nvPr userDrawn="1"/>
        </p:nvGrpSpPr>
        <p:grpSpPr>
          <a:xfrm>
            <a:off x="6838950" y="3919364"/>
            <a:ext cx="661574" cy="1728192"/>
            <a:chOff x="4012746" y="1615108"/>
            <a:chExt cx="661574" cy="1728192"/>
          </a:xfrm>
        </p:grpSpPr>
        <p:cxnSp>
          <p:nvCxnSpPr>
            <p:cNvPr id="32" name="直線コネクタ 31"/>
            <p:cNvCxnSpPr/>
            <p:nvPr/>
          </p:nvCxnSpPr>
          <p:spPr>
            <a:xfrm flipV="1">
              <a:off x="4012746" y="161510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4012746" y="1975148"/>
              <a:ext cx="661574"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flipV="1">
              <a:off x="4012746" y="2335188"/>
              <a:ext cx="661574" cy="1008112"/>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913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10" presetClass="entr" presetSubtype="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fade">
                                      <p:cBhvr>
                                        <p:cTn id="15" dur="500"/>
                                        <p:tgtEl>
                                          <p:spTgt spid="28">
                                            <p:txEl>
                                              <p:pRg st="0" end="0"/>
                                            </p:txEl>
                                          </p:spTgt>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28">
                                            <p:txEl>
                                              <p:pRg st="1" end="1"/>
                                            </p:txEl>
                                          </p:spTgt>
                                        </p:tgtEl>
                                        <p:attrNameLst>
                                          <p:attrName>style.visibility</p:attrName>
                                        </p:attrNameLst>
                                      </p:cBhvr>
                                      <p:to>
                                        <p:strVal val="visible"/>
                                      </p:to>
                                    </p:set>
                                    <p:animEffect transition="in" filter="fade">
                                      <p:cBhvr>
                                        <p:cTn id="18"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 grpId="0" build="allAtOnce">
        <p:tmplLst>
          <p:tmpl lvl="1">
            <p:tnLst>
              <p:par>
                <p:cTn presetID="10" presetClass="entr" presetSubtype="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theme" Target="../theme/theme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318964"/>
            <a:ext cx="16457772" cy="915119"/>
          </a:xfrm>
          <a:prstGeom prst="rect">
            <a:avLst/>
          </a:prstGeom>
        </p:spPr>
        <p:txBody>
          <a:bodyPr vert="horz" lIns="163275" tIns="81638" rIns="163275" bIns="81638" rtlCol="0" anchor="ctr">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Tree>
    <p:extLst>
      <p:ext uri="{BB962C8B-B14F-4D97-AF65-F5344CB8AC3E}">
        <p14:creationId xmlns:p14="http://schemas.microsoft.com/office/powerpoint/2010/main" val="3141239010"/>
      </p:ext>
    </p:extLst>
  </p:cSld>
  <p:clrMap bg1="lt1" tx1="dk1" bg2="lt2" tx2="dk2" accent1="accent1" accent2="accent2" accent3="accent3" accent4="accent4" accent5="accent5" accent6="accent6" hlink="hlink" folHlink="folHlink"/>
  <p:sldLayoutIdLst>
    <p:sldLayoutId id="2147483659" r:id="rId1"/>
    <p:sldLayoutId id="2147483698" r:id="rId2"/>
    <p:sldLayoutId id="2147483665" r:id="rId3"/>
    <p:sldLayoutId id="2147483673" r:id="rId4"/>
    <p:sldLayoutId id="2147483674" r:id="rId5"/>
    <p:sldLayoutId id="2147483672" r:id="rId6"/>
    <p:sldLayoutId id="2147483679" r:id="rId7"/>
    <p:sldLayoutId id="2147483680" r:id="rId8"/>
    <p:sldLayoutId id="2147483686" r:id="rId9"/>
    <p:sldLayoutId id="2147483685" r:id="rId10"/>
    <p:sldLayoutId id="2147483696" r:id="rId11"/>
    <p:sldLayoutId id="2147483701" r:id="rId12"/>
    <p:sldLayoutId id="2147483703" r:id="rId13"/>
    <p:sldLayoutId id="2147483702" r:id="rId14"/>
  </p:sldLayoutIdLst>
  <p:hf hdr="0" dt="0"/>
  <p:txStyles>
    <p:titleStyle>
      <a:lvl1pPr algn="l" defTabSz="1632753" rtl="0" eaLnBrk="1" latinLnBrk="0" hangingPunct="1">
        <a:spcBef>
          <a:spcPct val="0"/>
        </a:spcBef>
        <a:buNone/>
        <a:defRPr kumimoji="1" sz="5400" kern="12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90278" y="0"/>
            <a:ext cx="16457772" cy="1234083"/>
          </a:xfrm>
          <a:prstGeom prst="rect">
            <a:avLst/>
          </a:prstGeom>
        </p:spPr>
        <p:txBody>
          <a:bodyPr vert="horz" lIns="163275" tIns="81638" rIns="163275" bIns="81638" rtlCol="0" anchor="b">
            <a:norm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914321" y="1738139"/>
            <a:ext cx="16457772" cy="7451107"/>
          </a:xfrm>
          <a:prstGeom prst="rect">
            <a:avLst/>
          </a:prstGeom>
        </p:spPr>
        <p:txBody>
          <a:bodyPr vert="horz" lIns="163275" tIns="81638" rIns="163275" bIns="81638" rtlCol="0">
            <a:normAutofit/>
          </a:bodyPr>
          <a:lstStyle/>
          <a:p>
            <a:pPr lvl="0"/>
            <a:r>
              <a:rPr kumimoji="1" lang="ja-JP" altLang="en-US" dirty="0" smtClean="0"/>
              <a:t>マスター テキストの書式設定</a:t>
            </a:r>
          </a:p>
        </p:txBody>
      </p:sp>
      <p:sp>
        <p:nvSpPr>
          <p:cNvPr id="5" name="フッター プレースホルダー 4"/>
          <p:cNvSpPr>
            <a:spLocks noGrp="1"/>
          </p:cNvSpPr>
          <p:nvPr>
            <p:ph type="ftr" sz="quarter" idx="3"/>
          </p:nvPr>
        </p:nvSpPr>
        <p:spPr>
          <a:xfrm>
            <a:off x="6550919" y="9636372"/>
            <a:ext cx="10729192" cy="547688"/>
          </a:xfrm>
          <a:prstGeom prst="rect">
            <a:avLst/>
          </a:prstGeom>
        </p:spPr>
        <p:txBody>
          <a:bodyPr vert="horz" lIns="163275" tIns="81638" rIns="163275" bIns="81638" rtlCol="0" anchor="b"/>
          <a:lstStyle>
            <a:lvl1pPr algn="ctr">
              <a:defRPr sz="2100">
                <a:solidFill>
                  <a:schemeClr val="tx1">
                    <a:tint val="75000"/>
                    <a:alpha val="80000"/>
                  </a:schemeClr>
                </a:solidFill>
              </a:defRPr>
            </a:lvl1pPr>
          </a:lstStyle>
          <a:p>
            <a:pPr algn="r"/>
            <a:r>
              <a:rPr lang="en-US" altLang="ja-JP" smtClean="0"/>
              <a:t>The Power of PowerPoint | thepopp.com</a:t>
            </a:r>
            <a:endParaRPr lang="ja-JP" altLang="en-US" dirty="0"/>
          </a:p>
        </p:txBody>
      </p:sp>
      <p:sp>
        <p:nvSpPr>
          <p:cNvPr id="6" name="スライド番号プレースホルダー 5"/>
          <p:cNvSpPr>
            <a:spLocks noGrp="1"/>
          </p:cNvSpPr>
          <p:nvPr>
            <p:ph type="sldNum" sz="quarter" idx="4"/>
          </p:nvPr>
        </p:nvSpPr>
        <p:spPr>
          <a:xfrm>
            <a:off x="17309311" y="9638928"/>
            <a:ext cx="1050919" cy="547688"/>
          </a:xfrm>
          <a:prstGeom prst="rect">
            <a:avLst/>
          </a:prstGeom>
        </p:spPr>
        <p:txBody>
          <a:bodyPr vert="horz" lIns="163275" tIns="81638" rIns="163275" bIns="81638" rtlCol="0" anchor="ctr"/>
          <a:lstStyle>
            <a:lvl1pPr algn="l">
              <a:defRPr sz="3600">
                <a:solidFill>
                  <a:schemeClr val="tx1">
                    <a:tint val="75000"/>
                    <a:alpha val="80000"/>
                  </a:schemeClr>
                </a:solidFill>
              </a:defRPr>
            </a:lvl1pPr>
          </a:lstStyle>
          <a:p>
            <a:fld id="{27CB87ED-CE54-4A81-84E3-F65697A29D35}" type="slidenum">
              <a:rPr lang="ja-JP" altLang="en-US" smtClean="0"/>
              <a:pPr/>
              <a:t>‹#›</a:t>
            </a:fld>
            <a:endParaRPr lang="ja-JP" altLang="en-US" dirty="0"/>
          </a:p>
        </p:txBody>
      </p:sp>
      <p:sp>
        <p:nvSpPr>
          <p:cNvPr id="7" name="正方形/長方形 6"/>
          <p:cNvSpPr/>
          <p:nvPr userDrawn="1"/>
        </p:nvSpPr>
        <p:spPr>
          <a:xfrm>
            <a:off x="0" y="1162075"/>
            <a:ext cx="18286413" cy="576064"/>
          </a:xfrm>
          <a:prstGeom prst="rect">
            <a:avLst/>
          </a:prstGeom>
          <a:gradFill flip="none" rotWithShape="1">
            <a:gsLst>
              <a:gs pos="0">
                <a:schemeClr val="bg2">
                  <a:lumMod val="10000"/>
                </a:schemeClr>
              </a:gs>
              <a:gs pos="39000">
                <a:schemeClr val="bg1">
                  <a:alpha val="54000"/>
                </a:schemeClr>
              </a:gs>
              <a:gs pos="74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17280110" y="9638928"/>
            <a:ext cx="0" cy="648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2453047"/>
      </p:ext>
    </p:extLst>
  </p:cSld>
  <p:clrMap bg1="lt1" tx1="dk1" bg2="lt2" tx2="dk2" accent1="accent1" accent2="accent2" accent3="accent3" accent4="accent4" accent5="accent5" accent6="accent6" hlink="hlink" folHlink="folHlink"/>
  <p:sldLayoutIdLst>
    <p:sldLayoutId id="2147483657" r:id="rId1"/>
    <p:sldLayoutId id="2147483660" r:id="rId2"/>
    <p:sldLayoutId id="2147483676" r:id="rId3"/>
    <p:sldLayoutId id="2147483688" r:id="rId4"/>
    <p:sldLayoutId id="2147483689" r:id="rId5"/>
    <p:sldLayoutId id="2147483700" r:id="rId6"/>
    <p:sldLayoutId id="2147483695" r:id="rId7"/>
    <p:sldLayoutId id="2147483677" r:id="rId8"/>
    <p:sldLayoutId id="2147483667" r:id="rId9"/>
    <p:sldLayoutId id="2147483683" r:id="rId10"/>
    <p:sldLayoutId id="2147483666" r:id="rId11"/>
    <p:sldLayoutId id="2147483691" r:id="rId12"/>
    <p:sldLayoutId id="2147483675" r:id="rId13"/>
    <p:sldLayoutId id="2147483682" r:id="rId14"/>
    <p:sldLayoutId id="2147483668" r:id="rId15"/>
    <p:sldLayoutId id="2147483687" r:id="rId16"/>
    <p:sldLayoutId id="2147483669" r:id="rId17"/>
    <p:sldLayoutId id="2147483678" r:id="rId18"/>
    <p:sldLayoutId id="2147483670" r:id="rId19"/>
    <p:sldLayoutId id="2147483671" r:id="rId20"/>
    <p:sldLayoutId id="2147483681" r:id="rId21"/>
    <p:sldLayoutId id="2147483690" r:id="rId22"/>
    <p:sldLayoutId id="2147483692" r:id="rId23"/>
    <p:sldLayoutId id="2147483693" r:id="rId24"/>
    <p:sldLayoutId id="2147483694" r:id="rId25"/>
    <p:sldLayoutId id="2147483699" r:id="rId26"/>
    <p:sldLayoutId id="2147483697" r:id="rId2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iterate type="wd">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25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animBg="1"/>
    </p:bldLst>
  </p:timing>
  <p:hf hdr="0" dt="0"/>
  <p:txStyles>
    <p:titleStyle>
      <a:lvl1pPr algn="l" defTabSz="1632753" rtl="0" eaLnBrk="1" latinLnBrk="0" hangingPunct="1">
        <a:spcBef>
          <a:spcPct val="0"/>
        </a:spcBef>
        <a:buNone/>
        <a:defRPr kumimoji="1" sz="5400" kern="1200" spc="300">
          <a:solidFill>
            <a:schemeClr val="tx1"/>
          </a:solidFill>
          <a:latin typeface="+mj-lt"/>
          <a:ea typeface="+mj-ea"/>
          <a:cs typeface="+mj-cs"/>
        </a:defRPr>
      </a:lvl1pPr>
    </p:titleStyle>
    <p:bodyStyle>
      <a:lvl1pPr marL="0" indent="0" algn="l" defTabSz="1632753" rtl="0" eaLnBrk="1" latinLnBrk="0" hangingPunct="1">
        <a:spcBef>
          <a:spcPct val="20000"/>
        </a:spcBef>
        <a:buFont typeface="Arial" panose="020B0604020202020204" pitchFamily="34" charset="0"/>
        <a:buNone/>
        <a:defRPr kumimoji="1" sz="2400" kern="1200">
          <a:solidFill>
            <a:schemeClr val="tx1"/>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hyperlink" Target="http://www.fontsquirrel.com/fonts/crims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SCH</a:t>
            </a:r>
            <a:r>
              <a:rPr kumimoji="1" lang="en-US" altLang="ja-JP" dirty="0" smtClean="0">
                <a:solidFill>
                  <a:schemeClr val="accent1"/>
                </a:solidFill>
              </a:rPr>
              <a:t>E</a:t>
            </a:r>
            <a:r>
              <a:rPr kumimoji="1" lang="en-US" altLang="ja-JP" dirty="0" smtClean="0"/>
              <a:t>AT</a:t>
            </a:r>
            <a:endParaRPr kumimoji="1" lang="ja-JP" altLang="en-US" dirty="0"/>
          </a:p>
        </p:txBody>
      </p:sp>
      <p:sp>
        <p:nvSpPr>
          <p:cNvPr id="6" name="テキスト プレースホルダー 5"/>
          <p:cNvSpPr>
            <a:spLocks noGrp="1"/>
          </p:cNvSpPr>
          <p:nvPr>
            <p:ph type="body" sz="quarter" idx="12"/>
          </p:nvPr>
        </p:nvSpPr>
        <p:spPr/>
        <p:txBody>
          <a:bodyPr/>
          <a:lstStyle/>
          <a:p>
            <a:r>
              <a:rPr lang="en-US" altLang="ja-JP" dirty="0" smtClean="0"/>
              <a:t>POWERPOINT TEMPLATE</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Jun Akizaki – The Power of PowerPoint</a:t>
            </a:r>
            <a:endParaRPr kumimoji="1" lang="ja-JP" altLang="en-US" dirty="0"/>
          </a:p>
        </p:txBody>
      </p:sp>
    </p:spTree>
    <p:extLst>
      <p:ext uri="{BB962C8B-B14F-4D97-AF65-F5344CB8AC3E}">
        <p14:creationId xmlns:p14="http://schemas.microsoft.com/office/powerpoint/2010/main" val="729215371"/>
      </p:ext>
    </p:extLst>
  </p:cSld>
  <p:clrMapOvr>
    <a:masterClrMapping/>
  </p:clrMapOvr>
  <mc:AlternateContent xmlns:mc="http://schemas.openxmlformats.org/markup-compatibility/2006" xmlns:p14="http://schemas.microsoft.com/office/powerpoint/2010/main">
    <mc:Choice Requires="p14">
      <p:transition spd="med" p14:dur="700" advTm="4601">
        <p:fade/>
      </p:transition>
    </mc:Choice>
    <mc:Fallback xmlns="">
      <p:transition spd="med" advTm="4601">
        <p:fade/>
      </p:transition>
    </mc:Fallback>
  </mc:AlternateContent>
  <p:timing>
    <p:tnLst>
      <p:par>
        <p:cTn id="1" dur="indefinite" restart="never" nodeType="tmRoot"/>
      </p:par>
    </p:tnLst>
  </p:timing>
  <p:extLst mod="1">
    <p:ext uri="{E180D4A7-C9FB-4DFB-919C-405C955672EB}">
      <p14:showEvtLst xmlns:p14="http://schemas.microsoft.com/office/powerpoint/2010/main">
        <p14:playEvt time="2365" objId="1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kumimoji="1" lang="en-US" altLang="ja-JP" dirty="0" smtClean="0"/>
              <a:t>O</a:t>
            </a:r>
            <a:r>
              <a:rPr kumimoji="1" lang="en-US" altLang="ja-JP" dirty="0" smtClean="0">
                <a:solidFill>
                  <a:schemeClr val="accent1"/>
                </a:solidFill>
              </a:rPr>
              <a:t>U</a:t>
            </a:r>
            <a:r>
              <a:rPr kumimoji="1" lang="en-US" altLang="ja-JP" dirty="0" smtClean="0"/>
              <a:t>R SERVICES</a:t>
            </a:r>
            <a:endParaRPr kumimoji="1" lang="ja-JP" altLang="en-US" dirty="0"/>
          </a:p>
        </p:txBody>
      </p:sp>
      <p:sp>
        <p:nvSpPr>
          <p:cNvPr id="4" name="フッター プレースホルダー 3"/>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27CB87ED-CE54-4A81-84E3-F65697A29D35}" type="slidenum">
              <a:rPr lang="ja-JP" altLang="en-US" smtClean="0"/>
              <a:pPr/>
              <a:t>10</a:t>
            </a:fld>
            <a:endParaRPr lang="ja-JP" altLang="en-US" dirty="0"/>
          </a:p>
        </p:txBody>
      </p:sp>
      <p:sp>
        <p:nvSpPr>
          <p:cNvPr id="19" name="テキスト プレースホルダー 18"/>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0" name="テキスト プレースホルダー 19"/>
          <p:cNvSpPr>
            <a:spLocks noGrp="1"/>
          </p:cNvSpPr>
          <p:nvPr>
            <p:ph type="body" sz="quarter" idx="13"/>
          </p:nvPr>
        </p:nvSpPr>
        <p:spPr/>
        <p:txBody>
          <a:bodyPr/>
          <a:lstStyle/>
          <a:p>
            <a:r>
              <a:rPr kumimoji="1" lang="en-US" altLang="ja-JP" dirty="0" smtClean="0"/>
              <a:t>Web Design</a:t>
            </a:r>
            <a:endParaRPr kumimoji="1" lang="ja-JP" altLang="en-US" dirty="0"/>
          </a:p>
        </p:txBody>
      </p:sp>
      <p:sp>
        <p:nvSpPr>
          <p:cNvPr id="21" name="テキスト プレースホルダー 20"/>
          <p:cNvSpPr>
            <a:spLocks noGrp="1"/>
          </p:cNvSpPr>
          <p:nvPr>
            <p:ph type="body" sz="quarter" idx="14"/>
          </p:nvPr>
        </p:nvSpPr>
        <p:spPr/>
        <p:txBody>
          <a:bodyPr/>
          <a:lstStyle/>
          <a:p>
            <a:r>
              <a:rPr lang="en-US" altLang="ja-JP" dirty="0"/>
              <a:t>Cibo nostrum ex cum, cu stet volumus voluptatibus vel. </a:t>
            </a:r>
            <a:r>
              <a:rPr lang="en-US" altLang="ja-JP" dirty="0">
                <a:solidFill>
                  <a:schemeClr val="accent1">
                    <a:alpha val="90000"/>
                  </a:schemeClr>
                </a:solidFill>
              </a:rPr>
              <a:t>Ignota</a:t>
            </a:r>
            <a:r>
              <a:rPr lang="en-US" altLang="ja-JP" dirty="0"/>
              <a:t> omnium posidonium nec ei. Qui meis putant legendos ei, mutat zril facilis vel an.</a:t>
            </a:r>
            <a:endParaRPr kumimoji="1" lang="ja-JP" altLang="en-US" dirty="0"/>
          </a:p>
        </p:txBody>
      </p:sp>
      <p:sp>
        <p:nvSpPr>
          <p:cNvPr id="22" name="テキスト プレースホルダー 21"/>
          <p:cNvSpPr>
            <a:spLocks noGrp="1"/>
          </p:cNvSpPr>
          <p:nvPr>
            <p:ph type="body" sz="quarter" idx="15"/>
          </p:nvPr>
        </p:nvSpPr>
        <p:spPr/>
        <p:txBody>
          <a:bodyPr/>
          <a:lstStyle/>
          <a:p>
            <a:r>
              <a:rPr lang="en-US" altLang="ja-JP" dirty="0" smtClean="0"/>
              <a:t>Product Design</a:t>
            </a:r>
            <a:endParaRPr kumimoji="1" lang="ja-JP" altLang="en-US" dirty="0"/>
          </a:p>
        </p:txBody>
      </p:sp>
      <p:sp>
        <p:nvSpPr>
          <p:cNvPr id="23" name="テキスト プレースホルダー 22"/>
          <p:cNvSpPr>
            <a:spLocks noGrp="1"/>
          </p:cNvSpPr>
          <p:nvPr>
            <p:ph type="body" sz="quarter" idx="16"/>
          </p:nvPr>
        </p:nvSpPr>
        <p:spPr/>
        <p:txBody>
          <a:bodyPr/>
          <a:lstStyle/>
          <a:p>
            <a:r>
              <a:rPr lang="en-US" altLang="ja-JP" dirty="0"/>
              <a:t>At mel wisi utamur platonem. </a:t>
            </a:r>
            <a:r>
              <a:rPr lang="en-US" altLang="ja-JP" dirty="0">
                <a:solidFill>
                  <a:schemeClr val="accent1">
                    <a:alpha val="90000"/>
                  </a:schemeClr>
                </a:solidFill>
              </a:rPr>
              <a:t>Eum cu officiis percipit</a:t>
            </a:r>
            <a:r>
              <a:rPr lang="en-US" altLang="ja-JP" dirty="0"/>
              <a:t>, sit te aliquando quaerendum signiferumque.</a:t>
            </a:r>
            <a:endParaRPr kumimoji="1" lang="ja-JP" altLang="en-US" dirty="0"/>
          </a:p>
        </p:txBody>
      </p:sp>
      <p:sp>
        <p:nvSpPr>
          <p:cNvPr id="24" name="テキスト プレースホルダー 23"/>
          <p:cNvSpPr>
            <a:spLocks noGrp="1"/>
          </p:cNvSpPr>
          <p:nvPr>
            <p:ph type="body" sz="quarter" idx="17"/>
          </p:nvPr>
        </p:nvSpPr>
        <p:spPr/>
        <p:txBody>
          <a:bodyPr/>
          <a:lstStyle/>
          <a:p>
            <a:r>
              <a:rPr lang="en-US" altLang="ja-JP" dirty="0" smtClean="0"/>
              <a:t>Management</a:t>
            </a:r>
            <a:endParaRPr kumimoji="1" lang="ja-JP" altLang="en-US" dirty="0"/>
          </a:p>
        </p:txBody>
      </p:sp>
      <p:sp>
        <p:nvSpPr>
          <p:cNvPr id="25" name="テキスト プレースホルダー 24"/>
          <p:cNvSpPr>
            <a:spLocks noGrp="1"/>
          </p:cNvSpPr>
          <p:nvPr>
            <p:ph type="body" sz="quarter" idx="18"/>
          </p:nvPr>
        </p:nvSpPr>
        <p:spPr/>
        <p:txBody>
          <a:bodyPr/>
          <a:lstStyle/>
          <a:p>
            <a:r>
              <a:rPr lang="en-US" altLang="ja-JP" dirty="0"/>
              <a:t>An offendit appareat eos. Eirmod honestatis te mea, no autem saperet mel. Vel inermis volumus voluptaria ut.</a:t>
            </a:r>
            <a:endParaRPr kumimoji="1" lang="ja-JP" altLang="en-US" dirty="0"/>
          </a:p>
        </p:txBody>
      </p:sp>
    </p:spTree>
    <p:extLst>
      <p:ext uri="{BB962C8B-B14F-4D97-AF65-F5344CB8AC3E}">
        <p14:creationId xmlns:p14="http://schemas.microsoft.com/office/powerpoint/2010/main" val="574908020"/>
      </p:ext>
    </p:extLst>
  </p:cSld>
  <p:clrMapOvr>
    <a:masterClrMapping/>
  </p:clrMapOvr>
  <p:transition spd="slow" advTm="4193">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OUR PORTFO</a:t>
            </a:r>
            <a:r>
              <a:rPr lang="en-US" altLang="ja-JP" dirty="0" smtClean="0">
                <a:solidFill>
                  <a:schemeClr val="accent1"/>
                </a:solidFill>
              </a:rPr>
              <a:t>L</a:t>
            </a:r>
            <a:r>
              <a:rPr lang="en-US" altLang="ja-JP" dirty="0" smtClean="0"/>
              <a:t>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11</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a:t>
            </a:r>
            <a:endParaRPr lang="en-US" altLang="ja-JP" dirty="0" smtClean="0"/>
          </a:p>
          <a:p>
            <a:r>
              <a:rPr lang="en-US" altLang="ja-JP" dirty="0" smtClean="0"/>
              <a:t>Vel </a:t>
            </a:r>
            <a:r>
              <a:rPr lang="en-US" altLang="ja-JP" dirty="0"/>
              <a:t>inermis volumus voluptaria ut.</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7"/>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19"/>
          </p:nvPr>
        </p:nvSpPr>
        <p:spPr/>
      </p:sp>
    </p:spTree>
    <p:extLst>
      <p:ext uri="{BB962C8B-B14F-4D97-AF65-F5344CB8AC3E}">
        <p14:creationId xmlns:p14="http://schemas.microsoft.com/office/powerpoint/2010/main" val="1252308565"/>
      </p:ext>
    </p:extLst>
  </p:cSld>
  <p:clrMapOvr>
    <a:masterClrMapping/>
  </p:clrMapOvr>
  <p:transition spd="slow" advTm="5475">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OUR </a:t>
            </a:r>
            <a:r>
              <a:rPr lang="en-US" altLang="ja-JP" dirty="0">
                <a:solidFill>
                  <a:schemeClr val="accent1"/>
                </a:solidFill>
              </a:rPr>
              <a:t>P</a:t>
            </a:r>
            <a:r>
              <a:rPr lang="en-US" altLang="ja-JP" dirty="0"/>
              <a:t>ORTFOLIO</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12</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4"/>
          </p:nvPr>
        </p:nvSpPr>
        <p:spPr/>
        <p:txBody>
          <a:bodyPr/>
          <a:lstStyle/>
          <a:p>
            <a:r>
              <a:rPr lang="en-US" altLang="ja-JP" dirty="0">
                <a:solidFill>
                  <a:schemeClr val="accent1">
                    <a:alpha val="90000"/>
                  </a:schemeClr>
                </a:solidFill>
              </a:rPr>
              <a:t>Te mel atomorum inimicus</a:t>
            </a:r>
            <a:r>
              <a:rPr lang="en-US" altLang="ja-JP" dirty="0"/>
              <a:t>. Nostrud mandamus definitiones usu eu, vim magna facer ea, </a:t>
            </a:r>
            <a:r>
              <a:rPr lang="en-US" altLang="ja-JP" dirty="0" smtClean="0"/>
              <a:t/>
            </a:r>
            <a:br>
              <a:rPr lang="en-US" altLang="ja-JP" dirty="0" smtClean="0"/>
            </a:br>
            <a:r>
              <a:rPr lang="en-US" altLang="ja-JP" dirty="0" smtClean="0"/>
              <a:t>quaeque </a:t>
            </a:r>
            <a:r>
              <a:rPr lang="en-US" altLang="ja-JP" dirty="0"/>
              <a:t>tincidunt inciderint cum ei.</a:t>
            </a:r>
          </a:p>
          <a:p>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20"/>
          </p:nvPr>
        </p:nvSpPr>
        <p:spPr/>
      </p:sp>
      <p:sp>
        <p:nvSpPr>
          <p:cNvPr id="6" name="図プレースホルダー 5"/>
          <p:cNvSpPr>
            <a:spLocks noGrp="1"/>
          </p:cNvSpPr>
          <p:nvPr>
            <p:ph type="pic" sz="quarter" idx="18"/>
          </p:nvPr>
        </p:nvSpPr>
        <p:spPr/>
      </p:sp>
      <p:sp>
        <p:nvSpPr>
          <p:cNvPr id="10" name="図プレースホルダー 9"/>
          <p:cNvSpPr>
            <a:spLocks noGrp="1"/>
          </p:cNvSpPr>
          <p:nvPr>
            <p:ph type="pic" sz="quarter" idx="16"/>
          </p:nvPr>
        </p:nvSpPr>
        <p:spPr/>
      </p:sp>
    </p:spTree>
    <p:extLst>
      <p:ext uri="{BB962C8B-B14F-4D97-AF65-F5344CB8AC3E}">
        <p14:creationId xmlns:p14="http://schemas.microsoft.com/office/powerpoint/2010/main" val="2389853372"/>
      </p:ext>
    </p:extLst>
  </p:cSld>
  <p:clrMapOvr>
    <a:masterClrMapping/>
  </p:clrMapOvr>
  <p:transition spd="slow" advTm="5069">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H</a:t>
            </a:r>
            <a:r>
              <a:rPr kumimoji="1" lang="en-US" altLang="ja-JP" dirty="0" smtClean="0"/>
              <a:t>ISTORY</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smtClean="0"/>
              <a:t>1998</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Cibo nostrum ex cum, cu stet volumus voluptatibus vel. Ignota omnium posidonium nec ei. Qui meis putant legendos ei, mutat zril facilis vel an.</a:t>
            </a:r>
          </a:p>
          <a:p>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smtClean="0"/>
              <a:t>2002</a:t>
            </a:r>
            <a:endParaRPr kumimoji="1" lang="ja-JP" altLang="en-US" dirty="0"/>
          </a:p>
        </p:txBody>
      </p:sp>
      <p:sp>
        <p:nvSpPr>
          <p:cNvPr id="15" name="テキスト プレースホルダー 14"/>
          <p:cNvSpPr>
            <a:spLocks noGrp="1"/>
          </p:cNvSpPr>
          <p:nvPr>
            <p:ph type="body" sz="quarter" idx="17"/>
          </p:nvPr>
        </p:nvSpPr>
        <p:spPr/>
        <p:txBody>
          <a:bodyPr/>
          <a:lstStyle/>
          <a:p>
            <a:r>
              <a:rPr lang="en-US" altLang="ja-JP" dirty="0"/>
              <a:t>Elit delenit dissentiet no his. Veri erroribus an vel, has te ludus choro interpretaris. </a:t>
            </a:r>
            <a:r>
              <a:rPr lang="en-US" altLang="ja-JP" dirty="0">
                <a:solidFill>
                  <a:schemeClr val="accent1">
                    <a:alpha val="90000"/>
                  </a:schemeClr>
                </a:solidFill>
              </a:rPr>
              <a:t>Mel ea utinam timeam</a:t>
            </a:r>
            <a:r>
              <a:rPr lang="en-US" altLang="ja-JP" dirty="0"/>
              <a:t>. Suas hinc cetero sea an, an mea augue assentior. </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smtClean="0"/>
              <a:t>2007</a:t>
            </a:r>
            <a:endParaRPr kumimoji="1" lang="ja-JP" altLang="en-US" dirty="0"/>
          </a:p>
        </p:txBody>
      </p:sp>
      <p:sp>
        <p:nvSpPr>
          <p:cNvPr id="17" name="テキスト プレースホルダー 16"/>
          <p:cNvSpPr>
            <a:spLocks noGrp="1"/>
          </p:cNvSpPr>
          <p:nvPr>
            <p:ph type="body" sz="quarter" idx="19"/>
          </p:nvPr>
        </p:nvSpPr>
        <p:spPr/>
        <p:txBody>
          <a:bodyPr/>
          <a:lstStyle/>
          <a:p>
            <a:r>
              <a:rPr lang="en-US" altLang="ja-JP" dirty="0"/>
              <a:t>An offendit appareat eos. Eirmod honestatis te mea, no autem saperet mel. Vel inermis volumus voluptaria ut.</a:t>
            </a:r>
          </a:p>
          <a:p>
            <a:endParaRPr kumimoji="1" lang="ja-JP" altLang="en-US" dirty="0"/>
          </a:p>
        </p:txBody>
      </p:sp>
    </p:spTree>
    <p:extLst>
      <p:ext uri="{BB962C8B-B14F-4D97-AF65-F5344CB8AC3E}">
        <p14:creationId xmlns:p14="http://schemas.microsoft.com/office/powerpoint/2010/main" val="1961469500"/>
      </p:ext>
    </p:extLst>
  </p:cSld>
  <p:clrMapOvr>
    <a:masterClrMapping/>
  </p:clrMapOvr>
  <p:transition spd="slow" advTm="6559">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p:cNvSpPr>
            <a:spLocks noGrp="1"/>
          </p:cNvSpPr>
          <p:nvPr>
            <p:ph type="body" sz="quarter" idx="16"/>
          </p:nvPr>
        </p:nvSpPr>
        <p:spPr/>
        <p:txBody>
          <a:bodyPr/>
          <a:lstStyle/>
          <a:p>
            <a:r>
              <a:rPr kumimoji="1" lang="en-US" altLang="ja-JP" dirty="0" smtClean="0"/>
              <a:t>2010</a:t>
            </a:r>
            <a:endParaRPr kumimoji="1" lang="ja-JP" altLang="en-US" dirty="0"/>
          </a:p>
        </p:txBody>
      </p:sp>
      <p:sp>
        <p:nvSpPr>
          <p:cNvPr id="10" name="テキスト プレースホルダー 9"/>
          <p:cNvSpPr>
            <a:spLocks noGrp="1"/>
          </p:cNvSpPr>
          <p:nvPr>
            <p:ph type="body" sz="quarter" idx="17"/>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1" name="テキスト プレースホルダー 10"/>
          <p:cNvSpPr>
            <a:spLocks noGrp="1"/>
          </p:cNvSpPr>
          <p:nvPr>
            <p:ph type="body" sz="quarter" idx="18"/>
          </p:nvPr>
        </p:nvSpPr>
        <p:spPr/>
        <p:txBody>
          <a:bodyPr/>
          <a:lstStyle/>
          <a:p>
            <a:r>
              <a:rPr kumimoji="1" lang="en-US" altLang="ja-JP" dirty="0" smtClean="0"/>
              <a:t>2014</a:t>
            </a:r>
            <a:endParaRPr kumimoji="1" lang="ja-JP" altLang="en-US" dirty="0"/>
          </a:p>
        </p:txBody>
      </p:sp>
      <p:sp>
        <p:nvSpPr>
          <p:cNvPr id="12" name="テキスト プレースホルダー 11"/>
          <p:cNvSpPr>
            <a:spLocks noGrp="1"/>
          </p:cNvSpPr>
          <p:nvPr>
            <p:ph type="body" sz="quarter" idx="19"/>
          </p:nvPr>
        </p:nvSpPr>
        <p:spPr/>
        <p:txBody>
          <a:bodyPr/>
          <a:lstStyle/>
          <a:p>
            <a:r>
              <a:rPr lang="en-US" altLang="ja-JP" dirty="0">
                <a:solidFill>
                  <a:schemeClr val="accent1">
                    <a:alpha val="90000"/>
                  </a:schemeClr>
                </a:solidFill>
              </a:rPr>
              <a:t>Ex accumsan appetere ocurreret sed</a:t>
            </a:r>
            <a:r>
              <a:rPr lang="en-US" altLang="ja-JP" dirty="0"/>
              <a:t>. Ea modo purto summo vix. Cu per illud scripserit instructior, cibo idque postea qui at.</a:t>
            </a:r>
          </a:p>
          <a:p>
            <a:endParaRPr kumimoji="1" lang="ja-JP" altLang="en-US" dirty="0"/>
          </a:p>
        </p:txBody>
      </p:sp>
      <p:sp>
        <p:nvSpPr>
          <p:cNvPr id="13" name="テキスト プレースホルダー 12"/>
          <p:cNvSpPr>
            <a:spLocks noGrp="1"/>
          </p:cNvSpPr>
          <p:nvPr>
            <p:ph type="body" sz="quarter" idx="20"/>
          </p:nvPr>
        </p:nvSpPr>
        <p:spPr/>
        <p:txBody>
          <a:bodyPr/>
          <a:lstStyle/>
          <a:p>
            <a:r>
              <a:rPr kumimoji="1" lang="en-US" altLang="ja-JP" dirty="0" smtClean="0"/>
              <a:t>2017</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a:t>
            </a:r>
          </a:p>
          <a:p>
            <a:endParaRPr kumimoji="1" lang="ja-JP" altLang="en-US" dirty="0"/>
          </a:p>
        </p:txBody>
      </p:sp>
    </p:spTree>
    <p:extLst>
      <p:ext uri="{BB962C8B-B14F-4D97-AF65-F5344CB8AC3E}">
        <p14:creationId xmlns:p14="http://schemas.microsoft.com/office/powerpoint/2010/main" val="3364755929"/>
      </p:ext>
    </p:extLst>
  </p:cSld>
  <p:clrMapOvr>
    <a:masterClrMapping/>
  </p:clrMapOvr>
  <p:transition spd="slow" advTm="5414">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13"/>
          </p:nvPr>
        </p:nvSpPr>
        <p:spPr/>
        <p:txBody>
          <a:bodyPr/>
          <a:lstStyle/>
          <a:p>
            <a:r>
              <a:rPr kumimoji="1" lang="en-US" altLang="ja-JP" dirty="0" smtClean="0"/>
              <a:t>OUR ME</a:t>
            </a:r>
            <a:r>
              <a:rPr kumimoji="1" lang="en-US" altLang="ja-JP" dirty="0" smtClean="0">
                <a:solidFill>
                  <a:schemeClr val="accent1"/>
                </a:solidFill>
              </a:rPr>
              <a:t>M</a:t>
            </a:r>
            <a:r>
              <a:rPr kumimoji="1" lang="en-US" altLang="ja-JP" dirty="0" smtClean="0"/>
              <a:t>ORIES</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Lorem ipsum dolor sit amet, et quod nostro discere eam, sed eu quod legere legendos.</a:t>
            </a:r>
          </a:p>
          <a:p>
            <a:endParaRPr kumimoji="1" lang="ja-JP" altLang="en-US" dirty="0"/>
          </a:p>
        </p:txBody>
      </p:sp>
      <p:sp>
        <p:nvSpPr>
          <p:cNvPr id="2" name="図プレースホルダー 1"/>
          <p:cNvSpPr>
            <a:spLocks noGrp="1"/>
          </p:cNvSpPr>
          <p:nvPr>
            <p:ph type="pic" sz="quarter" idx="15"/>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16"/>
          </p:nvPr>
        </p:nvSpPr>
        <p:spPr/>
      </p:sp>
      <p:sp>
        <p:nvSpPr>
          <p:cNvPr id="5" name="図プレースホルダー 4"/>
          <p:cNvSpPr>
            <a:spLocks noGrp="1"/>
          </p:cNvSpPr>
          <p:nvPr>
            <p:ph type="pic" sz="quarter" idx="18"/>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0"/>
          </p:nvPr>
        </p:nvSpPr>
        <p:spPr/>
      </p:sp>
    </p:spTree>
    <p:extLst>
      <p:ext uri="{BB962C8B-B14F-4D97-AF65-F5344CB8AC3E}">
        <p14:creationId xmlns:p14="http://schemas.microsoft.com/office/powerpoint/2010/main" val="1280837639"/>
      </p:ext>
    </p:extLst>
  </p:cSld>
  <p:clrMapOvr>
    <a:masterClrMapping/>
  </p:clrMapOvr>
  <p:transition spd="slow" advTm="7090">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NEW </a:t>
            </a:r>
            <a:r>
              <a:rPr kumimoji="1" lang="en-US" altLang="ja-JP" dirty="0" smtClean="0">
                <a:solidFill>
                  <a:schemeClr val="accent1"/>
                </a:solidFill>
              </a:rPr>
              <a:t>PROPOSAL</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07236177"/>
      </p:ext>
    </p:extLst>
  </p:cSld>
  <p:clrMapOvr>
    <a:masterClrMapping/>
  </p:clrMapOvr>
  <p:transition spd="slow" advTm="3628">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N</a:t>
            </a:r>
            <a:r>
              <a:rPr kumimoji="1" lang="en-US" altLang="ja-JP" dirty="0" smtClean="0">
                <a:solidFill>
                  <a:schemeClr val="accent1"/>
                </a:solidFill>
              </a:rPr>
              <a:t>E</a:t>
            </a:r>
            <a:r>
              <a:rPr kumimoji="1" lang="en-US" altLang="ja-JP" dirty="0" smtClean="0"/>
              <a:t>W CONCEPT</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ja-JP" altLang="en-US"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Share Your Moment With Music</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a:t>
            </a:r>
            <a:endParaRPr kumimoji="1" lang="ja-JP" altLang="en-US" dirty="0"/>
          </a:p>
        </p:txBody>
      </p:sp>
      <p:sp>
        <p:nvSpPr>
          <p:cNvPr id="15" name="フッター プレースホルダー 14"/>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6" name="スライド番号プレースホルダー 15"/>
          <p:cNvSpPr>
            <a:spLocks noGrp="1"/>
          </p:cNvSpPr>
          <p:nvPr>
            <p:ph type="sldNum" sz="quarter" idx="11"/>
          </p:nvPr>
        </p:nvSpPr>
        <p:spPr/>
        <p:txBody>
          <a:bodyPr/>
          <a:lstStyle/>
          <a:p>
            <a:fld id="{27CB87ED-CE54-4A81-84E3-F65697A29D35}" type="slidenum">
              <a:rPr lang="ja-JP" altLang="en-US" smtClean="0"/>
              <a:pPr/>
              <a:t>17</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534703000"/>
      </p:ext>
    </p:extLst>
  </p:cSld>
  <p:clrMapOvr>
    <a:masterClrMapping/>
  </p:clrMapOvr>
  <p:transition spd="slow" advTm="4029">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t>CONCEPT BACKGROU</a:t>
            </a:r>
            <a:r>
              <a:rPr lang="en-US" altLang="ja-JP" dirty="0" smtClean="0">
                <a:solidFill>
                  <a:schemeClr val="accent1"/>
                </a:solidFill>
              </a:rPr>
              <a:t>N</a:t>
            </a:r>
            <a:r>
              <a:rPr lang="en-US" altLang="ja-JP" dirty="0" smtClean="0"/>
              <a:t>D</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18</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smtClean="0"/>
              <a:t>Long Term Experience</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smtClean="0"/>
              <a:t>Cibo </a:t>
            </a:r>
            <a:r>
              <a:rPr lang="en-US" altLang="ja-JP" dirty="0"/>
              <a:t>nostrum ex cum, cu stet volumus voluptatibus vel. Ignota omnium posidonium nec ei. Qui meis putant legendos ei, mutat zril facilis vel an. At mel wisi utamur platonem. Eum cu officiis percipit, sit te aliquando quaerendum signiferumque</a:t>
            </a:r>
            <a:r>
              <a:rPr lang="en-US" altLang="ja-JP" dirty="0" smtClean="0"/>
              <a:t>.</a:t>
            </a:r>
            <a:endParaRPr lang="en-US" altLang="ja-JP" dirty="0"/>
          </a:p>
          <a:p>
            <a:r>
              <a:rPr lang="en-US" altLang="ja-JP" dirty="0"/>
              <a:t>An offendit appareat eos. </a:t>
            </a:r>
            <a:r>
              <a:rPr lang="en-US" altLang="ja-JP" dirty="0">
                <a:solidFill>
                  <a:schemeClr val="accent1">
                    <a:alpha val="90000"/>
                  </a:schemeClr>
                </a:solidFill>
              </a:rPr>
              <a:t>Eirmod honestatis te mea</a:t>
            </a:r>
            <a:r>
              <a:rPr lang="en-US" altLang="ja-JP" dirty="0"/>
              <a:t>, no autem saperet mel. Vel inermis volumus voluptaria ut.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smtClean="0"/>
              <a:t>Huge Knowledge Base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Eam vitae labore vidisse id. Eam idque recteque constituam te. Te detraxit maluisset mea, ea usu quem facilis. </a:t>
            </a:r>
            <a:r>
              <a:rPr lang="en-US" altLang="ja-JP" dirty="0">
                <a:solidFill>
                  <a:schemeClr val="accent1">
                    <a:alpha val="90000"/>
                  </a:schemeClr>
                </a:solidFill>
              </a:rPr>
              <a:t>Ad laoreet sadipscing interpretaris qui</a:t>
            </a:r>
            <a:r>
              <a:rPr lang="en-US" altLang="ja-JP" dirty="0"/>
              <a:t>, erat dolor philosophia te nec, ea utinam deseruisse sit</a:t>
            </a:r>
            <a:r>
              <a:rPr lang="en-US" altLang="ja-JP" dirty="0" smtClean="0"/>
              <a:t>.</a:t>
            </a:r>
            <a:endParaRPr lang="en-US" altLang="ja-JP" dirty="0"/>
          </a:p>
          <a:p>
            <a:r>
              <a:rPr lang="en-US" altLang="ja-JP" dirty="0"/>
              <a:t>Has purto delenit officiis id, pri antiopam maiestatis ad. Dicit vituperatoribus te per. Ferri facilis philosophia ut vis, vim soluta lucilius nominati ut. Nam ut atqui homero. Pro feugait scripserit cu, duo diam graeco scriptorem cu. </a:t>
            </a:r>
            <a:endParaRPr kumimoji="1" lang="ja-JP" altLang="en-US" dirty="0"/>
          </a:p>
        </p:txBody>
      </p:sp>
    </p:spTree>
    <p:extLst>
      <p:ext uri="{BB962C8B-B14F-4D97-AF65-F5344CB8AC3E}">
        <p14:creationId xmlns:p14="http://schemas.microsoft.com/office/powerpoint/2010/main" val="767713884"/>
      </p:ext>
    </p:extLst>
  </p:cSld>
  <p:clrMapOvr>
    <a:masterClrMapping/>
  </p:clrMapOvr>
  <p:transition spd="slow" advTm="5054">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smtClean="0"/>
              <a:t>3 PILLAR</a:t>
            </a:r>
            <a:r>
              <a:rPr lang="en-US" altLang="ja-JP" dirty="0" smtClean="0">
                <a:solidFill>
                  <a:schemeClr val="accent1"/>
                </a:solidFill>
              </a:rPr>
              <a:t>S</a:t>
            </a:r>
            <a:endParaRPr kumimoji="1" lang="ja-JP" altLang="en-US" dirty="0">
              <a:solidFill>
                <a:schemeClr val="accent1"/>
              </a:solidFill>
            </a:endParaRPr>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19</a:t>
            </a:fld>
            <a:endParaRPr lang="ja-JP" altLang="en-US" dirty="0"/>
          </a:p>
        </p:txBody>
      </p:sp>
      <p:sp>
        <p:nvSpPr>
          <p:cNvPr id="11" name="テキスト プレースホルダー 10"/>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2" name="テキスト プレースホルダー 11"/>
          <p:cNvSpPr>
            <a:spLocks noGrp="1"/>
          </p:cNvSpPr>
          <p:nvPr>
            <p:ph type="body" sz="quarter" idx="13"/>
          </p:nvPr>
        </p:nvSpPr>
        <p:spPr/>
        <p:txBody>
          <a:bodyPr/>
          <a:lstStyle/>
          <a:p>
            <a:r>
              <a:rPr lang="en-US" altLang="ja-JP" dirty="0" smtClean="0"/>
              <a:t>Art</a:t>
            </a:r>
            <a:endParaRPr kumimoji="1" lang="ja-JP" altLang="en-US" dirty="0"/>
          </a:p>
        </p:txBody>
      </p:sp>
      <p:sp>
        <p:nvSpPr>
          <p:cNvPr id="13" name="テキスト プレースホルダー 12"/>
          <p:cNvSpPr>
            <a:spLocks noGrp="1"/>
          </p:cNvSpPr>
          <p:nvPr>
            <p:ph type="body" sz="quarter" idx="14"/>
          </p:nvPr>
        </p:nvSpPr>
        <p:spPr/>
        <p:txBody>
          <a:bodyPr/>
          <a:lstStyle/>
          <a:p>
            <a:r>
              <a:rPr lang="en-US" altLang="ja-JP" dirty="0"/>
              <a:t>An offendit appareat eos. Eirmod honestatis te mea, no autem saperet mel. Vel inermis volumus voluptaria ut.</a:t>
            </a:r>
          </a:p>
          <a:p>
            <a:endParaRPr kumimoji="1" lang="ja-JP" altLang="en-US" dirty="0"/>
          </a:p>
        </p:txBody>
      </p:sp>
      <p:sp>
        <p:nvSpPr>
          <p:cNvPr id="14" name="テキスト プレースホルダー 13"/>
          <p:cNvSpPr>
            <a:spLocks noGrp="1"/>
          </p:cNvSpPr>
          <p:nvPr>
            <p:ph type="body" sz="quarter" idx="15"/>
          </p:nvPr>
        </p:nvSpPr>
        <p:spPr/>
        <p:txBody>
          <a:bodyPr/>
          <a:lstStyle/>
          <a:p>
            <a:r>
              <a:rPr kumimoji="1" lang="en-US" altLang="ja-JP" dirty="0" smtClean="0"/>
              <a:t>Beat</a:t>
            </a:r>
            <a:endParaRPr kumimoji="1" lang="ja-JP" altLang="en-US" dirty="0"/>
          </a:p>
        </p:txBody>
      </p:sp>
      <p:sp>
        <p:nvSpPr>
          <p:cNvPr id="15" name="テキスト プレースホルダー 14"/>
          <p:cNvSpPr>
            <a:spLocks noGrp="1"/>
          </p:cNvSpPr>
          <p:nvPr>
            <p:ph type="body" sz="quarter" idx="16"/>
          </p:nvPr>
        </p:nvSpPr>
        <p:spPr/>
        <p:txBody>
          <a:bodyPr/>
          <a:lstStyle/>
          <a:p>
            <a:r>
              <a:rPr lang="en-US" altLang="ja-JP" dirty="0"/>
              <a:t>Per id nonumy accusamus, id verear impedit mel. Te assum invenire nec. Commune elaboraret sit ei, mei ne libris perpetua, eu mel nominavi facilisi.</a:t>
            </a:r>
          </a:p>
          <a:p>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smtClean="0"/>
              <a:t>Lyric</a:t>
            </a:r>
            <a:endParaRPr kumimoji="1" lang="ja-JP" altLang="en-US" dirty="0"/>
          </a:p>
        </p:txBody>
      </p:sp>
      <p:sp>
        <p:nvSpPr>
          <p:cNvPr id="17" name="テキスト プレースホルダー 16"/>
          <p:cNvSpPr>
            <a:spLocks noGrp="1"/>
          </p:cNvSpPr>
          <p:nvPr>
            <p:ph type="body" sz="quarter" idx="18"/>
          </p:nvPr>
        </p:nvSpPr>
        <p:spPr/>
        <p:txBody>
          <a:bodyPr/>
          <a:lstStyle/>
          <a:p>
            <a:r>
              <a:rPr lang="en-US" altLang="ja-JP" dirty="0"/>
              <a:t>Elit delenit dissentiet no his. Veri erroribus an vel, has te ludus choro interpretaris. Mel ea utinam timeam</a:t>
            </a:r>
            <a:r>
              <a:rPr lang="en-US" altLang="ja-JP" dirty="0">
                <a:solidFill>
                  <a:schemeClr val="accent1">
                    <a:alpha val="90000"/>
                  </a:schemeClr>
                </a:solidFill>
              </a:rPr>
              <a:t>. Suas hinc cetero sea an, an mea augue assentior</a:t>
            </a:r>
            <a:r>
              <a:rPr lang="en-US" altLang="ja-JP" dirty="0"/>
              <a:t>. </a:t>
            </a:r>
          </a:p>
          <a:p>
            <a:endParaRPr kumimoji="1" lang="ja-JP" altLang="en-US" dirty="0"/>
          </a:p>
        </p:txBody>
      </p:sp>
    </p:spTree>
    <p:extLst>
      <p:ext uri="{BB962C8B-B14F-4D97-AF65-F5344CB8AC3E}">
        <p14:creationId xmlns:p14="http://schemas.microsoft.com/office/powerpoint/2010/main" val="4201358171"/>
      </p:ext>
    </p:extLst>
  </p:cSld>
  <p:clrMapOvr>
    <a:masterClrMapping/>
  </p:clrMapOvr>
  <p:transition spd="slow" advTm="4338">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en-US" altLang="ja-JP" dirty="0" smtClean="0"/>
              <a:t>W</a:t>
            </a:r>
            <a:r>
              <a:rPr lang="en-US" altLang="ja-JP" dirty="0" smtClean="0">
                <a:solidFill>
                  <a:schemeClr val="accent1"/>
                </a:solidFill>
              </a:rPr>
              <a:t>E</a:t>
            </a:r>
            <a:r>
              <a:rPr lang="en-US" altLang="ja-JP" dirty="0" smtClean="0"/>
              <a:t>LCOME</a:t>
            </a:r>
            <a:endParaRPr kumimoji="1" lang="ja-JP" altLang="en-US" dirty="0"/>
          </a:p>
        </p:txBody>
      </p:sp>
      <p:sp>
        <p:nvSpPr>
          <p:cNvPr id="7" name="フッター プレースホルダー 6"/>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8" name="スライド番号プレースホルダー 7"/>
          <p:cNvSpPr>
            <a:spLocks noGrp="1"/>
          </p:cNvSpPr>
          <p:nvPr>
            <p:ph type="sldNum" sz="quarter" idx="11"/>
          </p:nvPr>
        </p:nvSpPr>
        <p:spPr/>
        <p:txBody>
          <a:bodyPr/>
          <a:lstStyle/>
          <a:p>
            <a:fld id="{27CB87ED-CE54-4A81-84E3-F65697A29D35}" type="slidenum">
              <a:rPr lang="ja-JP" altLang="en-US" smtClean="0"/>
              <a:pPr/>
              <a:t>2</a:t>
            </a:fld>
            <a:endParaRPr lang="ja-JP" altLang="en-US" dirty="0"/>
          </a:p>
        </p:txBody>
      </p:sp>
      <p:sp>
        <p:nvSpPr>
          <p:cNvPr id="4" name="テキスト プレースホルダー 3"/>
          <p:cNvSpPr>
            <a:spLocks noGrp="1"/>
          </p:cNvSpPr>
          <p:nvPr>
            <p:ph type="body" sz="quarter" idx="12"/>
          </p:nvPr>
        </p:nvSpPr>
        <p:spPr/>
        <p:txBody>
          <a:bodyPr/>
          <a:lstStyle/>
          <a:p>
            <a:r>
              <a:rPr lang="en-US" altLang="ja-JP" dirty="0"/>
              <a:t>Lorem ipsum dolor sit amet, et quod nostro discere eam, sed eu quod legere legendos.</a:t>
            </a:r>
            <a:endParaRPr kumimoji="1" lang="ja-JP" altLang="en-US" dirty="0"/>
          </a:p>
        </p:txBody>
      </p:sp>
      <p:sp>
        <p:nvSpPr>
          <p:cNvPr id="11" name="テキスト プレースホルダー 10"/>
          <p:cNvSpPr>
            <a:spLocks noGrp="1"/>
          </p:cNvSpPr>
          <p:nvPr>
            <p:ph type="body" sz="quarter" idx="13"/>
          </p:nvPr>
        </p:nvSpPr>
        <p:spPr/>
        <p:txBody>
          <a:bodyPr>
            <a:normAutofit/>
          </a:bodyPr>
          <a:lstStyle/>
          <a:p>
            <a:r>
              <a:rPr kumimoji="1" lang="en-US" altLang="ja-JP" dirty="0" smtClean="0"/>
              <a:t>Let’s Begin Now</a:t>
            </a:r>
            <a:endParaRPr kumimoji="1" lang="ja-JP" altLang="en-US" dirty="0"/>
          </a:p>
        </p:txBody>
      </p:sp>
      <p:sp>
        <p:nvSpPr>
          <p:cNvPr id="12" name="テキスト プレースホルダー 11"/>
          <p:cNvSpPr>
            <a:spLocks noGrp="1"/>
          </p:cNvSpPr>
          <p:nvPr>
            <p:ph type="body" sz="quarter" idx="14"/>
          </p:nvPr>
        </p:nvSpPr>
        <p:spPr/>
        <p:txBody>
          <a:bodyPr/>
          <a:lstStyle/>
          <a:p>
            <a:r>
              <a:rPr lang="en-US" altLang="ja-JP" dirty="0"/>
              <a:t>Ne diam verear sed, eos et doming fuisset. Persius offendit an ius, ubique constituto eam ad. Id nam omnis animal. At nec scriptorem concludaturque, et ceteros ocurreret sit, his rebum soleat suavitate eu. </a:t>
            </a:r>
            <a:endParaRPr lang="en-US" altLang="ja-JP" dirty="0" smtClean="0"/>
          </a:p>
          <a:p>
            <a:r>
              <a:rPr lang="en-US" altLang="ja-JP" dirty="0" smtClean="0">
                <a:solidFill>
                  <a:schemeClr val="accent1">
                    <a:alpha val="90000"/>
                  </a:schemeClr>
                </a:solidFill>
              </a:rPr>
              <a:t>Tractatos </a:t>
            </a:r>
            <a:r>
              <a:rPr lang="en-US" altLang="ja-JP" dirty="0">
                <a:solidFill>
                  <a:schemeClr val="accent1">
                    <a:alpha val="90000"/>
                  </a:schemeClr>
                </a:solidFill>
              </a:rPr>
              <a:t>interpretaris vix ea</a:t>
            </a:r>
            <a:r>
              <a:rPr lang="en-US" altLang="ja-JP" dirty="0"/>
              <a:t>, ne mel diam reque.</a:t>
            </a:r>
          </a:p>
          <a:p>
            <a:endParaRPr kumimoji="1" lang="ja-JP" altLang="en-US" dirty="0"/>
          </a:p>
        </p:txBody>
      </p:sp>
    </p:spTree>
    <p:extLst>
      <p:ext uri="{BB962C8B-B14F-4D97-AF65-F5344CB8AC3E}">
        <p14:creationId xmlns:p14="http://schemas.microsoft.com/office/powerpoint/2010/main" val="1182469689"/>
      </p:ext>
    </p:extLst>
  </p:cSld>
  <p:clrMapOvr>
    <a:masterClrMapping/>
  </p:clrMapOvr>
  <p:transition spd="slow" advTm="3652">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smtClean="0"/>
              <a:t>4 S</a:t>
            </a:r>
            <a:r>
              <a:rPr lang="en-US" altLang="ja-JP" dirty="0" smtClean="0">
                <a:solidFill>
                  <a:schemeClr val="accent1"/>
                </a:solidFill>
              </a:rPr>
              <a:t>T</a:t>
            </a:r>
            <a:r>
              <a:rPr lang="en-US" altLang="ja-JP" dirty="0" smtClean="0"/>
              <a:t>EPS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20</a:t>
            </a:fld>
            <a:endParaRPr lang="ja-JP" altLang="en-US" dirty="0"/>
          </a:p>
        </p:txBody>
      </p:sp>
      <p:sp>
        <p:nvSpPr>
          <p:cNvPr id="13" name="テキスト プレースホルダー 1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4" name="テキスト プレースホルダー 13"/>
          <p:cNvSpPr>
            <a:spLocks noGrp="1"/>
          </p:cNvSpPr>
          <p:nvPr>
            <p:ph type="body" sz="quarter" idx="13"/>
          </p:nvPr>
        </p:nvSpPr>
        <p:spPr/>
        <p:txBody>
          <a:bodyPr/>
          <a:lstStyle/>
          <a:p>
            <a:r>
              <a:rPr lang="en-US" altLang="ja-JP" dirty="0" smtClean="0"/>
              <a:t>GENERATE</a:t>
            </a:r>
            <a:endParaRPr kumimoji="1" lang="ja-JP" altLang="en-US" dirty="0"/>
          </a:p>
        </p:txBody>
      </p:sp>
      <p:sp>
        <p:nvSpPr>
          <p:cNvPr id="15" name="テキスト プレースホルダー 14"/>
          <p:cNvSpPr>
            <a:spLocks noGrp="1"/>
          </p:cNvSpPr>
          <p:nvPr>
            <p:ph type="body" sz="quarter" idx="14"/>
          </p:nvPr>
        </p:nvSpPr>
        <p:spPr/>
        <p:txBody>
          <a:bodyPr/>
          <a:lstStyle/>
          <a:p>
            <a:r>
              <a:rPr lang="en-US" altLang="ja-JP" dirty="0"/>
              <a:t>Esse facer democritum cu eam, eam ex iracundia dissentiet. Vix id diam solet commodo, nec ne quot insolens, et ponderum deseruisse usu.</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smtClean="0"/>
              <a:t>REVISE</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smtClean="0"/>
              <a:t>DISCUSS</a:t>
            </a:r>
            <a:endParaRPr kumimoji="1" lang="ja-JP" altLang="en-US" dirty="0"/>
          </a:p>
        </p:txBody>
      </p:sp>
      <p:sp>
        <p:nvSpPr>
          <p:cNvPr id="18" name="テキスト プレースホルダー 17"/>
          <p:cNvSpPr>
            <a:spLocks noGrp="1"/>
          </p:cNvSpPr>
          <p:nvPr>
            <p:ph type="body" sz="quarter" idx="17"/>
          </p:nvPr>
        </p:nvSpPr>
        <p:spPr/>
        <p:txBody>
          <a:bodyPr/>
          <a:lstStyle/>
          <a:p>
            <a:r>
              <a:rPr lang="en-US" altLang="ja-JP" dirty="0" smtClean="0"/>
              <a:t>CREATE</a:t>
            </a:r>
            <a:endParaRPr kumimoji="1" lang="ja-JP" altLang="en-US" dirty="0"/>
          </a:p>
        </p:txBody>
      </p:sp>
      <p:sp>
        <p:nvSpPr>
          <p:cNvPr id="19" name="テキスト プレースホルダー 18"/>
          <p:cNvSpPr>
            <a:spLocks noGrp="1"/>
          </p:cNvSpPr>
          <p:nvPr>
            <p:ph type="body" sz="quarter" idx="18"/>
          </p:nvPr>
        </p:nvSpPr>
        <p:spPr/>
        <p:txBody>
          <a:bodyPr/>
          <a:lstStyle/>
          <a:p>
            <a:r>
              <a:rPr lang="en-US" altLang="ja-JP" dirty="0" smtClean="0"/>
              <a:t>Te </a:t>
            </a:r>
            <a:r>
              <a:rPr lang="en-US" altLang="ja-JP" dirty="0"/>
              <a:t>errem civibus appellantur nam, </a:t>
            </a:r>
            <a:r>
              <a:rPr lang="en-US" altLang="ja-JP" dirty="0">
                <a:solidFill>
                  <a:schemeClr val="accent1">
                    <a:alpha val="90000"/>
                  </a:schemeClr>
                </a:solidFill>
              </a:rPr>
              <a:t>vim cu doming percipit vituperatoribus</a:t>
            </a:r>
            <a:r>
              <a:rPr lang="en-US" altLang="ja-JP" dirty="0"/>
              <a:t>. Iusto alterum at eos. </a:t>
            </a:r>
            <a:endParaRPr kumimoji="1" lang="ja-JP" altLang="en-US" dirty="0"/>
          </a:p>
        </p:txBody>
      </p:sp>
      <p:sp>
        <p:nvSpPr>
          <p:cNvPr id="20" name="テキスト プレースホルダー 19"/>
          <p:cNvSpPr>
            <a:spLocks noGrp="1"/>
          </p:cNvSpPr>
          <p:nvPr>
            <p:ph type="body" sz="quarter" idx="19"/>
          </p:nvPr>
        </p:nvSpPr>
        <p:spPr/>
        <p:txBody>
          <a:bodyPr/>
          <a:lstStyle/>
          <a:p>
            <a:r>
              <a:rPr lang="en-US" altLang="ja-JP" dirty="0"/>
              <a:t>Ei mel vocibus offendit sapientem, ubique verterem cu vis. Qui cu veritus pertinacia, in sed dolore eripuit. Id per dicunt mandamus, admodum adipisci efficiendi vim cu.</a:t>
            </a:r>
            <a:endParaRPr kumimoji="1" lang="ja-JP" altLang="en-US" dirty="0"/>
          </a:p>
        </p:txBody>
      </p:sp>
      <p:sp>
        <p:nvSpPr>
          <p:cNvPr id="21" name="テキスト プレースホルダー 20"/>
          <p:cNvSpPr>
            <a:spLocks noGrp="1"/>
          </p:cNvSpPr>
          <p:nvPr>
            <p:ph type="body" sz="quarter" idx="20"/>
          </p:nvPr>
        </p:nvSpPr>
        <p:spPr/>
        <p:txBody>
          <a:bodyPr/>
          <a:lstStyle/>
          <a:p>
            <a:r>
              <a:rPr lang="en-US" altLang="ja-JP" dirty="0"/>
              <a:t>Ne mel quando minimum. Quo id iuvaret fastidii, </a:t>
            </a:r>
            <a:r>
              <a:rPr lang="en-US" altLang="ja-JP" dirty="0">
                <a:solidFill>
                  <a:schemeClr val="accent1">
                    <a:alpha val="90000"/>
                  </a:schemeClr>
                </a:solidFill>
              </a:rPr>
              <a:t>an alienum blandit necessitatibus his</a:t>
            </a:r>
            <a:r>
              <a:rPr lang="en-US" altLang="ja-JP" dirty="0"/>
              <a:t>, usu an homero antiopam. In diceret oporteat accommodare vim, qui ei veniam instructior.</a:t>
            </a:r>
            <a:endParaRPr kumimoji="1" lang="ja-JP" altLang="en-US" dirty="0"/>
          </a:p>
        </p:txBody>
      </p:sp>
    </p:spTree>
    <p:extLst>
      <p:ext uri="{BB962C8B-B14F-4D97-AF65-F5344CB8AC3E}">
        <p14:creationId xmlns:p14="http://schemas.microsoft.com/office/powerpoint/2010/main" val="391357986"/>
      </p:ext>
    </p:extLst>
  </p:cSld>
  <p:clrMapOvr>
    <a:masterClrMapping/>
  </p:clrMapOvr>
  <p:transition spd="slow" advTm="6244">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IN</a:t>
            </a:r>
            <a:r>
              <a:rPr lang="en-US" altLang="ja-JP" dirty="0" smtClean="0">
                <a:solidFill>
                  <a:schemeClr val="accent1"/>
                </a:solidFill>
              </a:rPr>
              <a:t>G</a:t>
            </a:r>
            <a:r>
              <a:rPr lang="en-US" altLang="ja-JP" dirty="0" smtClean="0"/>
              <a:t>REDIENTS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21</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UX &amp; UI Design</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Programming</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Monthly Events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solidFill>
                  <a:schemeClr val="accent1">
                    <a:alpha val="90000"/>
                  </a:schemeClr>
                </a:solidFill>
              </a:rPr>
              <a:t>Copiosae contentiones ut nam</a:t>
            </a:r>
            <a:r>
              <a:rPr lang="en-US" altLang="ja-JP" dirty="0"/>
              <a:t>,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lang="en-US" altLang="ja-JP" dirty="0" smtClean="0"/>
              <a:t>Web &amp; DB Servers</a:t>
            </a:r>
            <a:endParaRPr kumimoji="1" lang="ja-JP" altLang="en-US" dirty="0"/>
          </a:p>
        </p:txBody>
      </p:sp>
      <p:sp>
        <p:nvSpPr>
          <p:cNvPr id="24" name="テキスト プレースホルダー 23"/>
          <p:cNvSpPr>
            <a:spLocks noGrp="1"/>
          </p:cNvSpPr>
          <p:nvPr>
            <p:ph type="body" sz="quarter" idx="20"/>
          </p:nvPr>
        </p:nvSpPr>
        <p:spPr/>
        <p:txBody>
          <a:bodyPr/>
          <a:lstStyle/>
          <a:p>
            <a:r>
              <a:rPr lang="en-US" altLang="ja-JP" dirty="0"/>
              <a:t>Altera fastidii qui ad, graecis corrumpit ius ut. Pri falli doctus in, eum id euismod veritus. </a:t>
            </a:r>
          </a:p>
        </p:txBody>
      </p:sp>
      <p:sp>
        <p:nvSpPr>
          <p:cNvPr id="25" name="テキスト プレースホルダー 24"/>
          <p:cNvSpPr>
            <a:spLocks noGrp="1"/>
          </p:cNvSpPr>
          <p:nvPr>
            <p:ph type="body" sz="quarter" idx="21"/>
          </p:nvPr>
        </p:nvSpPr>
        <p:spPr/>
        <p:txBody>
          <a:bodyPr/>
          <a:lstStyle/>
          <a:p>
            <a:r>
              <a:rPr lang="en-US" altLang="ja-JP" dirty="0" smtClean="0"/>
              <a:t>Design</a:t>
            </a:r>
            <a:endParaRPr kumimoji="1" lang="ja-JP" altLang="en-US" dirty="0"/>
          </a:p>
        </p:txBody>
      </p:sp>
      <p:sp>
        <p:nvSpPr>
          <p:cNvPr id="2" name="テキスト プレースホルダー 1"/>
          <p:cNvSpPr>
            <a:spLocks noGrp="1"/>
          </p:cNvSpPr>
          <p:nvPr>
            <p:ph type="body" sz="quarter" idx="22"/>
          </p:nvPr>
        </p:nvSpPr>
        <p:spPr/>
        <p:txBody>
          <a:bodyPr/>
          <a:lstStyle/>
          <a:p>
            <a:r>
              <a:rPr kumimoji="1" lang="en-US" altLang="ja-JP" dirty="0" smtClean="0"/>
              <a:t>Program</a:t>
            </a:r>
            <a:endParaRPr kumimoji="1" lang="ja-JP" altLang="en-US" dirty="0"/>
          </a:p>
        </p:txBody>
      </p:sp>
      <p:sp>
        <p:nvSpPr>
          <p:cNvPr id="5" name="テキスト プレースホルダー 4"/>
          <p:cNvSpPr>
            <a:spLocks noGrp="1"/>
          </p:cNvSpPr>
          <p:nvPr>
            <p:ph type="body" sz="quarter" idx="23"/>
          </p:nvPr>
        </p:nvSpPr>
        <p:spPr/>
        <p:txBody>
          <a:bodyPr/>
          <a:lstStyle/>
          <a:p>
            <a:r>
              <a:rPr kumimoji="1" lang="en-US" altLang="ja-JP" dirty="0" smtClean="0"/>
              <a:t>Event</a:t>
            </a:r>
            <a:endParaRPr kumimoji="1" lang="ja-JP" altLang="en-US" dirty="0"/>
          </a:p>
        </p:txBody>
      </p:sp>
      <p:sp>
        <p:nvSpPr>
          <p:cNvPr id="6" name="テキスト プレースホルダー 5"/>
          <p:cNvSpPr>
            <a:spLocks noGrp="1"/>
          </p:cNvSpPr>
          <p:nvPr>
            <p:ph type="body" sz="quarter" idx="24"/>
          </p:nvPr>
        </p:nvSpPr>
        <p:spPr/>
        <p:txBody>
          <a:bodyPr/>
          <a:lstStyle/>
          <a:p>
            <a:r>
              <a:rPr kumimoji="1" lang="en-US" altLang="ja-JP" dirty="0" smtClean="0"/>
              <a:t>Server</a:t>
            </a:r>
            <a:endParaRPr kumimoji="1" lang="ja-JP" altLang="en-US" dirty="0"/>
          </a:p>
        </p:txBody>
      </p:sp>
    </p:spTree>
    <p:extLst>
      <p:ext uri="{BB962C8B-B14F-4D97-AF65-F5344CB8AC3E}">
        <p14:creationId xmlns:p14="http://schemas.microsoft.com/office/powerpoint/2010/main" val="1280136364"/>
      </p:ext>
    </p:extLst>
  </p:cSld>
  <p:clrMapOvr>
    <a:masterClrMapping/>
  </p:clrMapOvr>
  <p:transition spd="slow" advTm="9046">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smtClean="0">
                <a:solidFill>
                  <a:schemeClr val="accent1"/>
                </a:solidFill>
              </a:rPr>
              <a:t>O</a:t>
            </a:r>
            <a:r>
              <a:rPr lang="en-US" altLang="ja-JP" dirty="0" smtClean="0"/>
              <a:t>UTPUT IMAGE</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22</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Precious Moment</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Ei mel vocibus offendit sapientem, ubique verterem cu vis. </a:t>
            </a:r>
            <a:r>
              <a:rPr lang="en-US" altLang="ja-JP" dirty="0">
                <a:solidFill>
                  <a:schemeClr val="accent1">
                    <a:alpha val="90000"/>
                  </a:schemeClr>
                </a:solidFill>
              </a:rPr>
              <a:t>Qui cu veritus pertinacia</a:t>
            </a:r>
            <a:r>
              <a:rPr lang="en-US" altLang="ja-JP" dirty="0"/>
              <a:t>, in sed dolore eripuit. Id per dicunt mandamus, admodum adipisci efficiendi vim cu.</a:t>
            </a:r>
          </a:p>
          <a:p>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smtClean="0"/>
              <a:t>Precious Music &amp; Phrase</a:t>
            </a:r>
            <a:endParaRPr kumimoji="1" lang="ja-JP" altLang="en-US" dirty="0"/>
          </a:p>
        </p:txBody>
      </p:sp>
      <p:sp>
        <p:nvSpPr>
          <p:cNvPr id="20" name="テキスト プレースホルダー 19"/>
          <p:cNvSpPr>
            <a:spLocks noGrp="1"/>
          </p:cNvSpPr>
          <p:nvPr>
            <p:ph type="body" sz="quarter" idx="17"/>
          </p:nvPr>
        </p:nvSpPr>
        <p:spPr/>
        <p:txBody>
          <a:bodyPr/>
          <a:lstStyle/>
          <a:p>
            <a:r>
              <a:rPr lang="en-US" altLang="ja-JP" dirty="0"/>
              <a:t>Ne mel quando minimum. Quo id iuvaret fastidii, an alienum blandit necessitatibus his, usu an homero antiopam. </a:t>
            </a:r>
            <a:r>
              <a:rPr lang="en-US" altLang="ja-JP" dirty="0">
                <a:solidFill>
                  <a:schemeClr val="accent1">
                    <a:alpha val="90000"/>
                  </a:schemeClr>
                </a:solidFill>
              </a:rPr>
              <a:t>In diceret oporteat accommodare vim</a:t>
            </a:r>
            <a:r>
              <a:rPr lang="en-US" altLang="ja-JP" dirty="0"/>
              <a:t>, qui ei veniam instructior.</a:t>
            </a:r>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795734463"/>
      </p:ext>
    </p:extLst>
  </p:cSld>
  <p:clrMapOvr>
    <a:masterClrMapping/>
  </p:clrMapOvr>
  <p:transition spd="slow" advTm="6599">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DEP</a:t>
            </a:r>
            <a:r>
              <a:rPr lang="en-US" altLang="ja-JP" dirty="0">
                <a:solidFill>
                  <a:schemeClr val="accent1"/>
                </a:solidFill>
              </a:rPr>
              <a:t>A</a:t>
            </a:r>
            <a:r>
              <a:rPr lang="en-US" altLang="ja-JP" dirty="0"/>
              <a:t>RTURE</a:t>
            </a:r>
            <a:endParaRPr kumimoji="1" lang="ja-JP" altLang="en-US" dirty="0"/>
          </a:p>
        </p:txBody>
      </p:sp>
      <p:sp>
        <p:nvSpPr>
          <p:cNvPr id="14" name="テキスト プレースホルダー 13"/>
          <p:cNvSpPr>
            <a:spLocks noGrp="1"/>
          </p:cNvSpPr>
          <p:nvPr>
            <p:ph type="body" sz="quarter" idx="16"/>
          </p:nvPr>
        </p:nvSpPr>
        <p:spPr/>
        <p:txBody>
          <a:bodyPr/>
          <a:lstStyle/>
          <a:p>
            <a:r>
              <a:rPr lang="en-US" altLang="ja-JP" dirty="0"/>
              <a:t>Lorem ipsum dolor sit amet, in vis mutat vivendum invenire, velit decore ei his. His et cetero integre molestiae. Sea no porro equidem labores. Choro mediocrem ad duo, iisque integre ea sea. </a:t>
            </a:r>
            <a:endParaRPr kumimoji="1" lang="ja-JP" altLang="en-US" dirty="0"/>
          </a:p>
        </p:txBody>
      </p:sp>
      <p:sp>
        <p:nvSpPr>
          <p:cNvPr id="2" name="図プレースホルダー 1"/>
          <p:cNvSpPr>
            <a:spLocks noGrp="1"/>
          </p:cNvSpPr>
          <p:nvPr>
            <p:ph type="pic" sz="quarter" idx="10"/>
          </p:nvPr>
        </p:nvSpPr>
        <p:spPr/>
      </p:sp>
    </p:spTree>
    <p:extLst>
      <p:ext uri="{BB962C8B-B14F-4D97-AF65-F5344CB8AC3E}">
        <p14:creationId xmlns:p14="http://schemas.microsoft.com/office/powerpoint/2010/main" val="3769395298"/>
      </p:ext>
    </p:extLst>
  </p:cSld>
  <p:clrMapOvr>
    <a:masterClrMapping/>
  </p:clrMapOvr>
  <p:transition spd="slow" advTm="4025">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タイトル 28"/>
          <p:cNvSpPr>
            <a:spLocks noGrp="1"/>
          </p:cNvSpPr>
          <p:nvPr>
            <p:ph type="title"/>
          </p:nvPr>
        </p:nvSpPr>
        <p:spPr/>
        <p:txBody>
          <a:bodyPr/>
          <a:lstStyle/>
          <a:p>
            <a:r>
              <a:rPr kumimoji="1" lang="en-US" altLang="ja-JP" dirty="0" smtClean="0"/>
              <a:t>ANYTIME ANY</a:t>
            </a:r>
            <a:r>
              <a:rPr kumimoji="1" lang="en-US" altLang="ja-JP" dirty="0" smtClean="0">
                <a:solidFill>
                  <a:schemeClr val="accent1"/>
                </a:solidFill>
              </a:rPr>
              <a:t>W</a:t>
            </a:r>
            <a:r>
              <a:rPr kumimoji="1" lang="en-US" altLang="ja-JP" dirty="0" smtClean="0"/>
              <a:t>HERE</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24</a:t>
            </a:fld>
            <a:endParaRPr lang="ja-JP" altLang="en-US" dirty="0"/>
          </a:p>
        </p:txBody>
      </p:sp>
      <p:sp>
        <p:nvSpPr>
          <p:cNvPr id="30" name="テキスト プレースホルダー 2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1" name="テキスト プレースホルダー 30"/>
          <p:cNvSpPr>
            <a:spLocks noGrp="1"/>
          </p:cNvSpPr>
          <p:nvPr>
            <p:ph type="body" sz="quarter" idx="13"/>
          </p:nvPr>
        </p:nvSpPr>
        <p:spPr/>
        <p:txBody>
          <a:bodyPr/>
          <a:lstStyle/>
          <a:p>
            <a:r>
              <a:rPr kumimoji="1" lang="en-US" altLang="ja-JP" dirty="0" smtClean="0"/>
              <a:t>Never Miss Your Precious Moment</a:t>
            </a:r>
            <a:endParaRPr kumimoji="1" lang="ja-JP" altLang="en-US" dirty="0"/>
          </a:p>
        </p:txBody>
      </p:sp>
      <p:sp>
        <p:nvSpPr>
          <p:cNvPr id="32" name="テキスト プレースホルダー 31"/>
          <p:cNvSpPr>
            <a:spLocks noGrp="1"/>
          </p:cNvSpPr>
          <p:nvPr>
            <p:ph type="body" sz="quarter" idx="14"/>
          </p:nvPr>
        </p:nvSpPr>
        <p:spPr/>
        <p:txBody>
          <a:bodyPr/>
          <a:lstStyle/>
          <a:p>
            <a:r>
              <a:rPr lang="en-US" altLang="ja-JP" dirty="0"/>
              <a:t>Cibo nostrum ex cum, cu stet volumus voluptatibus vel. Ignota omnium posidonium nec ei. Qui meis putant legendos ei, mutat zril facilis vel an. At mel wisi utamur platonem. Eum cu officiis percipit, sit te aliquando quaerendum signiferumque.</a:t>
            </a:r>
          </a:p>
          <a:p>
            <a:endParaRPr kumimoji="1"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211555403"/>
      </p:ext>
    </p:extLst>
  </p:cSld>
  <p:clrMapOvr>
    <a:masterClrMapping/>
  </p:clrMapOvr>
  <p:transition spd="slow" advTm="4109">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rmAutofit/>
          </a:bodyPr>
          <a:lstStyle/>
          <a:p>
            <a:r>
              <a:rPr lang="en-US" altLang="ja-JP" dirty="0" smtClean="0"/>
              <a:t>MEMO</a:t>
            </a:r>
            <a:r>
              <a:rPr lang="en-US" altLang="ja-JP" dirty="0" smtClean="0">
                <a:solidFill>
                  <a:schemeClr val="accent1"/>
                </a:solidFill>
              </a:rPr>
              <a:t>R</a:t>
            </a:r>
            <a:r>
              <a:rPr lang="en-US" altLang="ja-JP" dirty="0" smtClean="0"/>
              <a:t>IES</a:t>
            </a:r>
            <a:endParaRPr kumimoji="1" lang="ja-JP" altLang="en-US" dirty="0"/>
          </a:p>
        </p:txBody>
      </p:sp>
      <p:sp>
        <p:nvSpPr>
          <p:cNvPr id="9" name="テキスト プレースホルダー 8"/>
          <p:cNvSpPr>
            <a:spLocks noGrp="1"/>
          </p:cNvSpPr>
          <p:nvPr>
            <p:ph type="body" sz="quarter" idx="18"/>
          </p:nvPr>
        </p:nvSpPr>
        <p:spPr/>
        <p:txBody>
          <a:bodyPr/>
          <a:lstStyle/>
          <a:p>
            <a:r>
              <a:rPr lang="en-US" altLang="ja-JP" dirty="0"/>
              <a:t>Te errem civibus appellantur nam, vim cu doming percipit vituperatoribus. Iusto alterum at eos. Mea probo dolore electram ad, congue primis oportere ius ut.</a:t>
            </a:r>
            <a:endParaRPr kumimoji="1" lang="ja-JP" altLang="en-US" dirty="0"/>
          </a:p>
        </p:txBody>
      </p:sp>
    </p:spTree>
    <p:extLst>
      <p:ext uri="{BB962C8B-B14F-4D97-AF65-F5344CB8AC3E}">
        <p14:creationId xmlns:p14="http://schemas.microsoft.com/office/powerpoint/2010/main" val="1960725170"/>
      </p:ext>
    </p:extLst>
  </p:cSld>
  <p:clrMapOvr>
    <a:masterClrMapping/>
  </p:clrMapOvr>
  <p:transition spd="slow" advTm="3519">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図プレースホルダー 6"/>
          <p:cNvSpPr>
            <a:spLocks noGrp="1"/>
          </p:cNvSpPr>
          <p:nvPr>
            <p:ph type="pic" sz="quarter" idx="11"/>
          </p:nvPr>
        </p:nvSpPr>
        <p:spPr/>
      </p:sp>
      <p:sp>
        <p:nvSpPr>
          <p:cNvPr id="9" name="タイトル 8"/>
          <p:cNvSpPr>
            <a:spLocks noGrp="1"/>
          </p:cNvSpPr>
          <p:nvPr>
            <p:ph type="title"/>
          </p:nvPr>
        </p:nvSpPr>
        <p:spPr/>
        <p:txBody>
          <a:bodyPr>
            <a:normAutofit/>
          </a:bodyPr>
          <a:lstStyle/>
          <a:p>
            <a:r>
              <a:rPr lang="en-US" altLang="ja-JP" dirty="0" smtClean="0"/>
              <a:t>INTO THE TIME </a:t>
            </a:r>
            <a:r>
              <a:rPr lang="en-US" altLang="ja-JP" dirty="0" smtClean="0">
                <a:solidFill>
                  <a:schemeClr val="accent1"/>
                </a:solidFill>
              </a:rPr>
              <a:t>G</a:t>
            </a:r>
            <a:r>
              <a:rPr lang="en-US" altLang="ja-JP" dirty="0" smtClean="0"/>
              <a:t>ONE BY</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Cibo nostrum ex cum, cu stet volumus voluptatibus vel. Ignota omnium posidonium nec ei. Qui meis putant legendos ei, mutat zril facilis vel an. </a:t>
            </a:r>
            <a:r>
              <a:rPr lang="en-US" altLang="ja-JP" dirty="0">
                <a:solidFill>
                  <a:schemeClr val="accent1">
                    <a:alpha val="90000"/>
                  </a:schemeClr>
                </a:solidFill>
              </a:rPr>
              <a:t>At mel wisi utamur platonem</a:t>
            </a:r>
            <a:r>
              <a:rPr lang="en-US" altLang="ja-JP" dirty="0"/>
              <a:t>. Eum cu officiis percipit, sit te aliquando quaerendum signiferumque.</a:t>
            </a:r>
          </a:p>
        </p:txBody>
      </p:sp>
      <p:sp>
        <p:nvSpPr>
          <p:cNvPr id="10" name="テキスト プレースホルダー 9"/>
          <p:cNvSpPr>
            <a:spLocks noGrp="1"/>
          </p:cNvSpPr>
          <p:nvPr>
            <p:ph type="body" sz="quarter" idx="17"/>
          </p:nvPr>
        </p:nvSpPr>
        <p:spPr/>
        <p:txBody>
          <a:bodyPr/>
          <a:lstStyle/>
          <a:p>
            <a:endParaRPr kumimoji="1" lang="ja-JP" altLang="en-US"/>
          </a:p>
        </p:txBody>
      </p:sp>
      <p:sp>
        <p:nvSpPr>
          <p:cNvPr id="8" name="図プレースホルダー 7"/>
          <p:cNvSpPr>
            <a:spLocks noGrp="1"/>
          </p:cNvSpPr>
          <p:nvPr>
            <p:ph type="pic" sz="quarter" idx="12"/>
          </p:nvPr>
        </p:nvSpPr>
        <p:spPr/>
      </p:sp>
    </p:spTree>
    <p:extLst>
      <p:ext uri="{BB962C8B-B14F-4D97-AF65-F5344CB8AC3E}">
        <p14:creationId xmlns:p14="http://schemas.microsoft.com/office/powerpoint/2010/main" val="1453145850"/>
      </p:ext>
    </p:extLst>
  </p:cSld>
  <p:clrMapOvr>
    <a:masterClrMapping/>
  </p:clrMapOvr>
  <p:transition spd="slow" advTm="6084">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solidFill>
                  <a:schemeClr val="accent1"/>
                </a:solidFill>
              </a:rPr>
              <a:t>A</a:t>
            </a:r>
            <a:r>
              <a:rPr kumimoji="1" lang="en-US" altLang="ja-JP" dirty="0" smtClean="0"/>
              <a:t>NALYSIS</a:t>
            </a:r>
            <a:endParaRPr kumimoji="1" lang="ja-JP" altLang="en-US" dirty="0"/>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2231900962"/>
      </p:ext>
    </p:extLst>
  </p:cSld>
  <p:clrMapOvr>
    <a:masterClrMapping/>
  </p:clrMapOvr>
  <p:transition spd="slow" advTm="3305">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3 </a:t>
            </a:r>
            <a:r>
              <a:rPr kumimoji="1" lang="en-US" altLang="ja-JP" dirty="0" smtClean="0">
                <a:solidFill>
                  <a:schemeClr val="accent1"/>
                </a:solidFill>
              </a:rPr>
              <a:t>P</a:t>
            </a:r>
            <a:r>
              <a:rPr kumimoji="1" lang="en-US" altLang="ja-JP" dirty="0" smtClean="0"/>
              <a:t>OINTS</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lang="en-US" altLang="ja-JP" dirty="0"/>
          </a:p>
          <a:p>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smtClean="0"/>
              <a:t>Target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Te errem civibus appellantur nam, vim cu doming percipit vituperatoribus. Iusto alterum at eos. Mea probo dolore electram ad, congue primis oportere ius ut.</a:t>
            </a:r>
          </a:p>
          <a:p>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smtClean="0"/>
              <a:t>Time</a:t>
            </a:r>
            <a:endParaRPr kumimoji="1" lang="ja-JP" altLang="en-US" dirty="0"/>
          </a:p>
        </p:txBody>
      </p:sp>
      <p:sp>
        <p:nvSpPr>
          <p:cNvPr id="9" name="テキスト プレースホルダー 8"/>
          <p:cNvSpPr>
            <a:spLocks noGrp="1"/>
          </p:cNvSpPr>
          <p:nvPr>
            <p:ph type="body" sz="quarter" idx="16"/>
          </p:nvPr>
        </p:nvSpPr>
        <p:spPr/>
        <p:txBody>
          <a:bodyPr/>
          <a:lstStyle/>
          <a:p>
            <a:r>
              <a:rPr lang="en-US" altLang="ja-JP" dirty="0"/>
              <a:t>Ad 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smtClean="0"/>
              <a:t>Trend</a:t>
            </a:r>
            <a:endParaRPr kumimoji="1" lang="ja-JP" altLang="en-US" dirty="0"/>
          </a:p>
        </p:txBody>
      </p:sp>
      <p:sp>
        <p:nvSpPr>
          <p:cNvPr id="11" name="テキスト プレースホルダー 10"/>
          <p:cNvSpPr>
            <a:spLocks noGrp="1"/>
          </p:cNvSpPr>
          <p:nvPr>
            <p:ph type="body" sz="quarter" idx="18"/>
          </p:nvPr>
        </p:nvSpPr>
        <p:spPr/>
        <p:txBody>
          <a:bodyPr/>
          <a:lstStyle/>
          <a:p>
            <a:r>
              <a:rPr lang="en-US" altLang="ja-JP" dirty="0"/>
              <a:t>Altera fastidii qui ad, graecis corrumpit ius ut. Pri falli doctus in, eum id euismod veritus. Quo et wisi causae delicatissimi, </a:t>
            </a:r>
            <a:r>
              <a:rPr lang="en-US" altLang="ja-JP" dirty="0">
                <a:solidFill>
                  <a:schemeClr val="accent1">
                    <a:alpha val="90000"/>
                  </a:schemeClr>
                </a:solidFill>
              </a:rPr>
              <a:t>nisl comprehensam eum in</a:t>
            </a:r>
            <a:r>
              <a:rPr lang="en-US" altLang="ja-JP" dirty="0"/>
              <a:t>, te viris periculis neglegentur has.</a:t>
            </a:r>
            <a:endParaRPr kumimoji="1" lang="ja-JP" altLang="en-US" dirty="0"/>
          </a:p>
        </p:txBody>
      </p:sp>
      <p:sp>
        <p:nvSpPr>
          <p:cNvPr id="2" name="フッター プレースホルダー 1"/>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27CB87ED-CE54-4A81-84E3-F65697A29D35}" type="slidenum">
              <a:rPr lang="ja-JP" altLang="en-US" smtClean="0"/>
              <a:pPr/>
              <a:t>28</a:t>
            </a:fld>
            <a:endParaRPr lang="ja-JP" altLang="en-US" dirty="0"/>
          </a:p>
        </p:txBody>
      </p:sp>
    </p:spTree>
    <p:extLst>
      <p:ext uri="{BB962C8B-B14F-4D97-AF65-F5344CB8AC3E}">
        <p14:creationId xmlns:p14="http://schemas.microsoft.com/office/powerpoint/2010/main" val="2727693875"/>
      </p:ext>
    </p:extLst>
  </p:cSld>
  <p:clrMapOvr>
    <a:masterClrMapping/>
  </p:clrMapOvr>
  <p:transition spd="slow" advTm="4091">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smtClean="0"/>
              <a:t>PRODUCT TARG</a:t>
            </a:r>
            <a:r>
              <a:rPr lang="en-US" altLang="ja-JP" dirty="0" smtClean="0">
                <a:solidFill>
                  <a:schemeClr val="accent1"/>
                </a:solidFill>
              </a:rPr>
              <a:t>E</a:t>
            </a:r>
            <a:r>
              <a:rPr lang="en-US" altLang="ja-JP" dirty="0" smtClean="0"/>
              <a:t>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29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7" name="テキスト プレースホルダー 16"/>
          <p:cNvSpPr>
            <a:spLocks noGrp="1"/>
          </p:cNvSpPr>
          <p:nvPr>
            <p:ph type="body" sz="quarter" idx="13"/>
          </p:nvPr>
        </p:nvSpPr>
        <p:spPr/>
        <p:txBody>
          <a:bodyPr/>
          <a:lstStyle/>
          <a:p>
            <a:r>
              <a:rPr kumimoji="1" lang="en-US" altLang="ja-JP" dirty="0" smtClean="0"/>
              <a:t>Lukers</a:t>
            </a:r>
            <a:endParaRPr kumimoji="1" lang="ja-JP" altLang="en-US" dirty="0"/>
          </a:p>
        </p:txBody>
      </p:sp>
      <p:sp>
        <p:nvSpPr>
          <p:cNvPr id="18" name="テキスト プレースホルダー 17"/>
          <p:cNvSpPr>
            <a:spLocks noGrp="1"/>
          </p:cNvSpPr>
          <p:nvPr>
            <p:ph type="body" sz="quarter" idx="14"/>
          </p:nvPr>
        </p:nvSpPr>
        <p:spPr/>
        <p:txBody>
          <a:bodyPr/>
          <a:lstStyle/>
          <a:p>
            <a:r>
              <a:rPr lang="en-US" altLang="ja-JP" dirty="0"/>
              <a:t>Te errem civibus appellantur nam, vim cu doming percipit vituperatoribus. </a:t>
            </a:r>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smtClean="0"/>
              <a:t>Contributors</a:t>
            </a:r>
            <a:endParaRPr kumimoji="1" lang="ja-JP" altLang="en-US" dirty="0"/>
          </a:p>
        </p:txBody>
      </p:sp>
      <p:sp>
        <p:nvSpPr>
          <p:cNvPr id="20" name="テキスト プレースホルダー 19"/>
          <p:cNvSpPr>
            <a:spLocks noGrp="1"/>
          </p:cNvSpPr>
          <p:nvPr>
            <p:ph type="body" sz="quarter" idx="16"/>
          </p:nvPr>
        </p:nvSpPr>
        <p:spPr/>
        <p:txBody>
          <a:bodyPr/>
          <a:lstStyle/>
          <a:p>
            <a:r>
              <a:rPr lang="en-US" altLang="ja-JP" dirty="0"/>
              <a:t>Te expetenda delicatissimi cum, id sed adolescens neglegentur. </a:t>
            </a:r>
            <a:r>
              <a:rPr lang="en-US" altLang="ja-JP" dirty="0">
                <a:solidFill>
                  <a:schemeClr val="accent1">
                    <a:alpha val="90000"/>
                  </a:schemeClr>
                </a:solidFill>
              </a:rPr>
              <a:t>Et admodum elaboraret vim</a:t>
            </a:r>
            <a:r>
              <a:rPr lang="en-US" altLang="ja-JP" dirty="0"/>
              <a:t>.</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smtClean="0"/>
              <a:t>Core Users</a:t>
            </a:r>
            <a:endParaRPr kumimoji="1" lang="ja-JP" altLang="en-US" dirty="0"/>
          </a:p>
        </p:txBody>
      </p:sp>
      <p:sp>
        <p:nvSpPr>
          <p:cNvPr id="22" name="テキスト プレースホルダー 21"/>
          <p:cNvSpPr>
            <a:spLocks noGrp="1"/>
          </p:cNvSpPr>
          <p:nvPr>
            <p:ph type="body" sz="quarter" idx="18"/>
          </p:nvPr>
        </p:nvSpPr>
        <p:spPr/>
        <p:txBody>
          <a:bodyPr/>
          <a:lstStyle/>
          <a:p>
            <a:r>
              <a:rPr lang="en-US" altLang="ja-JP" dirty="0"/>
              <a:t>Copiosae contentiones ut nam, latine posidonium accommodare no sit. Vis vituperata reprehendunt ex.</a:t>
            </a:r>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smtClean="0">
                <a:solidFill>
                  <a:schemeClr val="bg1">
                    <a:lumMod val="75000"/>
                    <a:lumOff val="25000"/>
                    <a:alpha val="90000"/>
                  </a:schemeClr>
                </a:solidFill>
              </a:rPr>
              <a:t>40%</a:t>
            </a:r>
            <a:endParaRPr kumimoji="1" lang="ja-JP" altLang="en-US" dirty="0">
              <a:solidFill>
                <a:schemeClr val="bg1">
                  <a:lumMod val="75000"/>
                  <a:lumOff val="25000"/>
                  <a:alpha val="90000"/>
                </a:schemeClr>
              </a:solidFill>
            </a:endParaRPr>
          </a:p>
        </p:txBody>
      </p:sp>
      <p:sp>
        <p:nvSpPr>
          <p:cNvPr id="24" name="テキスト プレースホルダー 23"/>
          <p:cNvSpPr>
            <a:spLocks noGrp="1"/>
          </p:cNvSpPr>
          <p:nvPr>
            <p:ph type="body" sz="quarter" idx="20"/>
          </p:nvPr>
        </p:nvSpPr>
        <p:spPr/>
        <p:txBody>
          <a:bodyPr/>
          <a:lstStyle/>
          <a:p>
            <a:r>
              <a:rPr kumimoji="1" lang="en-US" altLang="ja-JP" dirty="0" smtClean="0">
                <a:solidFill>
                  <a:schemeClr val="bg1">
                    <a:lumMod val="75000"/>
                    <a:lumOff val="25000"/>
                    <a:alpha val="90000"/>
                  </a:schemeClr>
                </a:solidFill>
              </a:rPr>
              <a:t>20%</a:t>
            </a:r>
            <a:endParaRPr kumimoji="1" lang="ja-JP" altLang="en-US" dirty="0">
              <a:solidFill>
                <a:schemeClr val="bg1">
                  <a:lumMod val="75000"/>
                  <a:lumOff val="25000"/>
                  <a:alpha val="90000"/>
                </a:schemeClr>
              </a:solidFill>
            </a:endParaRPr>
          </a:p>
        </p:txBody>
      </p:sp>
      <p:sp>
        <p:nvSpPr>
          <p:cNvPr id="25" name="テキスト プレースホルダー 24"/>
          <p:cNvSpPr>
            <a:spLocks noGrp="1"/>
          </p:cNvSpPr>
          <p:nvPr>
            <p:ph type="body" sz="quarter" idx="21"/>
          </p:nvPr>
        </p:nvSpPr>
        <p:spPr/>
        <p:txBody>
          <a:bodyPr/>
          <a:lstStyle/>
          <a:p>
            <a:r>
              <a:rPr kumimoji="1" lang="en-US" altLang="ja-JP" dirty="0" smtClean="0">
                <a:solidFill>
                  <a:schemeClr val="bg1">
                    <a:lumMod val="75000"/>
                    <a:lumOff val="25000"/>
                    <a:alpha val="90000"/>
                  </a:schemeClr>
                </a:solidFill>
              </a:rPr>
              <a:t>10%</a:t>
            </a:r>
            <a:endParaRPr kumimoji="1" lang="ja-JP" altLang="en-US" dirty="0">
              <a:solidFill>
                <a:schemeClr val="bg1">
                  <a:lumMod val="75000"/>
                  <a:lumOff val="25000"/>
                  <a:alpha val="90000"/>
                </a:schemeClr>
              </a:solidFill>
            </a:endParaRPr>
          </a:p>
        </p:txBody>
      </p:sp>
    </p:spTree>
    <p:extLst>
      <p:ext uri="{BB962C8B-B14F-4D97-AF65-F5344CB8AC3E}">
        <p14:creationId xmlns:p14="http://schemas.microsoft.com/office/powerpoint/2010/main" val="262561394"/>
      </p:ext>
    </p:extLst>
  </p:cSld>
  <p:clrMapOvr>
    <a:masterClrMapping/>
  </p:clrMapOvr>
  <p:transition spd="slow" advTm="7599">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altLang="ja-JP" dirty="0" smtClean="0"/>
              <a:t>CO</a:t>
            </a:r>
            <a:r>
              <a:rPr lang="en-US" altLang="ja-JP" dirty="0" smtClean="0">
                <a:solidFill>
                  <a:schemeClr val="accent1"/>
                </a:solidFill>
              </a:rPr>
              <a:t>N</a:t>
            </a:r>
            <a:r>
              <a:rPr lang="en-US" altLang="ja-JP" dirty="0" smtClean="0"/>
              <a:t>TENTS</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smtClean="0"/>
              <a:t>About Us</a:t>
            </a:r>
            <a:endParaRPr kumimoji="1" lang="ja-JP" altLang="en-US" dirty="0"/>
          </a:p>
        </p:txBody>
      </p:sp>
      <p:sp>
        <p:nvSpPr>
          <p:cNvPr id="8" name="テキスト プレースホルダー 7"/>
          <p:cNvSpPr>
            <a:spLocks noGrp="1"/>
          </p:cNvSpPr>
          <p:nvPr>
            <p:ph type="body" sz="quarter" idx="14"/>
          </p:nvPr>
        </p:nvSpPr>
        <p:spPr/>
        <p:txBody>
          <a:bodyPr/>
          <a:lstStyle/>
          <a:p>
            <a:r>
              <a:rPr lang="en-US" altLang="ja-JP" dirty="0"/>
              <a:t>Te sea nominati appellantur, has quis augue no. Vel tale exerci no, vis te commune appellantur. </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smtClean="0"/>
              <a:t>New Proposal</a:t>
            </a:r>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Vis sapientem splendide referrentur ne. No semper necessitatibus sea, eam dicat veritus te.</a:t>
            </a:r>
            <a:endParaRPr kumimoji="1" lang="ja-JP" altLang="en-US" dirty="0"/>
          </a:p>
        </p:txBody>
      </p:sp>
      <p:sp>
        <p:nvSpPr>
          <p:cNvPr id="11" name="テキスト プレースホルダー 10"/>
          <p:cNvSpPr>
            <a:spLocks noGrp="1"/>
          </p:cNvSpPr>
          <p:nvPr>
            <p:ph type="body" sz="quarter" idx="17"/>
          </p:nvPr>
        </p:nvSpPr>
        <p:spPr/>
        <p:txBody>
          <a:bodyPr/>
          <a:lstStyle/>
          <a:p>
            <a:r>
              <a:rPr lang="en-US" altLang="ja-JP" dirty="0" smtClean="0"/>
              <a:t>Analysis</a:t>
            </a:r>
            <a:endParaRPr lang="ja-JP" altLang="en-US" dirty="0"/>
          </a:p>
        </p:txBody>
      </p:sp>
      <p:sp>
        <p:nvSpPr>
          <p:cNvPr id="12" name="テキスト プレースホルダー 11"/>
          <p:cNvSpPr>
            <a:spLocks noGrp="1"/>
          </p:cNvSpPr>
          <p:nvPr>
            <p:ph type="body" sz="quarter" idx="18"/>
          </p:nvPr>
        </p:nvSpPr>
        <p:spPr/>
        <p:txBody>
          <a:bodyPr/>
          <a:lstStyle/>
          <a:p>
            <a:r>
              <a:rPr lang="en-US" altLang="ja-JP" dirty="0"/>
              <a:t>Elit delenit dissentiet no his. Veri erroribus an vel, has te ludus choro interpretaris. Mel ea utinam timeam.</a:t>
            </a:r>
            <a:endParaRPr kumimoji="1" lang="ja-JP" altLang="en-US" dirty="0"/>
          </a:p>
        </p:txBody>
      </p:sp>
      <p:sp>
        <p:nvSpPr>
          <p:cNvPr id="13" name="テキスト プレースホルダー 12"/>
          <p:cNvSpPr>
            <a:spLocks noGrp="1"/>
          </p:cNvSpPr>
          <p:nvPr>
            <p:ph type="body" sz="quarter" idx="19"/>
          </p:nvPr>
        </p:nvSpPr>
        <p:spPr/>
        <p:txBody>
          <a:bodyPr/>
          <a:lstStyle/>
          <a:p>
            <a:r>
              <a:rPr kumimoji="1" lang="en-US" altLang="ja-JP" dirty="0" smtClean="0"/>
              <a:t>Q &amp; A</a:t>
            </a:r>
            <a:endParaRPr kumimoji="1" lang="ja-JP" altLang="en-US" dirty="0"/>
          </a:p>
        </p:txBody>
      </p:sp>
      <p:sp>
        <p:nvSpPr>
          <p:cNvPr id="14" name="テキスト プレースホルダー 13"/>
          <p:cNvSpPr>
            <a:spLocks noGrp="1"/>
          </p:cNvSpPr>
          <p:nvPr>
            <p:ph type="body" sz="quarter" idx="20"/>
          </p:nvPr>
        </p:nvSpPr>
        <p:spPr/>
        <p:txBody>
          <a:bodyPr/>
          <a:lstStyle/>
          <a:p>
            <a:r>
              <a:rPr lang="en-US" altLang="ja-JP" dirty="0"/>
              <a:t>Suas hinc cetero sea an, an mea augue assentior. Per id nonumy accusamus, id verear impedit mel.</a:t>
            </a:r>
            <a:endParaRPr kumimoji="1" lang="ja-JP" altLang="en-US" dirty="0"/>
          </a:p>
        </p:txBody>
      </p:sp>
    </p:spTree>
    <p:extLst>
      <p:ext uri="{BB962C8B-B14F-4D97-AF65-F5344CB8AC3E}">
        <p14:creationId xmlns:p14="http://schemas.microsoft.com/office/powerpoint/2010/main" val="4265767922"/>
      </p:ext>
    </p:extLst>
  </p:cSld>
  <p:clrMapOvr>
    <a:masterClrMapping/>
  </p:clrMapOvr>
  <p:transition spd="slow" advTm="4683">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smtClean="0"/>
              <a:t>5 I</a:t>
            </a:r>
            <a:r>
              <a:rPr kumimoji="1" lang="en-US" altLang="ja-JP" dirty="0" smtClean="0">
                <a:solidFill>
                  <a:schemeClr val="accent1"/>
                </a:solidFill>
              </a:rPr>
              <a:t>M</a:t>
            </a:r>
            <a:r>
              <a:rPr kumimoji="1" lang="en-US" altLang="ja-JP" dirty="0" smtClean="0"/>
              <a:t>PORTANT POINTS</a:t>
            </a:r>
            <a:endParaRPr kumimoji="1" lang="ja-JP" altLang="en-US" dirty="0"/>
          </a:p>
        </p:txBody>
      </p:sp>
      <p:sp>
        <p:nvSpPr>
          <p:cNvPr id="3" name="フッター プレースホルダー 2"/>
          <p:cNvSpPr>
            <a:spLocks noGrp="1"/>
          </p:cNvSpPr>
          <p:nvPr>
            <p:ph type="ftr" sz="quarter" idx="10"/>
          </p:nvPr>
        </p:nvSpPr>
        <p:spPr>
          <a:prstGeom prst="rect">
            <a:avLst/>
          </a:prstGeom>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27CB87ED-CE54-4A81-84E3-F65697A29D35}" type="slidenum">
              <a:rPr lang="ja-JP" altLang="en-US" smtClean="0"/>
              <a:pPr/>
              <a:t>30</a:t>
            </a:fld>
            <a:endParaRPr lang="ja-JP" altLang="en-US" dirty="0"/>
          </a:p>
        </p:txBody>
      </p:sp>
      <p:sp>
        <p:nvSpPr>
          <p:cNvPr id="32" name="テキスト プレースホルダー 31"/>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34" name="テキスト プレースホルダー 33"/>
          <p:cNvSpPr>
            <a:spLocks noGrp="1"/>
          </p:cNvSpPr>
          <p:nvPr>
            <p:ph type="body" sz="quarter" idx="14"/>
          </p:nvPr>
        </p:nvSpPr>
        <p:spPr/>
        <p:txBody>
          <a:bodyPr/>
          <a:lstStyle/>
          <a:p>
            <a:r>
              <a:rPr lang="en-US" altLang="ja-JP" dirty="0"/>
              <a:t>An nam modus movet, solum mollis temporibus est eu. Malorum nostrum epicurei eos et, ea eripuit patrioque </a:t>
            </a:r>
            <a:r>
              <a:rPr lang="en-US" altLang="ja-JP" dirty="0" smtClean="0"/>
              <a:t>eum.</a:t>
            </a:r>
            <a:endParaRPr kumimoji="1" lang="ja-JP" altLang="en-US" dirty="0"/>
          </a:p>
        </p:txBody>
      </p:sp>
      <p:sp>
        <p:nvSpPr>
          <p:cNvPr id="35" name="テキスト プレースホルダー 34"/>
          <p:cNvSpPr>
            <a:spLocks noGrp="1"/>
          </p:cNvSpPr>
          <p:nvPr>
            <p:ph type="body" sz="quarter" idx="15"/>
          </p:nvPr>
        </p:nvSpPr>
        <p:spPr/>
        <p:txBody>
          <a:bodyPr/>
          <a:lstStyle/>
          <a:p>
            <a:r>
              <a:rPr lang="en-US" altLang="ja-JP" dirty="0"/>
              <a:t>Solum dicant oportere te qui. </a:t>
            </a:r>
            <a:r>
              <a:rPr lang="en-US" altLang="ja-JP" dirty="0">
                <a:solidFill>
                  <a:schemeClr val="accent1">
                    <a:alpha val="90000"/>
                  </a:schemeClr>
                </a:solidFill>
              </a:rPr>
              <a:t>Mea ex persius invenire</a:t>
            </a:r>
            <a:r>
              <a:rPr lang="en-US" altLang="ja-JP" dirty="0"/>
              <a:t>, per et cibo novum qualisque.</a:t>
            </a:r>
            <a:endParaRPr kumimoji="1" lang="ja-JP" altLang="en-US" dirty="0"/>
          </a:p>
        </p:txBody>
      </p:sp>
      <p:sp>
        <p:nvSpPr>
          <p:cNvPr id="36" name="テキスト プレースホルダー 35"/>
          <p:cNvSpPr>
            <a:spLocks noGrp="1"/>
          </p:cNvSpPr>
          <p:nvPr>
            <p:ph type="body" sz="quarter" idx="16"/>
          </p:nvPr>
        </p:nvSpPr>
        <p:spPr/>
        <p:txBody>
          <a:bodyPr/>
          <a:lstStyle/>
          <a:p>
            <a:r>
              <a:rPr lang="en-US" altLang="ja-JP" dirty="0"/>
              <a:t>Copiosae contentiones ut nam, latine posidonium accommodare no sit. Vis vituperata reprehendunt ex.</a:t>
            </a:r>
            <a:endParaRPr kumimoji="1" lang="ja-JP" altLang="en-US" dirty="0"/>
          </a:p>
        </p:txBody>
      </p:sp>
      <p:sp>
        <p:nvSpPr>
          <p:cNvPr id="37" name="テキスト プレースホルダー 36"/>
          <p:cNvSpPr>
            <a:spLocks noGrp="1"/>
          </p:cNvSpPr>
          <p:nvPr>
            <p:ph type="body" sz="quarter" idx="17"/>
          </p:nvPr>
        </p:nvSpPr>
        <p:spPr/>
        <p:txBody>
          <a:bodyPr/>
          <a:lstStyle/>
          <a:p>
            <a:r>
              <a:rPr lang="en-US" altLang="ja-JP" dirty="0"/>
              <a:t>Ad tamquam explicari honestatis sed, te ferri tempor pri. </a:t>
            </a:r>
            <a:endParaRPr kumimoji="1" lang="ja-JP" altLang="en-US" dirty="0"/>
          </a:p>
        </p:txBody>
      </p:sp>
      <p:sp>
        <p:nvSpPr>
          <p:cNvPr id="38" name="テキスト プレースホルダー 37"/>
          <p:cNvSpPr>
            <a:spLocks noGrp="1"/>
          </p:cNvSpPr>
          <p:nvPr>
            <p:ph type="body" sz="quarter" idx="18"/>
          </p:nvPr>
        </p:nvSpPr>
        <p:spPr/>
        <p:txBody>
          <a:bodyPr/>
          <a:lstStyle/>
          <a:p>
            <a:r>
              <a:rPr lang="en-US" altLang="ja-JP" dirty="0"/>
              <a:t>Nisl habeo delectus in eum, </a:t>
            </a:r>
            <a:r>
              <a:rPr lang="en-US" altLang="ja-JP" dirty="0">
                <a:solidFill>
                  <a:schemeClr val="accent1">
                    <a:alpha val="90000"/>
                  </a:schemeClr>
                </a:solidFill>
              </a:rPr>
              <a:t>ei sed esse semper laboramus</a:t>
            </a:r>
            <a:r>
              <a:rPr lang="en-US" altLang="ja-JP" dirty="0"/>
              <a:t>. Pri facilisi vituperatoribus in, ei diam ceteros mel.</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smtClean="0"/>
              <a:t>We Must </a:t>
            </a:r>
            <a:r>
              <a:rPr kumimoji="1" lang="en-US" altLang="ja-JP" dirty="0" smtClean="0">
                <a:solidFill>
                  <a:schemeClr val="accent1"/>
                </a:solidFill>
              </a:rPr>
              <a:t>K</a:t>
            </a:r>
            <a:r>
              <a:rPr kumimoji="1" lang="en-US" altLang="ja-JP" dirty="0" smtClean="0"/>
              <a:t>now</a:t>
            </a:r>
            <a:br>
              <a:rPr kumimoji="1" lang="en-US" altLang="ja-JP" dirty="0" smtClean="0"/>
            </a:br>
            <a:r>
              <a:rPr kumimoji="1" lang="en-US" altLang="ja-JP" dirty="0" smtClean="0"/>
              <a:t>What People Really Need</a:t>
            </a:r>
          </a:p>
        </p:txBody>
      </p:sp>
    </p:spTree>
    <p:extLst>
      <p:ext uri="{BB962C8B-B14F-4D97-AF65-F5344CB8AC3E}">
        <p14:creationId xmlns:p14="http://schemas.microsoft.com/office/powerpoint/2010/main" val="1381298572"/>
      </p:ext>
    </p:extLst>
  </p:cSld>
  <p:clrMapOvr>
    <a:masterClrMapping/>
  </p:clrMapOvr>
  <p:transition spd="slow" advTm="6803">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en-US" altLang="ja-JP" dirty="0" smtClean="0"/>
              <a:t>USER </a:t>
            </a:r>
            <a:r>
              <a:rPr kumimoji="1" lang="en-US" altLang="ja-JP" dirty="0" smtClean="0">
                <a:solidFill>
                  <a:schemeClr val="accent1"/>
                </a:solidFill>
              </a:rPr>
              <a:t>A</a:t>
            </a:r>
            <a:r>
              <a:rPr kumimoji="1" lang="en-US" altLang="ja-JP" dirty="0" smtClean="0"/>
              <a:t>GE DEMOGRAPHICS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31</a:t>
            </a:fld>
            <a:endParaRPr lang="ja-JP" altLang="en-US" dirty="0"/>
          </a:p>
        </p:txBody>
      </p:sp>
      <p:sp>
        <p:nvSpPr>
          <p:cNvPr id="26" name="テキスト プレースホルダー 2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4" name="グラフ プレースホルダー 23"/>
          <p:cNvGraphicFramePr>
            <a:graphicFrameLocks noGrp="1"/>
          </p:cNvGraphicFramePr>
          <p:nvPr>
            <p:ph type="chart" sz="quarter" idx="13"/>
            <p:extLst>
              <p:ext uri="{D42A27DB-BD31-4B8C-83A1-F6EECF244321}">
                <p14:modId xmlns:p14="http://schemas.microsoft.com/office/powerpoint/2010/main" val="1011530487"/>
              </p:ext>
            </p:extLst>
          </p:nvPr>
        </p:nvGraphicFramePr>
        <p:xfrm>
          <a:off x="790575" y="2190750"/>
          <a:ext cx="6985000"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27" name="テキスト プレースホルダー 26"/>
          <p:cNvSpPr>
            <a:spLocks noGrp="1"/>
          </p:cNvSpPr>
          <p:nvPr>
            <p:ph type="body" sz="quarter" idx="14"/>
          </p:nvPr>
        </p:nvSpPr>
        <p:spPr/>
        <p:txBody>
          <a:bodyPr>
            <a:normAutofit/>
          </a:bodyPr>
          <a:lstStyle/>
          <a:p>
            <a:r>
              <a:rPr lang="en-US" altLang="ja-JP" dirty="0" smtClean="0"/>
              <a:t>Young People Like Sharing Their Moments</a:t>
            </a:r>
            <a:endParaRPr kumimoji="1" lang="ja-JP" altLang="en-US" dirty="0"/>
          </a:p>
        </p:txBody>
      </p:sp>
      <p:sp>
        <p:nvSpPr>
          <p:cNvPr id="28" name="テキスト プレースホルダー 27"/>
          <p:cNvSpPr>
            <a:spLocks noGrp="1"/>
          </p:cNvSpPr>
          <p:nvPr>
            <p:ph type="body" sz="quarter" idx="15"/>
          </p:nvPr>
        </p:nvSpPr>
        <p:spPr/>
        <p:txBody>
          <a:bodyPr/>
          <a:lstStyle/>
          <a:p>
            <a:r>
              <a:rPr lang="en-US" altLang="ja-JP" dirty="0" smtClean="0"/>
              <a:t>Ad </a:t>
            </a:r>
            <a:r>
              <a:rPr lang="en-US" altLang="ja-JP" dirty="0"/>
              <a:t>vix nostro animal perpetua, ad sit diam deterruisset. Eu vix laoreet splendide, </a:t>
            </a:r>
            <a:r>
              <a:rPr lang="en-US" altLang="ja-JP" dirty="0">
                <a:solidFill>
                  <a:schemeClr val="accent1">
                    <a:alpha val="90000"/>
                  </a:schemeClr>
                </a:solidFill>
              </a:rPr>
              <a:t>te vis zril pericula</a:t>
            </a:r>
            <a:r>
              <a:rPr lang="en-US" altLang="ja-JP" dirty="0"/>
              <a:t>. Ea purto unum natum cum, ei stet corpora elaboraret nec. Sumo appetere an est, lorem dissentias disputationi ea pro.</a:t>
            </a:r>
            <a:endParaRPr kumimoji="1" lang="ja-JP" altLang="en-US" dirty="0"/>
          </a:p>
        </p:txBody>
      </p:sp>
      <p:sp>
        <p:nvSpPr>
          <p:cNvPr id="29" name="テキスト プレースホルダー 28"/>
          <p:cNvSpPr>
            <a:spLocks noGrp="1"/>
          </p:cNvSpPr>
          <p:nvPr>
            <p:ph type="body" sz="quarter" idx="16"/>
          </p:nvPr>
        </p:nvSpPr>
        <p:spPr/>
        <p:txBody>
          <a:bodyPr/>
          <a:lstStyle/>
          <a:p>
            <a:r>
              <a:rPr lang="en-US" altLang="ja-JP" dirty="0" smtClean="0"/>
              <a:t>Make More Easier to Use</a:t>
            </a:r>
            <a:endParaRPr kumimoji="1" lang="ja-JP" altLang="en-US" dirty="0"/>
          </a:p>
        </p:txBody>
      </p:sp>
      <p:sp>
        <p:nvSpPr>
          <p:cNvPr id="30" name="テキスト プレースホルダー 29"/>
          <p:cNvSpPr>
            <a:spLocks noGrp="1"/>
          </p:cNvSpPr>
          <p:nvPr>
            <p:ph type="body" sz="quarter" idx="17"/>
          </p:nvPr>
        </p:nvSpPr>
        <p:spPr/>
        <p:txBody>
          <a:bodyPr/>
          <a:lstStyle/>
          <a:p>
            <a:r>
              <a:rPr lang="en-US" altLang="ja-JP" dirty="0"/>
              <a:t>Quo et wisi causae delicatissimi, nisl comprehensam eum in, te viris periculis neglegentur has. No vis sapientem ocurreret accommodare.</a:t>
            </a:r>
            <a:endParaRPr kumimoji="1" lang="ja-JP" altLang="en-US" dirty="0"/>
          </a:p>
        </p:txBody>
      </p:sp>
    </p:spTree>
    <p:extLst>
      <p:ext uri="{BB962C8B-B14F-4D97-AF65-F5344CB8AC3E}">
        <p14:creationId xmlns:p14="http://schemas.microsoft.com/office/powerpoint/2010/main" val="1329777997"/>
      </p:ext>
    </p:extLst>
  </p:cSld>
  <p:clrMapOvr>
    <a:masterClrMapping/>
  </p:clrMapOvr>
  <p:transition spd="slow" advTm="6389">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smtClean="0"/>
              <a:t>APPLICATION SE</a:t>
            </a:r>
            <a:r>
              <a:rPr lang="en-US" altLang="ja-JP" dirty="0" smtClean="0">
                <a:solidFill>
                  <a:schemeClr val="accent1"/>
                </a:solidFill>
              </a:rPr>
              <a:t>S</a:t>
            </a:r>
            <a:r>
              <a:rPr lang="en-US" altLang="ja-JP" dirty="0" smtClean="0"/>
              <a:t>SIONS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32</a:t>
            </a:fld>
            <a:endParaRPr lang="ja-JP" altLang="en-US" dirty="0"/>
          </a:p>
        </p:txBody>
      </p:sp>
      <p:sp>
        <p:nvSpPr>
          <p:cNvPr id="18" name="テキスト プレースホルダー 17"/>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16" name="グラフ プレースホルダー 15"/>
          <p:cNvGraphicFramePr>
            <a:graphicFrameLocks noGrp="1"/>
          </p:cNvGraphicFramePr>
          <p:nvPr>
            <p:ph type="chart" sz="quarter" idx="13"/>
            <p:extLst>
              <p:ext uri="{D42A27DB-BD31-4B8C-83A1-F6EECF244321}">
                <p14:modId xmlns:p14="http://schemas.microsoft.com/office/powerpoint/2010/main" val="3980843532"/>
              </p:ext>
            </p:extLst>
          </p:nvPr>
        </p:nvGraphicFramePr>
        <p:xfrm>
          <a:off x="790575" y="2190750"/>
          <a:ext cx="9432925" cy="6983413"/>
        </p:xfrm>
        <a:graphic>
          <a:graphicData uri="http://schemas.openxmlformats.org/drawingml/2006/chart">
            <c:chart xmlns:c="http://schemas.openxmlformats.org/drawingml/2006/chart" xmlns:r="http://schemas.openxmlformats.org/officeDocument/2006/relationships" r:id="rId2"/>
          </a:graphicData>
        </a:graphic>
      </p:graphicFrame>
      <p:sp>
        <p:nvSpPr>
          <p:cNvPr id="19" name="テキスト プレースホルダー 18"/>
          <p:cNvSpPr>
            <a:spLocks noGrp="1"/>
          </p:cNvSpPr>
          <p:nvPr>
            <p:ph type="body" sz="quarter" idx="14"/>
          </p:nvPr>
        </p:nvSpPr>
        <p:spPr/>
        <p:txBody>
          <a:bodyPr/>
          <a:lstStyle/>
          <a:p>
            <a:r>
              <a:rPr lang="en-US" altLang="ja-JP" dirty="0" smtClean="0"/>
              <a:t>High Quality</a:t>
            </a:r>
            <a:br>
              <a:rPr lang="en-US" altLang="ja-JP" dirty="0" smtClean="0"/>
            </a:br>
            <a:r>
              <a:rPr lang="en-US" altLang="ja-JP" dirty="0" smtClean="0"/>
              <a:t>Mobile Applications</a:t>
            </a:r>
            <a:endParaRPr kumimoji="1" lang="ja-JP" altLang="en-US" dirty="0"/>
          </a:p>
        </p:txBody>
      </p:sp>
      <p:sp>
        <p:nvSpPr>
          <p:cNvPr id="20" name="テキスト プレースホルダー 19"/>
          <p:cNvSpPr>
            <a:spLocks noGrp="1"/>
          </p:cNvSpPr>
          <p:nvPr>
            <p:ph type="body" sz="quarter" idx="15"/>
          </p:nvPr>
        </p:nvSpPr>
        <p:spPr/>
        <p:txBody>
          <a:bodyPr/>
          <a:lstStyle/>
          <a:p>
            <a:r>
              <a:rPr lang="en-US" altLang="ja-JP" dirty="0"/>
              <a:t>Omnium mediocrem ea sit. At usu hinc dolorem patrioque, iisque persecuti percipitur per at. Eam modus singulis torquatos an, sit cetero maiorum id. Ex purto placerat imperdiet mea. Quod congue eos ex, eripuit laboramus pro ad. Vis ne vocent philosophia, ut pro eleifend platonem.</a:t>
            </a:r>
            <a:endParaRPr kumimoji="1" lang="ja-JP" altLang="en-US" dirty="0"/>
          </a:p>
        </p:txBody>
      </p:sp>
    </p:spTree>
    <p:extLst>
      <p:ext uri="{BB962C8B-B14F-4D97-AF65-F5344CB8AC3E}">
        <p14:creationId xmlns:p14="http://schemas.microsoft.com/office/powerpoint/2010/main" val="3503350292"/>
      </p:ext>
    </p:extLst>
  </p:cSld>
  <p:clrMapOvr>
    <a:masterClrMapping/>
  </p:clrMapOvr>
  <p:transition spd="slow" advTm="4216">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NO </a:t>
            </a:r>
            <a:r>
              <a:rPr kumimoji="1" lang="en-US" altLang="ja-JP" dirty="0" smtClean="0">
                <a:solidFill>
                  <a:schemeClr val="accent1"/>
                </a:solidFill>
              </a:rPr>
              <a:t>B</a:t>
            </a:r>
            <a:r>
              <a:rPr kumimoji="1" lang="en-US" altLang="ja-JP" dirty="0" smtClean="0"/>
              <a:t>ORDER</a:t>
            </a:r>
            <a:endParaRPr kumimoji="1" lang="ja-JP" altLang="en-US" dirty="0"/>
          </a:p>
        </p:txBody>
      </p:sp>
      <p:sp>
        <p:nvSpPr>
          <p:cNvPr id="13" name="テキスト プレースホルダー 12"/>
          <p:cNvSpPr>
            <a:spLocks noGrp="1"/>
          </p:cNvSpPr>
          <p:nvPr>
            <p:ph type="body" sz="quarter" idx="16"/>
          </p:nvPr>
        </p:nvSpPr>
        <p:spPr/>
        <p:txBody>
          <a:bodyPr/>
          <a:lstStyle/>
          <a:p>
            <a:r>
              <a:rPr lang="en-US" altLang="ja-JP" dirty="0"/>
              <a:t>Possim verterem qui ut, sit imperdiet efficiendi cu. Tibique recteque gloriatur sed ea, mei ei aeque molestie. Mel cu dolorum facilisi, sea tibique mandamus accommodare in. </a:t>
            </a:r>
            <a:r>
              <a:rPr lang="en-US" altLang="ja-JP" dirty="0">
                <a:solidFill>
                  <a:schemeClr val="accent1">
                    <a:alpha val="90000"/>
                  </a:schemeClr>
                </a:solidFill>
              </a:rPr>
              <a:t>Ut purto noluisse quo</a:t>
            </a:r>
            <a:r>
              <a:rPr lang="en-US" altLang="ja-JP" dirty="0"/>
              <a:t>. Ridens audiam liberavisse id pro, iusto electram reprehendunt te pri.</a:t>
            </a:r>
            <a:endParaRPr kumimoji="1" lang="ja-JP" altLang="en-US" dirty="0"/>
          </a:p>
        </p:txBody>
      </p:sp>
      <p:sp>
        <p:nvSpPr>
          <p:cNvPr id="2" name="図プレースホルダー 1"/>
          <p:cNvSpPr>
            <a:spLocks noGrp="1"/>
          </p:cNvSpPr>
          <p:nvPr>
            <p:ph type="pic" sz="quarter" idx="17"/>
          </p:nvPr>
        </p:nvSpPr>
        <p:spPr/>
      </p:sp>
      <p:sp>
        <p:nvSpPr>
          <p:cNvPr id="3" name="図プレースホルダー 2"/>
          <p:cNvSpPr>
            <a:spLocks noGrp="1"/>
          </p:cNvSpPr>
          <p:nvPr>
            <p:ph type="pic" sz="quarter" idx="11"/>
          </p:nvPr>
        </p:nvSpPr>
        <p:spPr/>
      </p:sp>
      <p:sp>
        <p:nvSpPr>
          <p:cNvPr id="4" name="図プレースホルダー 3"/>
          <p:cNvSpPr>
            <a:spLocks noGrp="1"/>
          </p:cNvSpPr>
          <p:nvPr>
            <p:ph type="pic" sz="quarter" idx="18"/>
          </p:nvPr>
        </p:nvSpPr>
        <p:spPr/>
      </p:sp>
    </p:spTree>
    <p:extLst>
      <p:ext uri="{BB962C8B-B14F-4D97-AF65-F5344CB8AC3E}">
        <p14:creationId xmlns:p14="http://schemas.microsoft.com/office/powerpoint/2010/main" val="1182740010"/>
      </p:ext>
    </p:extLst>
  </p:cSld>
  <p:clrMapOvr>
    <a:masterClrMapping/>
  </p:clrMapOvr>
  <p:transition spd="slow" advTm="5963">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smtClean="0"/>
              <a:t>SAL</a:t>
            </a:r>
            <a:r>
              <a:rPr kumimoji="1" lang="en-US" altLang="ja-JP" dirty="0" smtClean="0">
                <a:solidFill>
                  <a:schemeClr val="accent1"/>
                </a:solidFill>
              </a:rPr>
              <a:t>E</a:t>
            </a:r>
            <a:r>
              <a:rPr kumimoji="1" lang="en-US" altLang="ja-JP" dirty="0" smtClean="0"/>
              <a:t>S CHART</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34</a:t>
            </a:fld>
            <a:endParaRPr lang="ja-JP" altLang="en-US" dirty="0"/>
          </a:p>
        </p:txBody>
      </p:sp>
      <p:sp>
        <p:nvSpPr>
          <p:cNvPr id="23" name="テキスト プレースホルダー 22"/>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graphicFrame>
        <p:nvGraphicFramePr>
          <p:cNvPr id="27" name="グラフ プレースホルダー 26"/>
          <p:cNvGraphicFramePr>
            <a:graphicFrameLocks noGrp="1"/>
          </p:cNvGraphicFramePr>
          <p:nvPr>
            <p:ph type="chart" sz="quarter" idx="13"/>
            <p:extLst>
              <p:ext uri="{D42A27DB-BD31-4B8C-83A1-F6EECF244321}">
                <p14:modId xmlns:p14="http://schemas.microsoft.com/office/powerpoint/2010/main" val="3233423052"/>
              </p:ext>
            </p:extLst>
          </p:nvPr>
        </p:nvGraphicFramePr>
        <p:xfrm>
          <a:off x="790575" y="2263775"/>
          <a:ext cx="16633825" cy="5183188"/>
        </p:xfrm>
        <a:graphic>
          <a:graphicData uri="http://schemas.openxmlformats.org/drawingml/2006/chart">
            <c:chart xmlns:c="http://schemas.openxmlformats.org/drawingml/2006/chart" xmlns:r="http://schemas.openxmlformats.org/officeDocument/2006/relationships" r:id="rId2"/>
          </a:graphicData>
        </a:graphic>
      </p:graphicFrame>
      <p:sp>
        <p:nvSpPr>
          <p:cNvPr id="25" name="テキスト プレースホルダー 24"/>
          <p:cNvSpPr>
            <a:spLocks noGrp="1"/>
          </p:cNvSpPr>
          <p:nvPr>
            <p:ph type="body" sz="quarter" idx="14"/>
          </p:nvPr>
        </p:nvSpPr>
        <p:spPr/>
        <p:txBody>
          <a:bodyPr/>
          <a:lstStyle/>
          <a:p>
            <a:r>
              <a:rPr lang="en-US" altLang="ja-JP" dirty="0" smtClean="0"/>
              <a:t>Why Is The Sales Low in April?</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Ex summo nihil diceret sea. Accumsan reformidans reprehendunt an mea, suas aperiam impedit usu ei. Vix ea libris mediocrem persecuti, elitr facete voluptatum id sea.</a:t>
            </a:r>
            <a:endParaRPr kumimoji="1" lang="ja-JP" altLang="en-US" dirty="0"/>
          </a:p>
        </p:txBody>
      </p:sp>
    </p:spTree>
    <p:extLst>
      <p:ext uri="{BB962C8B-B14F-4D97-AF65-F5344CB8AC3E}">
        <p14:creationId xmlns:p14="http://schemas.microsoft.com/office/powerpoint/2010/main" val="1550159630"/>
      </p:ext>
    </p:extLst>
  </p:cSld>
  <p:clrMapOvr>
    <a:masterClrMapping/>
  </p:clrMapOvr>
  <p:transition spd="slow" advTm="3943">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smtClean="0">
                <a:solidFill>
                  <a:schemeClr val="accent1"/>
                </a:solidFill>
              </a:rPr>
              <a:t>W</a:t>
            </a:r>
            <a:r>
              <a:rPr lang="en-US" altLang="ja-JP" dirty="0" smtClean="0"/>
              <a:t>ORLD PARTNERS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35</a:t>
            </a:fld>
            <a:endParaRPr lang="ja-JP" altLang="en-US" dirty="0"/>
          </a:p>
        </p:txBody>
      </p:sp>
      <p:sp>
        <p:nvSpPr>
          <p:cNvPr id="10" name="テキスト プレースホルダー 9"/>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1" name="テキスト プレースホルダー 10"/>
          <p:cNvSpPr>
            <a:spLocks noGrp="1"/>
          </p:cNvSpPr>
          <p:nvPr>
            <p:ph type="body" sz="quarter" idx="14"/>
          </p:nvPr>
        </p:nvSpPr>
        <p:spPr/>
        <p:txBody>
          <a:bodyPr/>
          <a:lstStyle/>
          <a:p>
            <a:r>
              <a:rPr lang="en-US" altLang="ja-JP" dirty="0" smtClean="0"/>
              <a:t>1,895</a:t>
            </a:r>
            <a:endParaRPr kumimoji="1" lang="ja-JP" altLang="en-US" dirty="0"/>
          </a:p>
        </p:txBody>
      </p:sp>
      <p:sp>
        <p:nvSpPr>
          <p:cNvPr id="12" name="テキスト プレースホルダー 11"/>
          <p:cNvSpPr>
            <a:spLocks noGrp="1"/>
          </p:cNvSpPr>
          <p:nvPr>
            <p:ph type="body" sz="quarter" idx="15"/>
          </p:nvPr>
        </p:nvSpPr>
        <p:spPr/>
        <p:txBody>
          <a:bodyPr/>
          <a:lstStyle/>
          <a:p>
            <a:r>
              <a:rPr lang="en-US" altLang="ja-JP" dirty="0" smtClean="0"/>
              <a:t>669</a:t>
            </a:r>
            <a:endParaRPr lang="ja-JP" altLang="en-US" dirty="0"/>
          </a:p>
        </p:txBody>
      </p:sp>
      <p:sp>
        <p:nvSpPr>
          <p:cNvPr id="13" name="テキスト プレースホルダー 12"/>
          <p:cNvSpPr>
            <a:spLocks noGrp="1"/>
          </p:cNvSpPr>
          <p:nvPr>
            <p:ph type="body" sz="quarter" idx="16"/>
          </p:nvPr>
        </p:nvSpPr>
        <p:spPr/>
        <p:txBody>
          <a:bodyPr/>
          <a:lstStyle/>
          <a:p>
            <a:r>
              <a:rPr kumimoji="1" lang="en-US" altLang="ja-JP" dirty="0" smtClean="0"/>
              <a:t>779</a:t>
            </a:r>
            <a:endParaRPr kumimoji="1" lang="ja-JP" altLang="en-US" dirty="0"/>
          </a:p>
        </p:txBody>
      </p:sp>
      <p:sp>
        <p:nvSpPr>
          <p:cNvPr id="14" name="テキスト プレースホルダー 13"/>
          <p:cNvSpPr>
            <a:spLocks noGrp="1"/>
          </p:cNvSpPr>
          <p:nvPr>
            <p:ph type="body" sz="quarter" idx="17"/>
          </p:nvPr>
        </p:nvSpPr>
        <p:spPr/>
        <p:txBody>
          <a:bodyPr/>
          <a:lstStyle/>
          <a:p>
            <a:r>
              <a:rPr lang="en-US" altLang="ja-JP" dirty="0" smtClean="0"/>
              <a:t>984</a:t>
            </a:r>
            <a:endParaRPr lang="en-US" altLang="ja-JP" dirty="0"/>
          </a:p>
        </p:txBody>
      </p:sp>
      <p:sp>
        <p:nvSpPr>
          <p:cNvPr id="15" name="テキスト プレースホルダー 14"/>
          <p:cNvSpPr>
            <a:spLocks noGrp="1"/>
          </p:cNvSpPr>
          <p:nvPr>
            <p:ph type="body" sz="quarter" idx="18"/>
          </p:nvPr>
        </p:nvSpPr>
        <p:spPr/>
        <p:txBody>
          <a:bodyPr/>
          <a:lstStyle/>
          <a:p>
            <a:r>
              <a:rPr kumimoji="1" lang="en-US" altLang="ja-JP" dirty="0" smtClean="0"/>
              <a:t>1,569</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smtClean="0"/>
              <a:t>445</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smtClean="0"/>
              <a:t>Our Pertners</a:t>
            </a:r>
            <a:r>
              <a:rPr lang="en-US" altLang="ja-JP" dirty="0" smtClean="0"/>
              <a:t/>
            </a:r>
            <a:br>
              <a:rPr lang="en-US" altLang="ja-JP" dirty="0" smtClean="0"/>
            </a:br>
            <a:r>
              <a:rPr lang="en-US" altLang="ja-JP" dirty="0" smtClean="0"/>
              <a:t>In Everywhere</a:t>
            </a:r>
            <a:endParaRPr kumimoji="1" lang="en-US" altLang="ja-JP" dirty="0" smtClean="0"/>
          </a:p>
        </p:txBody>
      </p:sp>
      <p:sp>
        <p:nvSpPr>
          <p:cNvPr id="18" name="テキスト プレースホルダー 17"/>
          <p:cNvSpPr>
            <a:spLocks noGrp="1"/>
          </p:cNvSpPr>
          <p:nvPr>
            <p:ph type="body" sz="quarter" idx="21"/>
          </p:nvPr>
        </p:nvSpPr>
        <p:spPr/>
        <p:txBody>
          <a:bodyPr/>
          <a:lstStyle/>
          <a:p>
            <a:r>
              <a:rPr lang="en-US" altLang="ja-JP" dirty="0"/>
              <a:t>Quo et wisi causae delicatissimi, nisl comprehensam eum in, te viris periculis neglegentur has. No vis sapientem ocurreret accommodare.</a:t>
            </a:r>
            <a:endParaRPr lang="ja-JP" altLang="en-US" dirty="0"/>
          </a:p>
        </p:txBody>
      </p:sp>
    </p:spTree>
    <p:extLst>
      <p:ext uri="{BB962C8B-B14F-4D97-AF65-F5344CB8AC3E}">
        <p14:creationId xmlns:p14="http://schemas.microsoft.com/office/powerpoint/2010/main" val="2059343800"/>
      </p:ext>
    </p:extLst>
  </p:cSld>
  <p:clrMapOvr>
    <a:masterClrMapping/>
  </p:clrMapOvr>
  <p:transition spd="slow" advTm="9135">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KEY TAKEAWA</a:t>
            </a:r>
            <a:r>
              <a:rPr kumimoji="1" lang="en-US" altLang="ja-JP" dirty="0" smtClean="0">
                <a:solidFill>
                  <a:schemeClr val="accent1"/>
                </a:solidFill>
              </a:rPr>
              <a:t>Y</a:t>
            </a:r>
            <a:r>
              <a:rPr kumimoji="1"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dirty="0"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36</a:t>
            </a:fld>
            <a:endParaRPr lang="ja-JP" altLang="en-US" dirty="0"/>
          </a:p>
        </p:txBody>
      </p:sp>
      <p:sp>
        <p:nvSpPr>
          <p:cNvPr id="15" name="テキスト プレースホルダー 1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16" name="テキスト プレースホルダー 15"/>
          <p:cNvSpPr>
            <a:spLocks noGrp="1"/>
          </p:cNvSpPr>
          <p:nvPr>
            <p:ph type="body" sz="quarter" idx="13"/>
          </p:nvPr>
        </p:nvSpPr>
        <p:spPr/>
        <p:txBody>
          <a:bodyPr/>
          <a:lstStyle/>
          <a:p>
            <a:r>
              <a:rPr kumimoji="1" lang="en-US" altLang="ja-JP" dirty="0" smtClean="0"/>
              <a:t>Design</a:t>
            </a:r>
            <a:endParaRPr kumimoji="1" lang="ja-JP" altLang="en-US" dirty="0"/>
          </a:p>
        </p:txBody>
      </p:sp>
      <p:sp>
        <p:nvSpPr>
          <p:cNvPr id="17" name="テキスト プレースホルダー 16"/>
          <p:cNvSpPr>
            <a:spLocks noGrp="1"/>
          </p:cNvSpPr>
          <p:nvPr>
            <p:ph type="body" sz="quarter" idx="14"/>
          </p:nvPr>
        </p:nvSpPr>
        <p:spPr/>
        <p:txBody>
          <a:bodyPr/>
          <a:lstStyle/>
          <a:p>
            <a:r>
              <a:rPr lang="en-US" altLang="ja-JP" dirty="0"/>
              <a:t>Quo ex nobis pertinacia ullamcorper, per ex tation mentitum salutatus, te eum eros autem consulatu. </a:t>
            </a:r>
            <a:endParaRPr kumimoji="1" lang="ja-JP" altLang="en-US" dirty="0"/>
          </a:p>
        </p:txBody>
      </p:sp>
      <p:sp>
        <p:nvSpPr>
          <p:cNvPr id="18" name="テキスト プレースホルダー 17"/>
          <p:cNvSpPr>
            <a:spLocks noGrp="1"/>
          </p:cNvSpPr>
          <p:nvPr>
            <p:ph type="body" sz="quarter" idx="15"/>
          </p:nvPr>
        </p:nvSpPr>
        <p:spPr/>
        <p:txBody>
          <a:bodyPr/>
          <a:lstStyle/>
          <a:p>
            <a:r>
              <a:rPr kumimoji="1" lang="en-US" altLang="ja-JP" dirty="0" smtClean="0"/>
              <a:t>Beat</a:t>
            </a:r>
            <a:endParaRPr kumimoji="1" lang="ja-JP" altLang="en-US" dirty="0"/>
          </a:p>
        </p:txBody>
      </p:sp>
      <p:sp>
        <p:nvSpPr>
          <p:cNvPr id="19" name="テキスト プレースホルダー 18"/>
          <p:cNvSpPr>
            <a:spLocks noGrp="1"/>
          </p:cNvSpPr>
          <p:nvPr>
            <p:ph type="body" sz="quarter" idx="16"/>
          </p:nvPr>
        </p:nvSpPr>
        <p:spPr/>
        <p:txBody>
          <a:bodyPr/>
          <a:lstStyle/>
          <a:p>
            <a:r>
              <a:rPr lang="en-US" altLang="ja-JP" dirty="0"/>
              <a:t>Te vel fugit conceptam definitionem, duo ad idque consul. Elitr perfecto vim cu, an appellantur repudiandae interpretaris eos.</a:t>
            </a:r>
            <a:endParaRPr kumimoji="1" lang="ja-JP" altLang="en-US" dirty="0"/>
          </a:p>
        </p:txBody>
      </p:sp>
      <p:sp>
        <p:nvSpPr>
          <p:cNvPr id="20" name="テキスト プレースホルダー 19"/>
          <p:cNvSpPr>
            <a:spLocks noGrp="1"/>
          </p:cNvSpPr>
          <p:nvPr>
            <p:ph type="body" sz="quarter" idx="17"/>
          </p:nvPr>
        </p:nvSpPr>
        <p:spPr/>
        <p:txBody>
          <a:bodyPr/>
          <a:lstStyle/>
          <a:p>
            <a:r>
              <a:rPr kumimoji="1" lang="en-US" altLang="ja-JP" dirty="0" smtClean="0"/>
              <a:t>Lyric</a:t>
            </a:r>
            <a:endParaRPr kumimoji="1" lang="ja-JP" altLang="en-US" dirty="0"/>
          </a:p>
        </p:txBody>
      </p:sp>
      <p:sp>
        <p:nvSpPr>
          <p:cNvPr id="21" name="テキスト プレースホルダー 20"/>
          <p:cNvSpPr>
            <a:spLocks noGrp="1"/>
          </p:cNvSpPr>
          <p:nvPr>
            <p:ph type="body" sz="quarter" idx="18"/>
          </p:nvPr>
        </p:nvSpPr>
        <p:spPr/>
        <p:txBody>
          <a:bodyPr/>
          <a:lstStyle/>
          <a:p>
            <a:r>
              <a:rPr lang="en-US" altLang="ja-JP" dirty="0"/>
              <a:t>Quo ex nobis pertinacia ullamcorper, per ex tation mentitum salutatus, te eum eros autem consulatu. Duo ea commodo diceret </a:t>
            </a:r>
            <a:r>
              <a:rPr lang="en-US" altLang="ja-JP" dirty="0" smtClean="0"/>
              <a:t>consetetur.</a:t>
            </a:r>
            <a:endParaRPr kumimoji="1" lang="ja-JP" altLang="en-US" dirty="0"/>
          </a:p>
        </p:txBody>
      </p:sp>
      <p:sp>
        <p:nvSpPr>
          <p:cNvPr id="22" name="テキスト プレースホルダー 21"/>
          <p:cNvSpPr>
            <a:spLocks noGrp="1"/>
          </p:cNvSpPr>
          <p:nvPr>
            <p:ph type="body" sz="quarter" idx="19"/>
          </p:nvPr>
        </p:nvSpPr>
        <p:spPr/>
        <p:txBody>
          <a:bodyPr/>
          <a:lstStyle/>
          <a:p>
            <a:r>
              <a:rPr kumimoji="1" lang="en-US" altLang="ja-JP" dirty="0" smtClean="0"/>
              <a:t>Concept</a:t>
            </a:r>
            <a:endParaRPr kumimoji="1" lang="ja-JP" altLang="en-US" dirty="0"/>
          </a:p>
        </p:txBody>
      </p:sp>
      <p:sp>
        <p:nvSpPr>
          <p:cNvPr id="23" name="テキスト プレースホルダー 22"/>
          <p:cNvSpPr>
            <a:spLocks noGrp="1"/>
          </p:cNvSpPr>
          <p:nvPr>
            <p:ph type="body" sz="quarter" idx="20"/>
          </p:nvPr>
        </p:nvSpPr>
        <p:spPr/>
        <p:txBody>
          <a:bodyPr/>
          <a:lstStyle/>
          <a:p>
            <a:r>
              <a:rPr lang="en-US" altLang="ja-JP" dirty="0"/>
              <a:t>Omnium mediocrem ea sit. At usu hinc dolorem patrioque, iisque persecuti percipitur per at. Eam modus singulis torquatos </a:t>
            </a:r>
            <a:r>
              <a:rPr lang="en-US" altLang="ja-JP" dirty="0" smtClean="0"/>
              <a:t>an.</a:t>
            </a:r>
            <a:endParaRPr kumimoji="1" lang="ja-JP" altLang="en-US" dirty="0"/>
          </a:p>
        </p:txBody>
      </p:sp>
      <p:sp>
        <p:nvSpPr>
          <p:cNvPr id="24" name="テキスト プレースホルダー 23"/>
          <p:cNvSpPr>
            <a:spLocks noGrp="1"/>
          </p:cNvSpPr>
          <p:nvPr>
            <p:ph type="body" sz="quarter" idx="21"/>
          </p:nvPr>
        </p:nvSpPr>
        <p:spPr/>
        <p:txBody>
          <a:bodyPr/>
          <a:lstStyle/>
          <a:p>
            <a:r>
              <a:rPr lang="en-US" altLang="ja-JP" dirty="0" smtClean="0"/>
              <a:t>Target</a:t>
            </a:r>
            <a:endParaRPr kumimoji="1" lang="ja-JP" altLang="en-US" dirty="0"/>
          </a:p>
        </p:txBody>
      </p:sp>
      <p:sp>
        <p:nvSpPr>
          <p:cNvPr id="25" name="テキスト プレースホルダー 24"/>
          <p:cNvSpPr>
            <a:spLocks noGrp="1"/>
          </p:cNvSpPr>
          <p:nvPr>
            <p:ph type="body" sz="quarter" idx="22"/>
          </p:nvPr>
        </p:nvSpPr>
        <p:spPr/>
        <p:txBody>
          <a:bodyPr/>
          <a:lstStyle/>
          <a:p>
            <a:r>
              <a:rPr lang="en-US" altLang="ja-JP" dirty="0" smtClean="0"/>
              <a:t>In </a:t>
            </a:r>
            <a:r>
              <a:rPr lang="en-US" altLang="ja-JP" dirty="0"/>
              <a:t>est nisl minim disputando, aeterno mandamus sadipscing quo id.</a:t>
            </a:r>
            <a:endParaRPr kumimoji="1" lang="ja-JP" altLang="en-US" dirty="0"/>
          </a:p>
        </p:txBody>
      </p:sp>
      <p:sp>
        <p:nvSpPr>
          <p:cNvPr id="26" name="テキスト プレースホルダー 25"/>
          <p:cNvSpPr>
            <a:spLocks noGrp="1"/>
          </p:cNvSpPr>
          <p:nvPr>
            <p:ph type="body" sz="quarter" idx="23"/>
          </p:nvPr>
        </p:nvSpPr>
        <p:spPr/>
        <p:txBody>
          <a:bodyPr/>
          <a:lstStyle/>
          <a:p>
            <a:r>
              <a:rPr kumimoji="1" lang="en-US" altLang="ja-JP" dirty="0" smtClean="0"/>
              <a:t>Mobile</a:t>
            </a:r>
            <a:endParaRPr kumimoji="1" lang="ja-JP" altLang="en-US" dirty="0"/>
          </a:p>
        </p:txBody>
      </p:sp>
      <p:sp>
        <p:nvSpPr>
          <p:cNvPr id="27" name="テキスト プレースホルダー 26"/>
          <p:cNvSpPr>
            <a:spLocks noGrp="1"/>
          </p:cNvSpPr>
          <p:nvPr>
            <p:ph type="body" sz="quarter" idx="24"/>
          </p:nvPr>
        </p:nvSpPr>
        <p:spPr/>
        <p:txBody>
          <a:bodyPr/>
          <a:lstStyle/>
          <a:p>
            <a:r>
              <a:rPr lang="en-US" altLang="ja-JP" dirty="0"/>
              <a:t>Ne nam labitur antiopam, eam clita noster ut. Quo aliquid detracto ei, te nam probo sanctus dissentiunt. Epicuri phaedrum sed ut, vis brute utamur ea.</a:t>
            </a:r>
            <a:endParaRPr kumimoji="1" lang="ja-JP" altLang="en-US" dirty="0"/>
          </a:p>
        </p:txBody>
      </p:sp>
    </p:spTree>
    <p:extLst>
      <p:ext uri="{BB962C8B-B14F-4D97-AF65-F5344CB8AC3E}">
        <p14:creationId xmlns:p14="http://schemas.microsoft.com/office/powerpoint/2010/main" val="4227336710"/>
      </p:ext>
    </p:extLst>
  </p:cSld>
  <p:clrMapOvr>
    <a:masterClrMapping/>
  </p:clrMapOvr>
  <p:transition spd="slow" advTm="6326">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0"/>
          </p:nvPr>
        </p:nvSpPr>
        <p:spPr/>
      </p:sp>
      <p:sp>
        <p:nvSpPr>
          <p:cNvPr id="18" name="タイトル 17"/>
          <p:cNvSpPr>
            <a:spLocks noGrp="1"/>
          </p:cNvSpPr>
          <p:nvPr>
            <p:ph type="title"/>
          </p:nvPr>
        </p:nvSpPr>
        <p:spPr/>
        <p:txBody>
          <a:bodyPr/>
          <a:lstStyle/>
          <a:p>
            <a:r>
              <a:rPr kumimoji="1" lang="en-US" altLang="ja-JP" dirty="0" smtClean="0"/>
              <a:t>MADE FROM MEMORIES</a:t>
            </a:r>
            <a:endParaRPr kumimoji="1" lang="ja-JP" altLang="en-US" dirty="0"/>
          </a:p>
        </p:txBody>
      </p:sp>
      <p:sp>
        <p:nvSpPr>
          <p:cNvPr id="20" name="テキスト プレースホルダー 19"/>
          <p:cNvSpPr>
            <a:spLocks noGrp="1"/>
          </p:cNvSpPr>
          <p:nvPr>
            <p:ph type="body" sz="quarter" idx="16"/>
          </p:nvPr>
        </p:nvSpPr>
        <p:spPr/>
        <p:txBody>
          <a:bodyPr/>
          <a:lstStyle/>
          <a:p>
            <a:r>
              <a:rPr kumimoji="1" lang="en-US" altLang="ja-JP" dirty="0" smtClean="0"/>
              <a:t>We can’t forget our past.</a:t>
            </a:r>
          </a:p>
          <a:p>
            <a:r>
              <a:rPr lang="en-US" altLang="ja-JP" dirty="0" smtClean="0"/>
              <a:t>Go your way with holding it.</a:t>
            </a:r>
            <a:endParaRPr kumimoji="1" lang="ja-JP" altLang="en-US" dirty="0"/>
          </a:p>
        </p:txBody>
      </p:sp>
    </p:spTree>
    <p:extLst>
      <p:ext uri="{BB962C8B-B14F-4D97-AF65-F5344CB8AC3E}">
        <p14:creationId xmlns:p14="http://schemas.microsoft.com/office/powerpoint/2010/main" val="2620668872"/>
      </p:ext>
    </p:extLst>
  </p:cSld>
  <p:clrMapOvr>
    <a:masterClrMapping/>
  </p:clrMapOvr>
  <p:transition spd="slow" advTm="4350">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t>THANK </a:t>
            </a:r>
            <a:r>
              <a:rPr kumimoji="1" lang="en-US" altLang="ja-JP" dirty="0" smtClean="0">
                <a:solidFill>
                  <a:schemeClr val="accent1"/>
                </a:solidFill>
              </a:rPr>
              <a:t>Y</a:t>
            </a:r>
            <a:r>
              <a:rPr kumimoji="1" lang="en-US" altLang="ja-JP" dirty="0" smtClean="0"/>
              <a:t>OU!</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smtClean="0"/>
              <a:t>Any Questions?</a:t>
            </a:r>
            <a:endParaRPr kumimoji="1" lang="ja-JP" altLang="en-US" dirty="0"/>
          </a:p>
        </p:txBody>
      </p:sp>
      <p:sp>
        <p:nvSpPr>
          <p:cNvPr id="16" name="テキスト プレースホルダー 15"/>
          <p:cNvSpPr>
            <a:spLocks noGrp="1"/>
          </p:cNvSpPr>
          <p:nvPr>
            <p:ph type="body" sz="quarter" idx="13"/>
          </p:nvPr>
        </p:nvSpPr>
        <p:spPr/>
        <p:txBody>
          <a:bodyPr/>
          <a:lstStyle/>
          <a:p>
            <a:r>
              <a:rPr lang="en-US" altLang="ja-JP" dirty="0" smtClean="0"/>
              <a:t>Jun Akizaki – The Power of PowerPoint</a:t>
            </a:r>
          </a:p>
          <a:p>
            <a:r>
              <a:rPr lang="en-US" altLang="ja-JP" dirty="0" smtClean="0"/>
              <a:t>Used Font: </a:t>
            </a:r>
            <a:r>
              <a:rPr lang="en-US" altLang="ja-JP" dirty="0" smtClean="0">
                <a:hlinkClick r:id="rId2"/>
              </a:rPr>
              <a:t>Crimson Text</a:t>
            </a:r>
            <a:endParaRPr kumimoji="1" lang="ja-JP" altLang="en-US" dirty="0"/>
          </a:p>
        </p:txBody>
      </p:sp>
    </p:spTree>
    <p:extLst>
      <p:ext uri="{BB962C8B-B14F-4D97-AF65-F5344CB8AC3E}">
        <p14:creationId xmlns:p14="http://schemas.microsoft.com/office/powerpoint/2010/main" val="1200920996"/>
      </p:ext>
    </p:extLst>
  </p:cSld>
  <p:clrMapOvr>
    <a:masterClrMapping/>
  </p:clrMapOvr>
  <p:transition spd="slow" advTm="4136">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smtClean="0"/>
              <a:t>ABOUT </a:t>
            </a:r>
            <a:r>
              <a:rPr kumimoji="1" lang="en-US" altLang="ja-JP" dirty="0" smtClean="0">
                <a:solidFill>
                  <a:schemeClr val="accent1"/>
                </a:solidFill>
              </a:rPr>
              <a:t>US</a:t>
            </a:r>
            <a:endParaRPr kumimoji="1" lang="ja-JP" altLang="en-US" dirty="0">
              <a:solidFill>
                <a:schemeClr val="accent1"/>
              </a:solidFill>
            </a:endParaRPr>
          </a:p>
        </p:txBody>
      </p:sp>
      <p:sp>
        <p:nvSpPr>
          <p:cNvPr id="12" name="テキスト プレースホルダー 11"/>
          <p:cNvSpPr>
            <a:spLocks noGrp="1"/>
          </p:cNvSpPr>
          <p:nvPr>
            <p:ph type="body" sz="quarter" idx="12"/>
          </p:nvPr>
        </p:nvSpPr>
        <p:spPr/>
        <p:txBody>
          <a:bodyPr/>
          <a:lstStyle/>
          <a:p>
            <a:r>
              <a:rPr lang="en-US" altLang="ja-JP" dirty="0" smtClean="0"/>
              <a:t>LOREM IPSUM DOLOR SIT AMET</a:t>
            </a:r>
            <a:endParaRPr kumimoji="1" lang="ja-JP" altLang="en-US" dirty="0"/>
          </a:p>
        </p:txBody>
      </p:sp>
    </p:spTree>
    <p:extLst>
      <p:ext uri="{BB962C8B-B14F-4D97-AF65-F5344CB8AC3E}">
        <p14:creationId xmlns:p14="http://schemas.microsoft.com/office/powerpoint/2010/main" val="3909969002"/>
      </p:ext>
    </p:extLst>
  </p:cSld>
  <p:clrMapOvr>
    <a:masterClrMapping/>
  </p:clrMapOvr>
  <p:transition spd="slow" advTm="2922">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P</a:t>
            </a:r>
            <a:r>
              <a:rPr lang="en-US" altLang="ja-JP" dirty="0" smtClean="0">
                <a:solidFill>
                  <a:schemeClr val="accent1"/>
                </a:solidFill>
              </a:rPr>
              <a:t>H</a:t>
            </a:r>
            <a:r>
              <a:rPr lang="en-US" altLang="ja-JP" dirty="0" smtClean="0"/>
              <a:t>ILOSOPHY</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9" name="テキスト プレースホルダー 8"/>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 Per id nonumy accusamus, id verear impedit mel. Te assum invenire nec. Commune elaboraret sit ei, mei ne libris perpetua, eu mel nominavi facilisi</a:t>
            </a:r>
            <a:r>
              <a:rPr lang="en-US" altLang="ja-JP" dirty="0" smtClean="0"/>
              <a:t>.</a:t>
            </a:r>
            <a:endParaRPr lang="en-US" altLang="ja-JP" dirty="0"/>
          </a:p>
          <a:p>
            <a:r>
              <a:rPr lang="en-US" altLang="ja-JP" dirty="0"/>
              <a:t>Mea an quas affert. </a:t>
            </a:r>
            <a:r>
              <a:rPr lang="en-US" altLang="ja-JP" dirty="0">
                <a:solidFill>
                  <a:schemeClr val="accent1">
                    <a:alpha val="90000"/>
                  </a:schemeClr>
                </a:solidFill>
              </a:rPr>
              <a:t>Persius propriae voluptatibus ei sit</a:t>
            </a:r>
            <a:r>
              <a:rPr lang="en-US" altLang="ja-JP" dirty="0"/>
              <a:t>, ad vix solet vivendo, duo eu platonem persecuti constituto. Ex accumsan appetere ocurreret sed. Ea modo purto summo vix. Cu per illud scripserit instructior, cibo idque postea qui at.</a:t>
            </a:r>
            <a:endParaRPr kumimoji="1" lang="ja-JP" altLang="en-US" dirty="0"/>
          </a:p>
        </p:txBody>
      </p:sp>
      <p:sp>
        <p:nvSpPr>
          <p:cNvPr id="10" name="フッター プレースホルダー 9"/>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1" name="スライド番号プレースホルダー 10"/>
          <p:cNvSpPr>
            <a:spLocks noGrp="1"/>
          </p:cNvSpPr>
          <p:nvPr>
            <p:ph type="sldNum" sz="quarter" idx="11"/>
          </p:nvPr>
        </p:nvSpPr>
        <p:spPr/>
        <p:txBody>
          <a:bodyPr/>
          <a:lstStyle/>
          <a:p>
            <a:fld id="{27CB87ED-CE54-4A81-84E3-F65697A29D35}" type="slidenum">
              <a:rPr lang="ja-JP" altLang="en-US" smtClean="0"/>
              <a:pPr/>
              <a:t>5</a:t>
            </a:fld>
            <a:endParaRPr lang="ja-JP" altLang="en-US" dirty="0"/>
          </a:p>
        </p:txBody>
      </p:sp>
    </p:spTree>
    <p:extLst>
      <p:ext uri="{BB962C8B-B14F-4D97-AF65-F5344CB8AC3E}">
        <p14:creationId xmlns:p14="http://schemas.microsoft.com/office/powerpoint/2010/main" val="998309841"/>
      </p:ext>
    </p:extLst>
  </p:cSld>
  <p:clrMapOvr>
    <a:masterClrMapping/>
  </p:clrMapOvr>
  <p:transition spd="slow" advTm="2801">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a:t>
            </a:r>
            <a:r>
              <a:rPr lang="en-US" altLang="ja-JP" dirty="0" smtClean="0">
                <a:solidFill>
                  <a:schemeClr val="accent1"/>
                </a:solidFill>
              </a:rPr>
              <a:t>R</a:t>
            </a:r>
            <a:r>
              <a:rPr lang="en-US" altLang="ja-JP" dirty="0" smtClean="0"/>
              <a:t> BRAIN</a:t>
            </a:r>
            <a:endParaRPr kumimoji="1"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What We Have Looked At</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Elit delenit dissentiet no his. Veri erroribus an vel, has te ludus choro interpretaris. Mel ea utinam timeam. Suas hinc cetero sea an, an mea augue assentior.</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6</a:t>
            </a:fld>
            <a:endParaRPr lang="ja-JP" altLang="en-US" dirty="0"/>
          </a:p>
        </p:txBody>
      </p:sp>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2163423890"/>
      </p:ext>
    </p:extLst>
  </p:cSld>
  <p:clrMapOvr>
    <a:masterClrMapping/>
  </p:clrMapOvr>
  <p:transition spd="slow" advTm="3771">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7</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19"/>
          </p:nvPr>
        </p:nvSpPr>
        <p:spPr/>
      </p:sp>
      <p:sp>
        <p:nvSpPr>
          <p:cNvPr id="7" name="図プレースホルダー 6"/>
          <p:cNvSpPr>
            <a:spLocks noGrp="1"/>
          </p:cNvSpPr>
          <p:nvPr>
            <p:ph type="pic" sz="quarter" idx="22"/>
          </p:nvPr>
        </p:nvSpPr>
        <p:spPr/>
      </p:sp>
    </p:spTree>
    <p:extLst>
      <p:ext uri="{BB962C8B-B14F-4D97-AF65-F5344CB8AC3E}">
        <p14:creationId xmlns:p14="http://schemas.microsoft.com/office/powerpoint/2010/main" val="303675417"/>
      </p:ext>
    </p:extLst>
  </p:cSld>
  <p:clrMapOvr>
    <a:masterClrMapping/>
  </p:clrMapOvr>
  <p:transition spd="slow" advTm="4391">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en-US" altLang="ja-JP" dirty="0" smtClean="0"/>
              <a:t>OUR SPECIALI</a:t>
            </a:r>
            <a:r>
              <a:rPr lang="en-US" altLang="ja-JP" dirty="0" smtClean="0">
                <a:solidFill>
                  <a:schemeClr val="accent1"/>
                </a:solidFill>
              </a:rPr>
              <a:t>S</a:t>
            </a:r>
            <a:r>
              <a:rPr lang="en-US" altLang="ja-JP" dirty="0" smtClean="0"/>
              <a:t>T</a:t>
            </a:r>
            <a:endParaRPr kumimoji="1" lang="ja-JP" altLang="en-US" dirty="0"/>
          </a:p>
        </p:txBody>
      </p:sp>
      <p:sp>
        <p:nvSpPr>
          <p:cNvPr id="13" name="フッター プレースホルダー 1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14" name="スライド番号プレースホルダー 13"/>
          <p:cNvSpPr>
            <a:spLocks noGrp="1"/>
          </p:cNvSpPr>
          <p:nvPr>
            <p:ph type="sldNum" sz="quarter" idx="11"/>
          </p:nvPr>
        </p:nvSpPr>
        <p:spPr/>
        <p:txBody>
          <a:bodyPr/>
          <a:lstStyle/>
          <a:p>
            <a:fld id="{27CB87ED-CE54-4A81-84E3-F65697A29D35}" type="slidenum">
              <a:rPr lang="ja-JP" altLang="en-US" smtClean="0"/>
              <a:pPr/>
              <a:t>8</a:t>
            </a:fld>
            <a:endParaRPr lang="ja-JP" altLang="en-US" dirty="0"/>
          </a:p>
        </p:txBody>
      </p:sp>
      <p:sp>
        <p:nvSpPr>
          <p:cNvPr id="5" name="テキスト プレースホルダー 4"/>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smtClean="0"/>
              <a:t>Leading Our Company</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Altera fastidii qui ad, graecis corrumpit ius ut. Pri falli doctus in, eum id euismod veritus. Quo et wisi causae delicatissimi, nisl comprehensam eum in, te viris periculis neglegentur has. No vis sapientem ocurreret accommodare. </a:t>
            </a:r>
          </a:p>
        </p:txBody>
      </p:sp>
      <p:sp>
        <p:nvSpPr>
          <p:cNvPr id="2" name="正方形/長方形 1"/>
          <p:cNvSpPr/>
          <p:nvPr/>
        </p:nvSpPr>
        <p:spPr>
          <a:xfrm>
            <a:off x="8063086" y="5863580"/>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8063086" y="6537219"/>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8063086" y="7884497"/>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8063086" y="7210858"/>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p:nvSpPr>
        <p:spPr>
          <a:xfrm>
            <a:off x="8063086" y="8558136"/>
            <a:ext cx="5904656" cy="257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8063086" y="5863580"/>
            <a:ext cx="496855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8063086" y="6537219"/>
            <a:ext cx="540060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8063086" y="7884497"/>
            <a:ext cx="3312368"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063086" y="7210858"/>
            <a:ext cx="4320480"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8063086" y="8558136"/>
            <a:ext cx="5688632" cy="257772"/>
          </a:xfrm>
          <a:prstGeom prst="rect">
            <a:avLst/>
          </a:prstGeom>
          <a:solidFill>
            <a:schemeClr val="tx1">
              <a:lumMod val="7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14063247" y="5730855"/>
            <a:ext cx="1702710" cy="523220"/>
          </a:xfrm>
          <a:prstGeom prst="rect">
            <a:avLst/>
          </a:prstGeom>
          <a:noFill/>
        </p:spPr>
        <p:txBody>
          <a:bodyPr wrap="none" rtlCol="0" anchor="ctr">
            <a:spAutoFit/>
          </a:bodyPr>
          <a:lstStyle/>
          <a:p>
            <a:r>
              <a:rPr kumimoji="1" lang="en-US" altLang="ja-JP" sz="2800" dirty="0" smtClean="0"/>
              <a:t>Photoshop</a:t>
            </a:r>
            <a:endParaRPr kumimoji="1" lang="ja-JP" altLang="en-US" sz="2800" dirty="0"/>
          </a:p>
        </p:txBody>
      </p:sp>
      <p:sp>
        <p:nvSpPr>
          <p:cNvPr id="22" name="テキスト ボックス 21"/>
          <p:cNvSpPr txBox="1"/>
          <p:nvPr/>
        </p:nvSpPr>
        <p:spPr>
          <a:xfrm>
            <a:off x="14063247" y="6404494"/>
            <a:ext cx="2494594" cy="523220"/>
          </a:xfrm>
          <a:prstGeom prst="rect">
            <a:avLst/>
          </a:prstGeom>
          <a:noFill/>
        </p:spPr>
        <p:txBody>
          <a:bodyPr wrap="none" rtlCol="0" anchor="ctr">
            <a:spAutoFit/>
          </a:bodyPr>
          <a:lstStyle/>
          <a:p>
            <a:r>
              <a:rPr kumimoji="1" lang="en-US" altLang="ja-JP" sz="2800" dirty="0" smtClean="0"/>
              <a:t>HTML5 &amp; CSS3</a:t>
            </a:r>
            <a:endParaRPr kumimoji="1" lang="ja-JP" altLang="en-US" sz="2800" dirty="0"/>
          </a:p>
        </p:txBody>
      </p:sp>
      <p:sp>
        <p:nvSpPr>
          <p:cNvPr id="23" name="テキスト ボックス 22"/>
          <p:cNvSpPr txBox="1"/>
          <p:nvPr/>
        </p:nvSpPr>
        <p:spPr>
          <a:xfrm>
            <a:off x="14063247" y="7084215"/>
            <a:ext cx="1202573" cy="523220"/>
          </a:xfrm>
          <a:prstGeom prst="rect">
            <a:avLst/>
          </a:prstGeom>
          <a:noFill/>
        </p:spPr>
        <p:txBody>
          <a:bodyPr wrap="none" rtlCol="0" anchor="ctr">
            <a:spAutoFit/>
          </a:bodyPr>
          <a:lstStyle/>
          <a:p>
            <a:r>
              <a:rPr kumimoji="1" lang="en-US" altLang="ja-JP" sz="2800" dirty="0" smtClean="0"/>
              <a:t>C/C++</a:t>
            </a:r>
            <a:endParaRPr kumimoji="1" lang="ja-JP" altLang="en-US" sz="2800" dirty="0"/>
          </a:p>
        </p:txBody>
      </p:sp>
      <p:sp>
        <p:nvSpPr>
          <p:cNvPr id="24" name="テキスト ボックス 23"/>
          <p:cNvSpPr txBox="1"/>
          <p:nvPr/>
        </p:nvSpPr>
        <p:spPr>
          <a:xfrm>
            <a:off x="14063247" y="7757854"/>
            <a:ext cx="2042547" cy="523220"/>
          </a:xfrm>
          <a:prstGeom prst="rect">
            <a:avLst/>
          </a:prstGeom>
          <a:noFill/>
        </p:spPr>
        <p:txBody>
          <a:bodyPr wrap="none" rtlCol="0" anchor="ctr">
            <a:spAutoFit/>
          </a:bodyPr>
          <a:lstStyle/>
          <a:p>
            <a:r>
              <a:rPr lang="en-US" altLang="ja-JP" sz="2800" dirty="0" smtClean="0"/>
              <a:t>Management</a:t>
            </a:r>
            <a:endParaRPr kumimoji="1" lang="ja-JP" altLang="en-US" sz="2800" dirty="0"/>
          </a:p>
        </p:txBody>
      </p:sp>
      <p:sp>
        <p:nvSpPr>
          <p:cNvPr id="25" name="テキスト ボックス 24"/>
          <p:cNvSpPr txBox="1"/>
          <p:nvPr/>
        </p:nvSpPr>
        <p:spPr>
          <a:xfrm>
            <a:off x="14064256" y="8425411"/>
            <a:ext cx="2489784" cy="523220"/>
          </a:xfrm>
          <a:prstGeom prst="rect">
            <a:avLst/>
          </a:prstGeom>
          <a:noFill/>
        </p:spPr>
        <p:txBody>
          <a:bodyPr wrap="none" rtlCol="0" anchor="ctr">
            <a:spAutoFit/>
          </a:bodyPr>
          <a:lstStyle/>
          <a:p>
            <a:r>
              <a:rPr lang="en-US" altLang="ja-JP" sz="2800" dirty="0" smtClean="0"/>
              <a:t>Communication</a:t>
            </a:r>
            <a:endParaRPr kumimoji="1" lang="ja-JP" altLang="en-US" sz="2800" dirty="0"/>
          </a:p>
        </p:txBody>
      </p:sp>
      <p:sp>
        <p:nvSpPr>
          <p:cNvPr id="8" name="図プレースホルダー 7"/>
          <p:cNvSpPr>
            <a:spLocks noGrp="1"/>
          </p:cNvSpPr>
          <p:nvPr>
            <p:ph type="pic" sz="quarter" idx="15"/>
          </p:nvPr>
        </p:nvSpPr>
        <p:spPr/>
      </p:sp>
    </p:spTree>
    <p:extLst>
      <p:ext uri="{BB962C8B-B14F-4D97-AF65-F5344CB8AC3E}">
        <p14:creationId xmlns:p14="http://schemas.microsoft.com/office/powerpoint/2010/main" val="2548248843"/>
      </p:ext>
    </p:extLst>
  </p:cSld>
  <p:clrMapOvr>
    <a:masterClrMapping/>
  </p:clrMapOvr>
  <p:transition spd="slow" advTm="1133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childTnLst>
                          </p:cTn>
                        </p:par>
                        <p:par>
                          <p:cTn id="48" fill="hold">
                            <p:stCondLst>
                              <p:cond delay="6500"/>
                            </p:stCondLst>
                            <p:childTnLst>
                              <p:par>
                                <p:cTn id="49" presetID="10" presetClass="entr" presetSubtype="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700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500"/>
                                        <p:tgtEl>
                                          <p:spTgt spid="16"/>
                                        </p:tgtEl>
                                      </p:cBhvr>
                                    </p:animEffect>
                                  </p:childTnLst>
                                </p:cTn>
                              </p:par>
                            </p:childTnLst>
                          </p:cTn>
                        </p:par>
                        <p:par>
                          <p:cTn id="56" fill="hold">
                            <p:stCondLst>
                              <p:cond delay="7500"/>
                            </p:stCondLst>
                            <p:childTnLst>
                              <p:par>
                                <p:cTn id="57" presetID="22" presetClass="entr" presetSubtype="8"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left)">
                                      <p:cBhvr>
                                        <p:cTn id="59" dur="500"/>
                                        <p:tgtEl>
                                          <p:spTgt spid="21"/>
                                        </p:tgtEl>
                                      </p:cBhvr>
                                    </p:animEffect>
                                  </p:childTnLst>
                                </p:cTn>
                              </p:par>
                            </p:childTnLst>
                          </p:cTn>
                        </p:par>
                        <p:par>
                          <p:cTn id="60" fill="hold">
                            <p:stCondLst>
                              <p:cond delay="8000"/>
                            </p:stCondLst>
                            <p:childTnLst>
                              <p:par>
                                <p:cTn id="61" presetID="10" presetClass="entr" presetSubtype="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1" grpId="0" animBg="1"/>
      <p:bldP spid="15" grpId="0" animBg="1"/>
      <p:bldP spid="16" grpId="0" animBg="1"/>
      <p:bldP spid="17" grpId="0" animBg="1"/>
      <p:bldP spid="18" grpId="0" animBg="1"/>
      <p:bldP spid="19" grpId="0" animBg="1"/>
      <p:bldP spid="20" grpId="0" animBg="1"/>
      <p:bldP spid="21" grpId="0" animBg="1"/>
      <p:bldP spid="3"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normAutofit/>
          </a:bodyPr>
          <a:lstStyle/>
          <a:p>
            <a:r>
              <a:rPr lang="en-US" altLang="ja-JP" dirty="0" smtClean="0"/>
              <a:t>OUR MEMBE</a:t>
            </a:r>
            <a:r>
              <a:rPr lang="en-US" altLang="ja-JP" dirty="0" smtClean="0">
                <a:solidFill>
                  <a:schemeClr val="accent1"/>
                </a:solidFill>
              </a:rPr>
              <a:t>R</a:t>
            </a:r>
            <a:r>
              <a:rPr lang="en-US" altLang="ja-JP" dirty="0" smtClean="0"/>
              <a:t>S</a:t>
            </a:r>
            <a:endParaRPr kumimoji="1" lang="ja-JP" altLang="en-US" dirty="0"/>
          </a:p>
        </p:txBody>
      </p:sp>
      <p:sp>
        <p:nvSpPr>
          <p:cNvPr id="3" name="フッター プレースホルダー 2"/>
          <p:cNvSpPr>
            <a:spLocks noGrp="1"/>
          </p:cNvSpPr>
          <p:nvPr>
            <p:ph type="ftr" sz="quarter" idx="10"/>
          </p:nvPr>
        </p:nvSpPr>
        <p:spPr/>
        <p:txBody>
          <a:bodyPr/>
          <a:lstStyle/>
          <a:p>
            <a:pPr algn="r"/>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27CB87ED-CE54-4A81-84E3-F65697A29D35}" type="slidenum">
              <a:rPr lang="ja-JP" altLang="en-US" smtClean="0"/>
              <a:pPr/>
              <a:t>9</a:t>
            </a:fld>
            <a:endParaRPr lang="ja-JP" altLang="en-US" dirty="0"/>
          </a:p>
        </p:txBody>
      </p:sp>
      <p:sp>
        <p:nvSpPr>
          <p:cNvPr id="16" name="テキスト プレースホルダー 15"/>
          <p:cNvSpPr>
            <a:spLocks noGrp="1"/>
          </p:cNvSpPr>
          <p:nvPr>
            <p:ph type="body" sz="quarter" idx="12"/>
          </p:nvPr>
        </p:nvSpPr>
        <p:spPr/>
        <p:txBody>
          <a:bodyPr/>
          <a:lstStyle/>
          <a:p>
            <a:r>
              <a:rPr lang="en-US" altLang="ja-JP" dirty="0"/>
              <a:t>Lorem ipsum dolor sit amet, et quod nostro discere eam, sed eu quod legere legendos.</a:t>
            </a:r>
          </a:p>
          <a:p>
            <a:endParaRPr kumimoji="1" lang="ja-JP" altLang="en-US" dirty="0"/>
          </a:p>
        </p:txBody>
      </p:sp>
      <p:sp>
        <p:nvSpPr>
          <p:cNvPr id="21" name="テキスト プレースホルダー 20"/>
          <p:cNvSpPr>
            <a:spLocks noGrp="1"/>
          </p:cNvSpPr>
          <p:nvPr>
            <p:ph type="body" sz="quarter" idx="13"/>
          </p:nvPr>
        </p:nvSpPr>
        <p:spPr/>
        <p:txBody>
          <a:bodyPr>
            <a:normAutofit lnSpcReduction="10000"/>
          </a:bodyPr>
          <a:lstStyle/>
          <a:p>
            <a:r>
              <a:rPr lang="en-US" altLang="ja-JP" dirty="0" smtClean="0"/>
              <a:t>Andrew Adamson</a:t>
            </a:r>
            <a:endParaRPr lang="en-US" altLang="ja-JP" dirty="0"/>
          </a:p>
        </p:txBody>
      </p:sp>
      <p:sp>
        <p:nvSpPr>
          <p:cNvPr id="22" name="テキスト プレースホルダー 21"/>
          <p:cNvSpPr>
            <a:spLocks noGrp="1"/>
          </p:cNvSpPr>
          <p:nvPr>
            <p:ph type="body" sz="quarter" idx="14"/>
          </p:nvPr>
        </p:nvSpPr>
        <p:spPr/>
        <p:txBody>
          <a:bodyPr/>
          <a:lstStyle/>
          <a:p>
            <a:r>
              <a:rPr lang="en-US" altLang="ja-JP" dirty="0"/>
              <a:t>Choro accusata imperdiet mea at, duo at decore postea efficiantur, putant impetus eam in. Causae virtute an sit. </a:t>
            </a:r>
            <a:endParaRPr kumimoji="1" lang="ja-JP" altLang="en-US" dirty="0"/>
          </a:p>
        </p:txBody>
      </p:sp>
      <p:sp>
        <p:nvSpPr>
          <p:cNvPr id="24" name="テキスト プレースホルダー 23"/>
          <p:cNvSpPr>
            <a:spLocks noGrp="1"/>
          </p:cNvSpPr>
          <p:nvPr>
            <p:ph type="body" sz="quarter" idx="17"/>
          </p:nvPr>
        </p:nvSpPr>
        <p:spPr/>
        <p:txBody>
          <a:bodyPr>
            <a:normAutofit lnSpcReduction="10000"/>
          </a:bodyPr>
          <a:lstStyle/>
          <a:p>
            <a:r>
              <a:rPr lang="en-US" altLang="ja-JP" dirty="0" smtClean="0"/>
              <a:t>Jane Arden</a:t>
            </a:r>
            <a:endParaRPr lang="en-US" altLang="ja-JP" dirty="0"/>
          </a:p>
        </p:txBody>
      </p:sp>
      <p:sp>
        <p:nvSpPr>
          <p:cNvPr id="25" name="テキスト プレースホルダー 24"/>
          <p:cNvSpPr>
            <a:spLocks noGrp="1"/>
          </p:cNvSpPr>
          <p:nvPr>
            <p:ph type="body" sz="quarter" idx="18"/>
          </p:nvPr>
        </p:nvSpPr>
        <p:spPr/>
        <p:txBody>
          <a:bodyPr/>
          <a:lstStyle/>
          <a:p>
            <a:r>
              <a:rPr lang="en-US" altLang="ja-JP" dirty="0"/>
              <a:t>Te mel atomorum inimicus. Nostrud mandamus definitiones usu eu, vim magna facer ea, quaeque tincidunt inciderint cum ei.</a:t>
            </a:r>
            <a:endParaRPr kumimoji="1" lang="ja-JP" altLang="en-US" dirty="0"/>
          </a:p>
        </p:txBody>
      </p:sp>
      <p:sp>
        <p:nvSpPr>
          <p:cNvPr id="27" name="テキスト プレースホルダー 26"/>
          <p:cNvSpPr>
            <a:spLocks noGrp="1"/>
          </p:cNvSpPr>
          <p:nvPr>
            <p:ph type="body" sz="quarter" idx="20"/>
          </p:nvPr>
        </p:nvSpPr>
        <p:spPr/>
        <p:txBody>
          <a:bodyPr>
            <a:normAutofit lnSpcReduction="10000"/>
          </a:bodyPr>
          <a:lstStyle/>
          <a:p>
            <a:r>
              <a:rPr lang="en-US" altLang="ja-JP" dirty="0" smtClean="0"/>
              <a:t>Denys Arcand</a:t>
            </a:r>
            <a:endParaRPr lang="en-US" altLang="ja-JP" dirty="0"/>
          </a:p>
        </p:txBody>
      </p:sp>
      <p:sp>
        <p:nvSpPr>
          <p:cNvPr id="28" name="テキスト プレースホルダー 27"/>
          <p:cNvSpPr>
            <a:spLocks noGrp="1"/>
          </p:cNvSpPr>
          <p:nvPr>
            <p:ph type="body" sz="quarter" idx="21"/>
          </p:nvPr>
        </p:nvSpPr>
        <p:spPr/>
        <p:txBody>
          <a:bodyPr/>
          <a:lstStyle/>
          <a:p>
            <a:r>
              <a:rPr lang="en-US" altLang="ja-JP" dirty="0"/>
              <a:t>Ex vim nibh habemus. At laudem integre qui, mea et laoreet denique.</a:t>
            </a:r>
            <a:endParaRPr kumimoji="1" lang="ja-JP" altLang="en-US" dirty="0"/>
          </a:p>
        </p:txBody>
      </p:sp>
      <p:sp>
        <p:nvSpPr>
          <p:cNvPr id="30" name="テキスト プレースホルダー 29"/>
          <p:cNvSpPr>
            <a:spLocks noGrp="1"/>
          </p:cNvSpPr>
          <p:nvPr>
            <p:ph type="body" sz="quarter" idx="23"/>
          </p:nvPr>
        </p:nvSpPr>
        <p:spPr/>
        <p:txBody>
          <a:bodyPr>
            <a:normAutofit lnSpcReduction="10000"/>
          </a:bodyPr>
          <a:lstStyle/>
          <a:p>
            <a:r>
              <a:rPr lang="en-US" altLang="ja-JP" dirty="0" smtClean="0"/>
              <a:t>Nana Djordjadze</a:t>
            </a:r>
            <a:endParaRPr lang="en-US" altLang="ja-JP" dirty="0"/>
          </a:p>
        </p:txBody>
      </p:sp>
      <p:sp>
        <p:nvSpPr>
          <p:cNvPr id="31" name="テキスト プレースホルダー 30"/>
          <p:cNvSpPr>
            <a:spLocks noGrp="1"/>
          </p:cNvSpPr>
          <p:nvPr>
            <p:ph type="body" sz="quarter" idx="24"/>
          </p:nvPr>
        </p:nvSpPr>
        <p:spPr/>
        <p:txBody>
          <a:bodyPr/>
          <a:lstStyle/>
          <a:p>
            <a:r>
              <a:rPr lang="en-US" altLang="ja-JP" dirty="0"/>
              <a:t>Cibo nostrum ex cum, cu stet volumus voluptatibus vel. Ignota omnium posidonium nec ei. Qui meis putant legendos ei, mutat zril facilis vel an.</a:t>
            </a:r>
            <a:endParaRPr kumimoji="1" lang="ja-JP" altLang="en-US" dirty="0"/>
          </a:p>
        </p:txBody>
      </p:sp>
      <p:sp>
        <p:nvSpPr>
          <p:cNvPr id="2" name="図プレースホルダー 1"/>
          <p:cNvSpPr>
            <a:spLocks noGrp="1"/>
          </p:cNvSpPr>
          <p:nvPr>
            <p:ph type="pic" sz="quarter" idx="15"/>
          </p:nvPr>
        </p:nvSpPr>
        <p:spPr/>
      </p:sp>
      <p:sp>
        <p:nvSpPr>
          <p:cNvPr id="5" name="図プレースホルダー 4"/>
          <p:cNvSpPr>
            <a:spLocks noGrp="1"/>
          </p:cNvSpPr>
          <p:nvPr>
            <p:ph type="pic" sz="quarter" idx="16"/>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9"/>
          </p:nvPr>
        </p:nvSpPr>
        <p:spPr/>
      </p:sp>
    </p:spTree>
    <p:extLst>
      <p:ext uri="{BB962C8B-B14F-4D97-AF65-F5344CB8AC3E}">
        <p14:creationId xmlns:p14="http://schemas.microsoft.com/office/powerpoint/2010/main" val="1993234720"/>
      </p:ext>
    </p:extLst>
  </p:cSld>
  <p:clrMapOvr>
    <a:masterClrMapping/>
  </p:clrMapOvr>
  <p:transition spd="slow" advTm="4989">
    <p:push dir="u"/>
  </p:transition>
  <p:timing>
    <p:tnLst>
      <p:par>
        <p:cTn id="1" dur="indefinite" restart="never" nodeType="tmRoot"/>
      </p:par>
    </p:tnLst>
  </p:timing>
</p:sld>
</file>

<file path=ppt/theme/theme1.xml><?xml version="1.0" encoding="utf-8"?>
<a:theme xmlns:a="http://schemas.openxmlformats.org/drawingml/2006/main" name="Title">
  <a:themeElements>
    <a:clrScheme name="ユーザー定義 2">
      <a:dk1>
        <a:srgbClr val="FFFFFF"/>
      </a:dk1>
      <a:lt1>
        <a:srgbClr val="000000"/>
      </a:lt1>
      <a:dk2>
        <a:srgbClr val="FFFFFF"/>
      </a:dk2>
      <a:lt2>
        <a:srgbClr val="EEECE1"/>
      </a:lt2>
      <a:accent1>
        <a:srgbClr val="BBFF02"/>
      </a:accent1>
      <a:accent2>
        <a:srgbClr val="02FFB5"/>
      </a:accent2>
      <a:accent3>
        <a:srgbClr val="00CCFF"/>
      </a:accent3>
      <a:accent4>
        <a:srgbClr val="FF99FF"/>
      </a:accent4>
      <a:accent5>
        <a:srgbClr val="4BACC6"/>
      </a:accent5>
      <a:accent6>
        <a:srgbClr val="F79646"/>
      </a:accent6>
      <a:hlink>
        <a:srgbClr val="BBFF02"/>
      </a:hlink>
      <a:folHlink>
        <a:srgbClr val="8CC000"/>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a:themeElements>
    <a:clrScheme name="ユーザー定義 2">
      <a:dk1>
        <a:srgbClr val="FFFFFF"/>
      </a:dk1>
      <a:lt1>
        <a:srgbClr val="000000"/>
      </a:lt1>
      <a:dk2>
        <a:srgbClr val="FFFFFF"/>
      </a:dk2>
      <a:lt2>
        <a:srgbClr val="EEECE1"/>
      </a:lt2>
      <a:accent1>
        <a:srgbClr val="BBFF02"/>
      </a:accent1>
      <a:accent2>
        <a:srgbClr val="02FFB5"/>
      </a:accent2>
      <a:accent3>
        <a:srgbClr val="00CCFF"/>
      </a:accent3>
      <a:accent4>
        <a:srgbClr val="FF99FF"/>
      </a:accent4>
      <a:accent5>
        <a:srgbClr val="4BACC6"/>
      </a:accent5>
      <a:accent6>
        <a:srgbClr val="F79646"/>
      </a:accent6>
      <a:hlink>
        <a:srgbClr val="BBFF02"/>
      </a:hlink>
      <a:folHlink>
        <a:srgbClr val="8CC000"/>
      </a:folHlink>
    </a:clrScheme>
    <a:fontScheme name="Scheat">
      <a:majorFont>
        <a:latin typeface="Crimson Text"/>
        <a:ea typeface="Spica Neue"/>
        <a:cs typeface=""/>
      </a:majorFont>
      <a:minorFont>
        <a:latin typeface="Crimson Text"/>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2893</Words>
  <Application>Microsoft Office PowerPoint</Application>
  <PresentationFormat>ユーザー設定</PresentationFormat>
  <Paragraphs>272</Paragraphs>
  <Slides>38</Slides>
  <Notes>0</Notes>
  <HiddenSlides>0</HiddenSlides>
  <MMClips>0</MMClips>
  <ScaleCrop>false</ScaleCrop>
  <HeadingPairs>
    <vt:vector size="4" baseType="variant">
      <vt:variant>
        <vt:lpstr>テーマ</vt:lpstr>
      </vt:variant>
      <vt:variant>
        <vt:i4>2</vt:i4>
      </vt:variant>
      <vt:variant>
        <vt:lpstr>スライド タイトル</vt:lpstr>
      </vt:variant>
      <vt:variant>
        <vt:i4>38</vt:i4>
      </vt:variant>
    </vt:vector>
  </HeadingPairs>
  <TitlesOfParts>
    <vt:vector size="40" baseType="lpstr">
      <vt:lpstr>Title</vt:lpstr>
      <vt:lpstr>Contents</vt:lpstr>
      <vt:lpstr>SCHEAT</vt:lpstr>
      <vt:lpstr>WELCOME</vt:lpstr>
      <vt:lpstr>CONTENTS</vt:lpstr>
      <vt:lpstr>ABOUT US</vt:lpstr>
      <vt:lpstr>OUR PHILOSOPHY</vt:lpstr>
      <vt:lpstr>OUR BRAIN</vt:lpstr>
      <vt:lpstr>OUR MEMBERS</vt:lpstr>
      <vt:lpstr>OUR SPECIALIST</vt:lpstr>
      <vt:lpstr>OUR MEMBERS</vt:lpstr>
      <vt:lpstr>OUR SERVICES</vt:lpstr>
      <vt:lpstr>OUR PORTFOLIO</vt:lpstr>
      <vt:lpstr>OUR PORTFOLIO</vt:lpstr>
      <vt:lpstr>HISTORY</vt:lpstr>
      <vt:lpstr>PowerPoint プレゼンテーション</vt:lpstr>
      <vt:lpstr>PowerPoint プレゼンテーション</vt:lpstr>
      <vt:lpstr>NEW PROPOSAL</vt:lpstr>
      <vt:lpstr>NEW CONCEPT</vt:lpstr>
      <vt:lpstr>CONCEPT BACKGROUND</vt:lpstr>
      <vt:lpstr>3 PILLARS</vt:lpstr>
      <vt:lpstr>4 STEPS</vt:lpstr>
      <vt:lpstr>PRODUCT INGREDIENTS</vt:lpstr>
      <vt:lpstr>OUTPUT IMAGE</vt:lpstr>
      <vt:lpstr>DEPARTURE</vt:lpstr>
      <vt:lpstr>ANYTIME ANYWHERE</vt:lpstr>
      <vt:lpstr>MEMORIES</vt:lpstr>
      <vt:lpstr>INTO THE TIME GONE BY</vt:lpstr>
      <vt:lpstr>ANALYSIS</vt:lpstr>
      <vt:lpstr>3 POINTS</vt:lpstr>
      <vt:lpstr>PRODUCT TARGET</vt:lpstr>
      <vt:lpstr>5 IMPORTANT POINTS</vt:lpstr>
      <vt:lpstr>USER AGE DEMOGRAPHICS</vt:lpstr>
      <vt:lpstr>APPLICATION SESSIONS</vt:lpstr>
      <vt:lpstr>NO BORDER</vt:lpstr>
      <vt:lpstr>SALES CHART</vt:lpstr>
      <vt:lpstr>WORLD PARTNERS</vt:lpstr>
      <vt:lpstr>KEY TAKEAWAYS</vt:lpstr>
      <vt:lpstr>MADE FROM MEMORIES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Scheat</dc:title>
  <dc:creator>Jun</dc:creator>
  <cp:lastModifiedBy>Jun</cp:lastModifiedBy>
  <cp:revision>70</cp:revision>
  <dcterms:created xsi:type="dcterms:W3CDTF">2015-02-26T15:14:38Z</dcterms:created>
  <dcterms:modified xsi:type="dcterms:W3CDTF">2015-03-01T14:31:57Z</dcterms:modified>
</cp:coreProperties>
</file>