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Lst>
  <p:notesMasterIdLst>
    <p:notesMasterId r:id="rId37"/>
  </p:notesMasterIdLst>
  <p:handoutMasterIdLst>
    <p:handoutMasterId r:id="rId38"/>
  </p:handoutMasterIdLst>
  <p:sldIdLst>
    <p:sldId id="256" r:id="rId3"/>
    <p:sldId id="257" r:id="rId4"/>
    <p:sldId id="258" r:id="rId5"/>
    <p:sldId id="260" r:id="rId6"/>
    <p:sldId id="259"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6" r:id="rId21"/>
    <p:sldId id="274" r:id="rId22"/>
    <p:sldId id="275"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18286413" cy="10287000"/>
  <p:notesSz cx="6858000" cy="9144000"/>
  <p:defaultTextStyle>
    <a:defPPr>
      <a:defRPr lang="en-US"/>
    </a:defPPr>
    <a:lvl1pPr marL="0" algn="l" defTabSz="1371509" rtl="0" eaLnBrk="1" latinLnBrk="0" hangingPunct="1">
      <a:defRPr sz="2700" kern="1200">
        <a:solidFill>
          <a:schemeClr val="tx1"/>
        </a:solidFill>
        <a:latin typeface="+mn-lt"/>
        <a:ea typeface="+mn-ea"/>
        <a:cs typeface="+mn-cs"/>
      </a:defRPr>
    </a:lvl1pPr>
    <a:lvl2pPr marL="685754" algn="l" defTabSz="1371509" rtl="0" eaLnBrk="1" latinLnBrk="0" hangingPunct="1">
      <a:defRPr sz="2700" kern="1200">
        <a:solidFill>
          <a:schemeClr val="tx1"/>
        </a:solidFill>
        <a:latin typeface="+mn-lt"/>
        <a:ea typeface="+mn-ea"/>
        <a:cs typeface="+mn-cs"/>
      </a:defRPr>
    </a:lvl2pPr>
    <a:lvl3pPr marL="1371509" algn="l" defTabSz="1371509" rtl="0" eaLnBrk="1" latinLnBrk="0" hangingPunct="1">
      <a:defRPr sz="2700" kern="1200">
        <a:solidFill>
          <a:schemeClr val="tx1"/>
        </a:solidFill>
        <a:latin typeface="+mn-lt"/>
        <a:ea typeface="+mn-ea"/>
        <a:cs typeface="+mn-cs"/>
      </a:defRPr>
    </a:lvl3pPr>
    <a:lvl4pPr marL="2057263" algn="l" defTabSz="1371509" rtl="0" eaLnBrk="1" latinLnBrk="0" hangingPunct="1">
      <a:defRPr sz="2700" kern="1200">
        <a:solidFill>
          <a:schemeClr val="tx1"/>
        </a:solidFill>
        <a:latin typeface="+mn-lt"/>
        <a:ea typeface="+mn-ea"/>
        <a:cs typeface="+mn-cs"/>
      </a:defRPr>
    </a:lvl4pPr>
    <a:lvl5pPr marL="2743017" algn="l" defTabSz="1371509" rtl="0" eaLnBrk="1" latinLnBrk="0" hangingPunct="1">
      <a:defRPr sz="2700" kern="1200">
        <a:solidFill>
          <a:schemeClr val="tx1"/>
        </a:solidFill>
        <a:latin typeface="+mn-lt"/>
        <a:ea typeface="+mn-ea"/>
        <a:cs typeface="+mn-cs"/>
      </a:defRPr>
    </a:lvl5pPr>
    <a:lvl6pPr marL="3428771" algn="l" defTabSz="1371509" rtl="0" eaLnBrk="1" latinLnBrk="0" hangingPunct="1">
      <a:defRPr sz="2700" kern="1200">
        <a:solidFill>
          <a:schemeClr val="tx1"/>
        </a:solidFill>
        <a:latin typeface="+mn-lt"/>
        <a:ea typeface="+mn-ea"/>
        <a:cs typeface="+mn-cs"/>
      </a:defRPr>
    </a:lvl6pPr>
    <a:lvl7pPr marL="4114526" algn="l" defTabSz="1371509" rtl="0" eaLnBrk="1" latinLnBrk="0" hangingPunct="1">
      <a:defRPr sz="2700" kern="1200">
        <a:solidFill>
          <a:schemeClr val="tx1"/>
        </a:solidFill>
        <a:latin typeface="+mn-lt"/>
        <a:ea typeface="+mn-ea"/>
        <a:cs typeface="+mn-cs"/>
      </a:defRPr>
    </a:lvl7pPr>
    <a:lvl8pPr marL="4800280" algn="l" defTabSz="1371509" rtl="0" eaLnBrk="1" latinLnBrk="0" hangingPunct="1">
      <a:defRPr sz="2700" kern="1200">
        <a:solidFill>
          <a:schemeClr val="tx1"/>
        </a:solidFill>
        <a:latin typeface="+mn-lt"/>
        <a:ea typeface="+mn-ea"/>
        <a:cs typeface="+mn-cs"/>
      </a:defRPr>
    </a:lvl8pPr>
    <a:lvl9pPr marL="5486034" algn="l" defTabSz="1371509" rtl="0" eaLnBrk="1" latinLnBrk="0" hangingPunct="1">
      <a:defRPr sz="2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40">
          <p15:clr>
            <a:srgbClr val="A4A3A4"/>
          </p15:clr>
        </p15:guide>
        <p15:guide id="2" pos="575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1E2A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53" autoAdjust="0"/>
    <p:restoredTop sz="94660"/>
  </p:normalViewPr>
  <p:slideViewPr>
    <p:cSldViewPr snapToGrid="0">
      <p:cViewPr varScale="1">
        <p:scale>
          <a:sx n="75" d="100"/>
          <a:sy n="75" d="100"/>
        </p:scale>
        <p:origin x="1098" y="72"/>
      </p:cViewPr>
      <p:guideLst>
        <p:guide orient="horz" pos="3240"/>
        <p:guide pos="5759"/>
      </p:guideLst>
    </p:cSldViewPr>
  </p:slideViewPr>
  <p:notesTextViewPr>
    <p:cViewPr>
      <p:scale>
        <a:sx n="1" d="1"/>
        <a:sy n="1" d="1"/>
      </p:scale>
      <p:origin x="0" y="0"/>
    </p:cViewPr>
  </p:notesTextViewPr>
  <p:notesViewPr>
    <p:cSldViewPr snapToGrid="0">
      <p:cViewPr varScale="1">
        <p:scale>
          <a:sx n="89" d="100"/>
          <a:sy n="89" d="100"/>
        </p:scale>
        <p:origin x="-38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filled"/>
        <c:varyColors val="0"/>
        <c:ser>
          <c:idx val="0"/>
          <c:order val="0"/>
          <c:tx>
            <c:strRef>
              <c:f>Sheet1!$B$1</c:f>
              <c:strCache>
                <c:ptCount val="1"/>
                <c:pt idx="0">
                  <c:v>Per</c:v>
                </c:pt>
              </c:strCache>
            </c:strRef>
          </c:tx>
          <c:spPr>
            <a:gradFill>
              <a:gsLst>
                <a:gs pos="0">
                  <a:schemeClr val="accent1">
                    <a:shade val="30000"/>
                    <a:satMod val="115000"/>
                    <a:alpha val="70000"/>
                  </a:schemeClr>
                </a:gs>
                <a:gs pos="50000">
                  <a:schemeClr val="accent1">
                    <a:shade val="67500"/>
                    <a:satMod val="115000"/>
                    <a:alpha val="70000"/>
                  </a:schemeClr>
                </a:gs>
                <a:gs pos="100000">
                  <a:schemeClr val="accent1">
                    <a:shade val="100000"/>
                    <a:satMod val="115000"/>
                    <a:alpha val="70000"/>
                  </a:schemeClr>
                </a:gs>
              </a:gsLst>
              <a:lin ang="10800000" scaled="1"/>
            </a:gradFill>
            <a:effectLst>
              <a:outerShdw blurRad="50800" dist="38100" dir="2700000" algn="tl" rotWithShape="0">
                <a:prstClr val="black">
                  <a:alpha val="40000"/>
                </a:prstClr>
              </a:outerShdw>
            </a:effectLst>
          </c:spPr>
          <c:cat>
            <c:strRef>
              <c:f>Sheet1!$A$2:$A$7</c:f>
              <c:strCache>
                <c:ptCount val="6"/>
                <c:pt idx="0">
                  <c:v>Branding</c:v>
                </c:pt>
                <c:pt idx="1">
                  <c:v>Marketing</c:v>
                </c:pt>
                <c:pt idx="2">
                  <c:v>Communication</c:v>
                </c:pt>
                <c:pt idx="3">
                  <c:v>Publishing</c:v>
                </c:pt>
                <c:pt idx="4">
                  <c:v>Designing</c:v>
                </c:pt>
                <c:pt idx="5">
                  <c:v>Producing</c:v>
                </c:pt>
              </c:strCache>
            </c:strRef>
          </c:cat>
          <c:val>
            <c:numRef>
              <c:f>Sheet1!$B$2:$B$7</c:f>
              <c:numCache>
                <c:formatCode>0%</c:formatCode>
                <c:ptCount val="6"/>
                <c:pt idx="0">
                  <c:v>0.97</c:v>
                </c:pt>
                <c:pt idx="1">
                  <c:v>0.77</c:v>
                </c:pt>
                <c:pt idx="2">
                  <c:v>0.9</c:v>
                </c:pt>
                <c:pt idx="3">
                  <c:v>0.67</c:v>
                </c:pt>
                <c:pt idx="4">
                  <c:v>0.99</c:v>
                </c:pt>
                <c:pt idx="5">
                  <c:v>0.88</c:v>
                </c:pt>
              </c:numCache>
            </c:numRef>
          </c:val>
        </c:ser>
        <c:dLbls>
          <c:showLegendKey val="0"/>
          <c:showVal val="0"/>
          <c:showCatName val="0"/>
          <c:showSerName val="0"/>
          <c:showPercent val="0"/>
          <c:showBubbleSize val="0"/>
        </c:dLbls>
        <c:axId val="672926400"/>
        <c:axId val="672929200"/>
      </c:radarChart>
      <c:catAx>
        <c:axId val="672926400"/>
        <c:scaling>
          <c:orientation val="minMax"/>
        </c:scaling>
        <c:delete val="0"/>
        <c:axPos val="b"/>
        <c:majorGridlines/>
        <c:numFmt formatCode="General" sourceLinked="1"/>
        <c:majorTickMark val="out"/>
        <c:minorTickMark val="none"/>
        <c:tickLblPos val="nextTo"/>
        <c:crossAx val="672929200"/>
        <c:crosses val="autoZero"/>
        <c:auto val="1"/>
        <c:lblAlgn val="ctr"/>
        <c:lblOffset val="100"/>
        <c:noMultiLvlLbl val="0"/>
      </c:catAx>
      <c:valAx>
        <c:axId val="672929200"/>
        <c:scaling>
          <c:orientation val="minMax"/>
        </c:scaling>
        <c:delete val="1"/>
        <c:axPos val="l"/>
        <c:majorGridlines/>
        <c:numFmt formatCode="0%" sourceLinked="1"/>
        <c:majorTickMark val="cross"/>
        <c:minorTickMark val="none"/>
        <c:tickLblPos val="nextTo"/>
        <c:crossAx val="67292640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Per</c:v>
                </c:pt>
              </c:strCache>
            </c:strRef>
          </c:tx>
          <c:spPr>
            <a:solidFill>
              <a:schemeClr val="bg1">
                <a:lumMod val="10000"/>
                <a:lumOff val="90000"/>
              </a:schemeClr>
            </a:solidFill>
            <a:effectLst>
              <a:outerShdw blurRad="50800" dist="38100" dir="2700000" algn="tl" rotWithShape="0">
                <a:prstClr val="black">
                  <a:alpha val="40000"/>
                </a:prstClr>
              </a:outerShdw>
            </a:effectLst>
          </c:spPr>
          <c:dPt>
            <c:idx val="0"/>
            <c:bubble3D val="0"/>
            <c:spPr>
              <a:solidFill>
                <a:schemeClr val="bg1"/>
              </a:solidFill>
              <a:ln>
                <a:noFill/>
              </a:ln>
              <a:effectLst>
                <a:outerShdw blurRad="50800" dist="38100" dir="2700000" algn="tl" rotWithShape="0">
                  <a:prstClr val="black">
                    <a:alpha val="40000"/>
                  </a:prstClr>
                </a:outerShdw>
              </a:effectLst>
            </c:spPr>
          </c:dPt>
          <c:dPt>
            <c:idx val="1"/>
            <c:bubble3D val="0"/>
            <c:spPr>
              <a:solidFill>
                <a:schemeClr val="bg2">
                  <a:lumMod val="25000"/>
                  <a:lumOff val="75000"/>
                </a:schemeClr>
              </a:solidFill>
              <a:ln>
                <a:noFill/>
              </a:ln>
              <a:effectLst>
                <a:outerShdw blurRad="50800" dist="38100" dir="2700000" algn="tl" rotWithShape="0">
                  <a:prstClr val="black">
                    <a:alpha val="40000"/>
                  </a:prstClr>
                </a:outerShdw>
              </a:effectLst>
            </c:spPr>
          </c:dPt>
          <c:cat>
            <c:strRef>
              <c:f>Sheet1!$A$2:$A$3</c:f>
              <c:strCache>
                <c:ptCount val="2"/>
                <c:pt idx="0">
                  <c:v>Positive</c:v>
                </c:pt>
                <c:pt idx="1">
                  <c:v>Negative</c:v>
                </c:pt>
              </c:strCache>
            </c:strRef>
          </c:cat>
          <c:val>
            <c:numRef>
              <c:f>Sheet1!$B$2:$B$3</c:f>
              <c:numCache>
                <c:formatCode>0%</c:formatCode>
                <c:ptCount val="2"/>
                <c:pt idx="0">
                  <c:v>0.78</c:v>
                </c:pt>
                <c:pt idx="1">
                  <c:v>0.22</c:v>
                </c:pt>
              </c:numCache>
            </c:numRef>
          </c:val>
        </c:ser>
        <c:dLbls>
          <c:showLegendKey val="0"/>
          <c:showVal val="0"/>
          <c:showCatName val="0"/>
          <c:showSerName val="0"/>
          <c:showPercent val="0"/>
          <c:showBubbleSize val="0"/>
          <c:showLeaderLines val="1"/>
        </c:dLbls>
        <c:firstSliceAng val="0"/>
        <c:holeSize val="80"/>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Per</c:v>
                </c:pt>
              </c:strCache>
            </c:strRef>
          </c:tx>
          <c:spPr>
            <a:solidFill>
              <a:schemeClr val="accent2"/>
            </a:solidFill>
            <a:ln>
              <a:noFill/>
            </a:ln>
            <a:effectLst>
              <a:outerShdw blurRad="50800" dist="38100" dir="2700000" algn="tl" rotWithShape="0">
                <a:prstClr val="black">
                  <a:alpha val="40000"/>
                </a:prstClr>
              </a:outerShdw>
            </a:effectLst>
          </c:spPr>
          <c:dPt>
            <c:idx val="1"/>
            <c:bubble3D val="0"/>
            <c:spPr>
              <a:solidFill>
                <a:schemeClr val="bg2">
                  <a:lumMod val="25000"/>
                  <a:lumOff val="75000"/>
                </a:schemeClr>
              </a:solidFill>
              <a:ln>
                <a:noFill/>
              </a:ln>
              <a:effectLst>
                <a:outerShdw blurRad="50800" dist="38100" dir="2700000" algn="tl" rotWithShape="0">
                  <a:prstClr val="black">
                    <a:alpha val="40000"/>
                  </a:prstClr>
                </a:outerShdw>
              </a:effectLst>
            </c:spPr>
          </c:dPt>
          <c:cat>
            <c:strRef>
              <c:f>Sheet1!$A$2:$A$3</c:f>
              <c:strCache>
                <c:ptCount val="2"/>
                <c:pt idx="0">
                  <c:v>Positive</c:v>
                </c:pt>
                <c:pt idx="1">
                  <c:v>Negative</c:v>
                </c:pt>
              </c:strCache>
            </c:strRef>
          </c:cat>
          <c:val>
            <c:numRef>
              <c:f>Sheet1!$B$2:$B$3</c:f>
              <c:numCache>
                <c:formatCode>0%</c:formatCode>
                <c:ptCount val="2"/>
                <c:pt idx="0">
                  <c:v>0.89</c:v>
                </c:pt>
                <c:pt idx="1">
                  <c:v>0.11</c:v>
                </c:pt>
              </c:numCache>
            </c:numRef>
          </c:val>
        </c:ser>
        <c:dLbls>
          <c:showLegendKey val="0"/>
          <c:showVal val="0"/>
          <c:showCatName val="0"/>
          <c:showSerName val="0"/>
          <c:showPercent val="0"/>
          <c:showBubbleSize val="0"/>
          <c:showLeaderLines val="1"/>
        </c:dLbls>
        <c:firstSliceAng val="0"/>
        <c:holeSize val="80"/>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Per</c:v>
                </c:pt>
              </c:strCache>
            </c:strRef>
          </c:tx>
          <c:spPr>
            <a:solidFill>
              <a:schemeClr val="bg1">
                <a:lumMod val="10000"/>
                <a:lumOff val="90000"/>
              </a:schemeClr>
            </a:solidFill>
            <a:effectLst>
              <a:outerShdw blurRad="50800" dist="38100" dir="2700000" algn="tl" rotWithShape="0">
                <a:prstClr val="black">
                  <a:alpha val="40000"/>
                </a:prstClr>
              </a:outerShdw>
            </a:effectLst>
          </c:spPr>
          <c:dPt>
            <c:idx val="0"/>
            <c:bubble3D val="0"/>
            <c:spPr>
              <a:solidFill>
                <a:schemeClr val="bg1"/>
              </a:solidFill>
              <a:ln>
                <a:noFill/>
              </a:ln>
              <a:effectLst>
                <a:outerShdw blurRad="50800" dist="38100" dir="2700000" algn="tl" rotWithShape="0">
                  <a:prstClr val="black">
                    <a:alpha val="40000"/>
                  </a:prstClr>
                </a:outerShdw>
              </a:effectLst>
            </c:spPr>
          </c:dPt>
          <c:dPt>
            <c:idx val="1"/>
            <c:bubble3D val="0"/>
            <c:spPr>
              <a:solidFill>
                <a:schemeClr val="tx1">
                  <a:lumMod val="10000"/>
                  <a:lumOff val="90000"/>
                </a:schemeClr>
              </a:solidFill>
              <a:ln>
                <a:noFill/>
              </a:ln>
              <a:effectLst>
                <a:outerShdw blurRad="50800" dist="38100" dir="2700000" algn="tl" rotWithShape="0">
                  <a:prstClr val="black">
                    <a:alpha val="40000"/>
                  </a:prstClr>
                </a:outerShdw>
              </a:effectLst>
            </c:spPr>
          </c:dPt>
          <c:cat>
            <c:strRef>
              <c:f>Sheet1!$A$2:$A$3</c:f>
              <c:strCache>
                <c:ptCount val="2"/>
                <c:pt idx="0">
                  <c:v>Positive</c:v>
                </c:pt>
                <c:pt idx="1">
                  <c:v>Negative</c:v>
                </c:pt>
              </c:strCache>
            </c:strRef>
          </c:cat>
          <c:val>
            <c:numRef>
              <c:f>Sheet1!$B$2:$B$3</c:f>
              <c:numCache>
                <c:formatCode>0%</c:formatCode>
                <c:ptCount val="2"/>
                <c:pt idx="0">
                  <c:v>0.95</c:v>
                </c:pt>
                <c:pt idx="1">
                  <c:v>0.05</c:v>
                </c:pt>
              </c:numCache>
            </c:numRef>
          </c:val>
        </c:ser>
        <c:dLbls>
          <c:showLegendKey val="0"/>
          <c:showVal val="0"/>
          <c:showCatName val="0"/>
          <c:showSerName val="0"/>
          <c:showPercent val="0"/>
          <c:showBubbleSize val="0"/>
          <c:showLeaderLines val="1"/>
        </c:dLbls>
        <c:firstSliceAng val="0"/>
        <c:holeSize val="80"/>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Per</c:v>
                </c:pt>
              </c:strCache>
            </c:strRef>
          </c:tx>
          <c:spPr>
            <a:solidFill>
              <a:schemeClr val="accent2"/>
            </a:solidFill>
            <a:ln>
              <a:noFill/>
            </a:ln>
            <a:effectLst>
              <a:outerShdw blurRad="50800" dist="38100" dir="2700000" algn="tl" rotWithShape="0">
                <a:prstClr val="black">
                  <a:alpha val="40000"/>
                </a:prstClr>
              </a:outerShdw>
            </a:effectLst>
          </c:spPr>
          <c:dPt>
            <c:idx val="1"/>
            <c:bubble3D val="0"/>
            <c:spPr>
              <a:solidFill>
                <a:schemeClr val="bg2">
                  <a:lumMod val="25000"/>
                  <a:lumOff val="75000"/>
                </a:schemeClr>
              </a:solidFill>
              <a:ln>
                <a:noFill/>
              </a:ln>
              <a:effectLst>
                <a:outerShdw blurRad="50800" dist="38100" dir="2700000" algn="tl" rotWithShape="0">
                  <a:prstClr val="black">
                    <a:alpha val="40000"/>
                  </a:prstClr>
                </a:outerShdw>
              </a:effectLst>
            </c:spPr>
          </c:dPt>
          <c:cat>
            <c:strRef>
              <c:f>Sheet1!$A$2:$A$3</c:f>
              <c:strCache>
                <c:ptCount val="2"/>
                <c:pt idx="0">
                  <c:v>Positive</c:v>
                </c:pt>
                <c:pt idx="1">
                  <c:v>Negative</c:v>
                </c:pt>
              </c:strCache>
            </c:strRef>
          </c:cat>
          <c:val>
            <c:numRef>
              <c:f>Sheet1!$B$2:$B$3</c:f>
              <c:numCache>
                <c:formatCode>0%</c:formatCode>
                <c:ptCount val="2"/>
                <c:pt idx="0">
                  <c:v>0.82</c:v>
                </c:pt>
                <c:pt idx="1">
                  <c:v>0.18</c:v>
                </c:pt>
              </c:numCache>
            </c:numRef>
          </c:val>
        </c:ser>
        <c:dLbls>
          <c:showLegendKey val="0"/>
          <c:showVal val="0"/>
          <c:showCatName val="0"/>
          <c:showSerName val="0"/>
          <c:showPercent val="0"/>
          <c:showBubbleSize val="0"/>
          <c:showLeaderLines val="1"/>
        </c:dLbls>
        <c:firstSliceAng val="0"/>
        <c:holeSize val="80"/>
      </c:doughnutChart>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50800"/>
            <a:effectLst>
              <a:outerShdw blurRad="50800" dist="38100" dir="2700000" algn="tl" rotWithShape="0">
                <a:prstClr val="black">
                  <a:alpha val="40000"/>
                </a:prstClr>
              </a:outerShdw>
            </a:effectLst>
          </c:spPr>
          <c:marker>
            <c:symbol val="circle"/>
            <c:size val="20"/>
            <c:spPr>
              <a:gradFill flip="none" rotWithShape="1">
                <a:gsLst>
                  <a:gs pos="0">
                    <a:srgbClr val="FFFFFF"/>
                  </a:gs>
                  <a:gs pos="52000">
                    <a:schemeClr val="accent1"/>
                  </a:gs>
                  <a:gs pos="100000">
                    <a:schemeClr val="accent1">
                      <a:lumMod val="50000"/>
                    </a:schemeClr>
                  </a:gs>
                </a:gsLst>
                <a:lin ang="2700000" scaled="1"/>
                <a:tileRect/>
              </a:gradFill>
              <a:ln w="76200">
                <a:noFill/>
              </a:ln>
              <a:effectLst>
                <a:outerShdw blurRad="50800" dist="38100" dir="2700000" algn="tl" rotWithShape="0">
                  <a:prstClr val="black">
                    <a:alpha val="40000"/>
                  </a:prstClr>
                </a:outerShdw>
              </a:effectLst>
            </c:spPr>
          </c:marker>
          <c:cat>
            <c:numRef>
              <c:f>Sheet1!$A$2:$A$14</c:f>
              <c:numCache>
                <c:formatCode>General</c:formatCode>
                <c:ptCount val="13"/>
                <c:pt idx="0">
                  <c:v>1990</c:v>
                </c:pt>
                <c:pt idx="1">
                  <c:v>1992</c:v>
                </c:pt>
                <c:pt idx="2">
                  <c:v>1994</c:v>
                </c:pt>
                <c:pt idx="3">
                  <c:v>1996</c:v>
                </c:pt>
                <c:pt idx="4">
                  <c:v>1998</c:v>
                </c:pt>
                <c:pt idx="5">
                  <c:v>2000</c:v>
                </c:pt>
                <c:pt idx="6">
                  <c:v>2002</c:v>
                </c:pt>
                <c:pt idx="7">
                  <c:v>2004</c:v>
                </c:pt>
                <c:pt idx="8">
                  <c:v>2006</c:v>
                </c:pt>
                <c:pt idx="9">
                  <c:v>2008</c:v>
                </c:pt>
                <c:pt idx="10">
                  <c:v>2010</c:v>
                </c:pt>
                <c:pt idx="11">
                  <c:v>2012</c:v>
                </c:pt>
                <c:pt idx="12">
                  <c:v>2014</c:v>
                </c:pt>
              </c:numCache>
            </c:numRef>
          </c:cat>
          <c:val>
            <c:numRef>
              <c:f>Sheet1!$B$2:$B$14</c:f>
              <c:numCache>
                <c:formatCode>General</c:formatCode>
                <c:ptCount val="13"/>
                <c:pt idx="0">
                  <c:v>16</c:v>
                </c:pt>
                <c:pt idx="1">
                  <c:v>18</c:v>
                </c:pt>
                <c:pt idx="2">
                  <c:v>26</c:v>
                </c:pt>
                <c:pt idx="3">
                  <c:v>22</c:v>
                </c:pt>
                <c:pt idx="4">
                  <c:v>24</c:v>
                </c:pt>
                <c:pt idx="5">
                  <c:v>30</c:v>
                </c:pt>
                <c:pt idx="6">
                  <c:v>33</c:v>
                </c:pt>
                <c:pt idx="7">
                  <c:v>32</c:v>
                </c:pt>
                <c:pt idx="8">
                  <c:v>40</c:v>
                </c:pt>
                <c:pt idx="9">
                  <c:v>44</c:v>
                </c:pt>
                <c:pt idx="10">
                  <c:v>38</c:v>
                </c:pt>
                <c:pt idx="11">
                  <c:v>45</c:v>
                </c:pt>
                <c:pt idx="12">
                  <c:v>59</c:v>
                </c:pt>
              </c:numCache>
            </c:numRef>
          </c:val>
          <c:smooth val="0"/>
        </c:ser>
        <c:dLbls>
          <c:showLegendKey val="0"/>
          <c:showVal val="0"/>
          <c:showCatName val="0"/>
          <c:showSerName val="0"/>
          <c:showPercent val="0"/>
          <c:showBubbleSize val="0"/>
        </c:dLbls>
        <c:marker val="1"/>
        <c:smooth val="0"/>
        <c:axId val="732194880"/>
        <c:axId val="732195440"/>
      </c:lineChart>
      <c:catAx>
        <c:axId val="732194880"/>
        <c:scaling>
          <c:orientation val="minMax"/>
        </c:scaling>
        <c:delete val="0"/>
        <c:axPos val="b"/>
        <c:numFmt formatCode="General" sourceLinked="1"/>
        <c:majorTickMark val="out"/>
        <c:minorTickMark val="none"/>
        <c:tickLblPos val="nextTo"/>
        <c:crossAx val="732195440"/>
        <c:crosses val="autoZero"/>
        <c:auto val="1"/>
        <c:lblAlgn val="ctr"/>
        <c:lblOffset val="100"/>
        <c:noMultiLvlLbl val="0"/>
      </c:catAx>
      <c:valAx>
        <c:axId val="732195440"/>
        <c:scaling>
          <c:orientation val="minMax"/>
        </c:scaling>
        <c:delete val="0"/>
        <c:axPos val="l"/>
        <c:majorGridlines>
          <c:spPr>
            <a:ln>
              <a:solidFill>
                <a:schemeClr val="bg2">
                  <a:lumMod val="25000"/>
                  <a:lumOff val="75000"/>
                </a:schemeClr>
              </a:solidFill>
            </a:ln>
          </c:spPr>
        </c:majorGridlines>
        <c:numFmt formatCode="General" sourceLinked="1"/>
        <c:majorTickMark val="out"/>
        <c:minorTickMark val="none"/>
        <c:tickLblPos val="nextTo"/>
        <c:crossAx val="73219488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Application</c:v>
                </c:pt>
              </c:strCache>
            </c:strRef>
          </c:tx>
          <c:spPr>
            <a:solidFill>
              <a:schemeClr val="bg1">
                <a:lumMod val="90000"/>
                <a:lumOff val="10000"/>
              </a:schemeClr>
            </a:solidFill>
            <a:effectLst>
              <a:outerShdw blurRad="76200" dir="18900000" sy="23000" kx="-1200000" algn="bl" rotWithShape="0">
                <a:prstClr val="black">
                  <a:alpha val="20000"/>
                </a:prstClr>
              </a:outerShdw>
            </a:effectLst>
          </c:spPr>
          <c:invertIfNegative val="0"/>
          <c:cat>
            <c:numRef>
              <c:f>Sheet1!$A$2:$A$5</c:f>
              <c:numCache>
                <c:formatCode>General</c:formatCode>
                <c:ptCount val="4"/>
                <c:pt idx="0">
                  <c:v>1990</c:v>
                </c:pt>
                <c:pt idx="1">
                  <c:v>2000</c:v>
                </c:pt>
                <c:pt idx="2">
                  <c:v>2010</c:v>
                </c:pt>
                <c:pt idx="3">
                  <c:v>2020</c:v>
                </c:pt>
              </c:numCache>
            </c:numRef>
          </c:cat>
          <c:val>
            <c:numRef>
              <c:f>Sheet1!$B$2:$B$5</c:f>
              <c:numCache>
                <c:formatCode>General</c:formatCode>
                <c:ptCount val="4"/>
                <c:pt idx="0">
                  <c:v>80</c:v>
                </c:pt>
                <c:pt idx="1">
                  <c:v>55</c:v>
                </c:pt>
                <c:pt idx="2">
                  <c:v>60</c:v>
                </c:pt>
                <c:pt idx="3">
                  <c:v>125</c:v>
                </c:pt>
              </c:numCache>
            </c:numRef>
          </c:val>
        </c:ser>
        <c:ser>
          <c:idx val="1"/>
          <c:order val="1"/>
          <c:tx>
            <c:strRef>
              <c:f>Sheet1!$C$1</c:f>
              <c:strCache>
                <c:ptCount val="1"/>
                <c:pt idx="0">
                  <c:v>Digital Contents</c:v>
                </c:pt>
              </c:strCache>
            </c:strRef>
          </c:tx>
          <c:spPr>
            <a:effectLst>
              <a:outerShdw blurRad="76200" dir="13500000" sy="23000" kx="1200000" algn="br" rotWithShape="0">
                <a:prstClr val="black">
                  <a:alpha val="20000"/>
                </a:prstClr>
              </a:outerShdw>
            </a:effectLst>
          </c:spPr>
          <c:invertIfNegative val="0"/>
          <c:cat>
            <c:numRef>
              <c:f>Sheet1!$A$2:$A$5</c:f>
              <c:numCache>
                <c:formatCode>General</c:formatCode>
                <c:ptCount val="4"/>
                <c:pt idx="0">
                  <c:v>1990</c:v>
                </c:pt>
                <c:pt idx="1">
                  <c:v>2000</c:v>
                </c:pt>
                <c:pt idx="2">
                  <c:v>2010</c:v>
                </c:pt>
                <c:pt idx="3">
                  <c:v>2020</c:v>
                </c:pt>
              </c:numCache>
            </c:numRef>
          </c:cat>
          <c:val>
            <c:numRef>
              <c:f>Sheet1!$C$2:$C$5</c:f>
              <c:numCache>
                <c:formatCode>General</c:formatCode>
                <c:ptCount val="4"/>
                <c:pt idx="0">
                  <c:v>56</c:v>
                </c:pt>
                <c:pt idx="1">
                  <c:v>77</c:v>
                </c:pt>
                <c:pt idx="2">
                  <c:v>84</c:v>
                </c:pt>
                <c:pt idx="3">
                  <c:v>90</c:v>
                </c:pt>
              </c:numCache>
            </c:numRef>
          </c:val>
        </c:ser>
        <c:ser>
          <c:idx val="2"/>
          <c:order val="2"/>
          <c:tx>
            <c:strRef>
              <c:f>Sheet1!$D$1</c:f>
              <c:strCache>
                <c:ptCount val="1"/>
                <c:pt idx="0">
                  <c:v>Ads</c:v>
                </c:pt>
              </c:strCache>
            </c:strRef>
          </c:tx>
          <c:spPr>
            <a:solidFill>
              <a:schemeClr val="accent1">
                <a:lumMod val="75000"/>
              </a:schemeClr>
            </a:solidFill>
            <a:effectLst>
              <a:outerShdw blurRad="76200" dir="13500000" sy="23000" kx="1200000" algn="br" rotWithShape="0">
                <a:prstClr val="black">
                  <a:alpha val="20000"/>
                </a:prstClr>
              </a:outerShdw>
            </a:effectLst>
          </c:spPr>
          <c:invertIfNegative val="0"/>
          <c:cat>
            <c:numRef>
              <c:f>Sheet1!$A$2:$A$5</c:f>
              <c:numCache>
                <c:formatCode>General</c:formatCode>
                <c:ptCount val="4"/>
                <c:pt idx="0">
                  <c:v>1990</c:v>
                </c:pt>
                <c:pt idx="1">
                  <c:v>2000</c:v>
                </c:pt>
                <c:pt idx="2">
                  <c:v>2010</c:v>
                </c:pt>
                <c:pt idx="3">
                  <c:v>2020</c:v>
                </c:pt>
              </c:numCache>
            </c:numRef>
          </c:cat>
          <c:val>
            <c:numRef>
              <c:f>Sheet1!$D$2:$D$5</c:f>
              <c:numCache>
                <c:formatCode>General</c:formatCode>
                <c:ptCount val="4"/>
                <c:pt idx="0">
                  <c:v>96</c:v>
                </c:pt>
                <c:pt idx="1">
                  <c:v>136</c:v>
                </c:pt>
                <c:pt idx="2">
                  <c:v>120</c:v>
                </c:pt>
                <c:pt idx="3">
                  <c:v>160</c:v>
                </c:pt>
              </c:numCache>
            </c:numRef>
          </c:val>
        </c:ser>
        <c:dLbls>
          <c:showLegendKey val="0"/>
          <c:showVal val="0"/>
          <c:showCatName val="0"/>
          <c:showSerName val="0"/>
          <c:showPercent val="0"/>
          <c:showBubbleSize val="0"/>
        </c:dLbls>
        <c:gapWidth val="150"/>
        <c:shape val="cone"/>
        <c:axId val="793780448"/>
        <c:axId val="793781008"/>
        <c:axId val="0"/>
      </c:bar3DChart>
      <c:catAx>
        <c:axId val="793780448"/>
        <c:scaling>
          <c:orientation val="minMax"/>
        </c:scaling>
        <c:delete val="0"/>
        <c:axPos val="b"/>
        <c:numFmt formatCode="General" sourceLinked="1"/>
        <c:majorTickMark val="out"/>
        <c:minorTickMark val="none"/>
        <c:tickLblPos val="nextTo"/>
        <c:crossAx val="793781008"/>
        <c:crosses val="autoZero"/>
        <c:auto val="1"/>
        <c:lblAlgn val="ctr"/>
        <c:lblOffset val="100"/>
        <c:noMultiLvlLbl val="0"/>
      </c:catAx>
      <c:valAx>
        <c:axId val="793781008"/>
        <c:scaling>
          <c:orientation val="minMax"/>
        </c:scaling>
        <c:delete val="0"/>
        <c:axPos val="l"/>
        <c:majorGridlines>
          <c:spPr>
            <a:ln>
              <a:solidFill>
                <a:schemeClr val="tx1">
                  <a:lumMod val="25000"/>
                  <a:lumOff val="75000"/>
                </a:schemeClr>
              </a:solidFill>
            </a:ln>
          </c:spPr>
        </c:majorGridlines>
        <c:numFmt formatCode="General" sourceLinked="1"/>
        <c:majorTickMark val="out"/>
        <c:minorTickMark val="none"/>
        <c:tickLblPos val="nextTo"/>
        <c:crossAx val="793780448"/>
        <c:crosses val="autoZero"/>
        <c:crossBetween val="between"/>
      </c:valAx>
    </c:plotArea>
    <c:legend>
      <c:legendPos val="t"/>
      <c:layout/>
      <c:overlay val="0"/>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DF56BA-F12C-48C9-8C42-6D0888382B21}" type="datetimeFigureOut">
              <a:rPr lang="en-US" smtClean="0"/>
              <a:t>6/30/2014</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BE144B-B9B0-4FC2-A6CE-C71C67573E91}" type="slidenum">
              <a:rPr lang="en-US" smtClean="0"/>
              <a:t>‹#›</a:t>
            </a:fld>
            <a:endParaRPr lang="en-US"/>
          </a:p>
        </p:txBody>
      </p:sp>
    </p:spTree>
    <p:extLst>
      <p:ext uri="{BB962C8B-B14F-4D97-AF65-F5344CB8AC3E}">
        <p14:creationId xmlns:p14="http://schemas.microsoft.com/office/powerpoint/2010/main" val="2012853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61F5E1-94BD-4612-904B-C78400F65B08}" type="datetimeFigureOut">
              <a:rPr lang="en-US" smtClean="0"/>
              <a:t>6/30/2014</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C82048-54E4-4189-8945-049D6C18BC97}" type="slidenum">
              <a:rPr lang="en-US" smtClean="0"/>
              <a:t>‹#›</a:t>
            </a:fld>
            <a:endParaRPr lang="en-US"/>
          </a:p>
        </p:txBody>
      </p:sp>
    </p:spTree>
    <p:extLst>
      <p:ext uri="{BB962C8B-B14F-4D97-AF65-F5344CB8AC3E}">
        <p14:creationId xmlns:p14="http://schemas.microsoft.com/office/powerpoint/2010/main" val="3157192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5.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5.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5.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5.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5.png"/><Relationship Id="rId4"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46"/>
            <a:ext cx="18287210" cy="10286554"/>
          </a:xfrm>
          <a:prstGeom prst="rect">
            <a:avLst/>
          </a:prstGeom>
        </p:spPr>
      </p:pic>
      <p:sp>
        <p:nvSpPr>
          <p:cNvPr id="2" name="Title 1"/>
          <p:cNvSpPr>
            <a:spLocks noGrp="1"/>
          </p:cNvSpPr>
          <p:nvPr>
            <p:ph type="ctrTitle" hasCustomPrompt="1"/>
          </p:nvPr>
        </p:nvSpPr>
        <p:spPr>
          <a:xfrm>
            <a:off x="2285802" y="3500314"/>
            <a:ext cx="13714810" cy="3581400"/>
          </a:xfrm>
        </p:spPr>
        <p:txBody>
          <a:bodyPr anchor="ctr"/>
          <a:lstStyle>
            <a:lvl1pPr algn="ctr">
              <a:defRPr sz="8999">
                <a:solidFill>
                  <a:schemeClr val="tx1"/>
                </a:solidFill>
              </a:defRPr>
            </a:lvl1pPr>
          </a:lstStyle>
          <a:p>
            <a:r>
              <a:rPr lang="en-US" altLang="ja-JP" dirty="0" smtClean="0"/>
              <a:t>Master Title</a:t>
            </a:r>
            <a:endParaRPr lang="en-US" dirty="0"/>
          </a:p>
        </p:txBody>
      </p:sp>
      <p:sp>
        <p:nvSpPr>
          <p:cNvPr id="3" name="Subtitle 2"/>
          <p:cNvSpPr>
            <a:spLocks noGrp="1"/>
          </p:cNvSpPr>
          <p:nvPr>
            <p:ph type="subTitle" idx="1" hasCustomPrompt="1"/>
          </p:nvPr>
        </p:nvSpPr>
        <p:spPr>
          <a:xfrm>
            <a:off x="2285802" y="8271518"/>
            <a:ext cx="13714810" cy="1556961"/>
          </a:xfrm>
        </p:spPr>
        <p:txBody>
          <a:bodyPr>
            <a:normAutofit/>
          </a:bodyPr>
          <a:lstStyle>
            <a:lvl1pPr marL="0" indent="0" algn="ctr">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Tree>
    <p:extLst>
      <p:ext uri="{BB962C8B-B14F-4D97-AF65-F5344CB8AC3E}">
        <p14:creationId xmlns:p14="http://schemas.microsoft.com/office/powerpoint/2010/main" val="493325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42"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anim calcmode="lin" valueType="num">
                      <p:cBhvr>
                        <p:cTn dur="1000" fill="hold"/>
                        <p:tgtEl>
                          <p:spTgt spid="3"/>
                        </p:tgtEl>
                        <p:attrNameLst>
                          <p:attrName>ppt_x</p:attrName>
                        </p:attrNameLst>
                      </p:cBhvr>
                      <p:tavLst>
                        <p:tav tm="0">
                          <p:val>
                            <p:strVal val="#ppt_x"/>
                          </p:val>
                        </p:tav>
                        <p:tav tm="100000">
                          <p:val>
                            <p:strVal val="#ppt_x"/>
                          </p:val>
                        </p:tav>
                      </p:tavLst>
                    </p:anim>
                    <p:anim calcmode="lin" valueType="num">
                      <p:cBhvr>
                        <p:cTn dur="1000" fill="hold"/>
                        <p:tgtEl>
                          <p:spTgt spid="3"/>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 Column - No Image">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7" y="3197032"/>
            <a:ext cx="8421520" cy="1530286"/>
          </a:xfrm>
        </p:spPr>
        <p:txBody>
          <a:bodyPr anchor="b"/>
          <a:lstStyle>
            <a:lvl1pPr>
              <a:defRPr baseline="0">
                <a:solidFill>
                  <a:schemeClr val="accent1"/>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6" y="4806943"/>
            <a:ext cx="8425896" cy="3565943"/>
          </a:xfrm>
        </p:spPr>
        <p:txBody>
          <a:bodyPr>
            <a:normAutofit/>
          </a:bodyPr>
          <a:lstStyle>
            <a:lvl1pPr>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2628240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o Image - 1 Column">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6" y="7209977"/>
            <a:ext cx="16085635" cy="662321"/>
          </a:xfrm>
        </p:spPr>
        <p:txBody>
          <a:bodyPr anchor="b"/>
          <a:lstStyle>
            <a:lvl1pPr>
              <a:defRPr baseline="0">
                <a:solidFill>
                  <a:schemeClr val="accent1"/>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5" y="7951924"/>
            <a:ext cx="16077615" cy="1510732"/>
          </a:xfrm>
        </p:spPr>
        <p:txBody>
          <a:bodyPr>
            <a:normAutofit/>
          </a:bodyPr>
          <a:lstStyle>
            <a:lvl1pPr>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1824556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 graph - 1 Column">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6" y="7209977"/>
            <a:ext cx="16120393" cy="662321"/>
          </a:xfrm>
        </p:spPr>
        <p:txBody>
          <a:bodyPr anchor="b"/>
          <a:lstStyle>
            <a:lvl1pPr>
              <a:defRPr baseline="0">
                <a:solidFill>
                  <a:schemeClr val="accent1"/>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5" y="7951924"/>
            <a:ext cx="16077615" cy="1510732"/>
          </a:xfrm>
        </p:spPr>
        <p:txBody>
          <a:bodyPr>
            <a:normAutofit/>
          </a:bodyPr>
          <a:lstStyle>
            <a:lvl1pPr>
              <a:defRPr sz="2400" baseline="0">
                <a:solidFill>
                  <a:schemeClr val="bg1"/>
                </a:solidFill>
              </a:defRPr>
            </a:lvl1pPr>
          </a:lstStyle>
          <a:p>
            <a:pPr lvl="0"/>
            <a:r>
              <a:rPr lang="en-US" dirty="0" smtClean="0"/>
              <a:t>Text Here</a:t>
            </a:r>
            <a:endParaRPr lang="en-US" dirty="0"/>
          </a:p>
        </p:txBody>
      </p:sp>
      <p:sp>
        <p:nvSpPr>
          <p:cNvPr id="9" name="グラフ プレースホルダー 8"/>
          <p:cNvSpPr>
            <a:spLocks noGrp="1"/>
          </p:cNvSpPr>
          <p:nvPr>
            <p:ph type="chart" sz="quarter" idx="16" hasCustomPrompt="1"/>
          </p:nvPr>
        </p:nvSpPr>
        <p:spPr>
          <a:xfrm>
            <a:off x="1028700" y="2311400"/>
            <a:ext cx="15875000" cy="4775200"/>
          </a:xfrm>
        </p:spPr>
        <p:txBody>
          <a:bodyPr>
            <a:normAutofit/>
          </a:bodyPr>
          <a:lstStyle>
            <a:lvl1pPr>
              <a:defRPr sz="2000"/>
            </a:lvl1pPr>
          </a:lstStyle>
          <a:p>
            <a:r>
              <a:rPr lang="en-US" dirty="0" smtClean="0"/>
              <a:t>Add Graph</a:t>
            </a:r>
            <a:endParaRPr lang="en-US" dirty="0"/>
          </a:p>
        </p:txBody>
      </p:sp>
    </p:spTree>
    <p:extLst>
      <p:ext uri="{BB962C8B-B14F-4D97-AF65-F5344CB8AC3E}">
        <p14:creationId xmlns:p14="http://schemas.microsoft.com/office/powerpoint/2010/main" val="1080265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Columns - Horizont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6" y="2886997"/>
            <a:ext cx="16028029" cy="662321"/>
          </a:xfrm>
        </p:spPr>
        <p:txBody>
          <a:bodyPr anchor="ctr"/>
          <a:lstStyle>
            <a:lvl1pPr>
              <a:defRPr baseline="0">
                <a:solidFill>
                  <a:schemeClr val="accent1"/>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5" y="3628943"/>
            <a:ext cx="16077615" cy="2074027"/>
          </a:xfrm>
        </p:spPr>
        <p:txBody>
          <a:bodyPr>
            <a:normAutofit/>
          </a:bodyPr>
          <a:lstStyle>
            <a:lvl1pPr>
              <a:defRPr sz="2400" baseline="0">
                <a:solidFill>
                  <a:schemeClr val="bg1"/>
                </a:solidFill>
              </a:defRPr>
            </a:lvl1pPr>
          </a:lstStyle>
          <a:p>
            <a:pPr lvl="0"/>
            <a:r>
              <a:rPr lang="en-US" dirty="0" smtClean="0"/>
              <a:t>Text Here</a:t>
            </a:r>
            <a:endParaRPr lang="en-US" dirty="0"/>
          </a:p>
        </p:txBody>
      </p:sp>
      <p:sp>
        <p:nvSpPr>
          <p:cNvPr id="11" name="テキスト プレースホルダー 11"/>
          <p:cNvSpPr>
            <a:spLocks noGrp="1"/>
          </p:cNvSpPr>
          <p:nvPr>
            <p:ph type="body" sz="quarter" idx="16" hasCustomPrompt="1"/>
          </p:nvPr>
        </p:nvSpPr>
        <p:spPr>
          <a:xfrm>
            <a:off x="995196" y="5999166"/>
            <a:ext cx="16032039" cy="662321"/>
          </a:xfrm>
        </p:spPr>
        <p:txBody>
          <a:bodyPr anchor="ctr"/>
          <a:lstStyle>
            <a:lvl1pPr>
              <a:defRPr baseline="0">
                <a:solidFill>
                  <a:schemeClr val="accent1"/>
                </a:solidFill>
              </a:defRPr>
            </a:lvl1pPr>
          </a:lstStyle>
          <a:p>
            <a:pPr lvl="0"/>
            <a:r>
              <a:rPr lang="en-US" dirty="0" smtClean="0"/>
              <a:t>Text Here</a:t>
            </a:r>
            <a:endParaRPr lang="en-US" dirty="0"/>
          </a:p>
        </p:txBody>
      </p:sp>
      <p:sp>
        <p:nvSpPr>
          <p:cNvPr id="14" name="テキスト プレースホルダー 11"/>
          <p:cNvSpPr>
            <a:spLocks noGrp="1"/>
          </p:cNvSpPr>
          <p:nvPr>
            <p:ph type="body" sz="quarter" idx="17" hasCustomPrompt="1"/>
          </p:nvPr>
        </p:nvSpPr>
        <p:spPr>
          <a:xfrm>
            <a:off x="991185" y="6741112"/>
            <a:ext cx="16077615" cy="2074027"/>
          </a:xfrm>
        </p:spPr>
        <p:txBody>
          <a:bodyPr>
            <a:normAutofit/>
          </a:bodyPr>
          <a:lstStyle>
            <a:lvl1pPr>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2425132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xEl>
                                              <p:pRg st="0" end="0"/>
                                            </p:txEl>
                                          </p:spTgt>
                                        </p:tgtEl>
                                        <p:attrNameLst>
                                          <p:attrName>style.visibility</p:attrName>
                                        </p:attrNameLst>
                                      </p:cBhvr>
                                      <p:to>
                                        <p:strVal val="visible"/>
                                      </p:to>
                                    </p:set>
                                    <p:animEffect transition="in" filter="fade">
                                      <p:cBhvr>
                                        <p:cTn id="26" dur="500"/>
                                        <p:tgtEl>
                                          <p:spTgt spid="13">
                                            <p:txEl>
                                              <p:pRg st="0" end="0"/>
                                            </p:txEl>
                                          </p:spTgt>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11">
                                            <p:txEl>
                                              <p:pRg st="0" end="0"/>
                                            </p:txEl>
                                          </p:spTgt>
                                        </p:tgtEl>
                                        <p:attrNameLst>
                                          <p:attrName>style.visibility</p:attrName>
                                        </p:attrNameLst>
                                      </p:cBhvr>
                                      <p:to>
                                        <p:strVal val="visible"/>
                                      </p:to>
                                    </p:set>
                                    <p:animEffect transition="in" filter="fade">
                                      <p:cBhvr>
                                        <p:cTn id="30" dur="500"/>
                                        <p:tgtEl>
                                          <p:spTgt spid="11">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
                                            <p:txEl>
                                              <p:pRg st="0" end="0"/>
                                            </p:txEl>
                                          </p:spTgt>
                                        </p:tgtEl>
                                        <p:attrNameLst>
                                          <p:attrName>style.visibility</p:attrName>
                                        </p:attrNameLst>
                                      </p:cBhvr>
                                      <p:to>
                                        <p:strVal val="visible"/>
                                      </p:to>
                                    </p:set>
                                    <p:animEffect transition="in" filter="fade">
                                      <p:cBhvr>
                                        <p:cTn id="33"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Columns - Horizont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6" y="2656703"/>
            <a:ext cx="16028029" cy="662321"/>
          </a:xfrm>
        </p:spPr>
        <p:txBody>
          <a:bodyPr anchor="ctr"/>
          <a:lstStyle>
            <a:lvl1pPr>
              <a:defRPr baseline="0">
                <a:solidFill>
                  <a:schemeClr val="accent1"/>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5" y="3398649"/>
            <a:ext cx="16077615" cy="1179677"/>
          </a:xfrm>
        </p:spPr>
        <p:txBody>
          <a:bodyPr>
            <a:normAutofit/>
          </a:bodyPr>
          <a:lstStyle>
            <a:lvl1pPr>
              <a:defRPr sz="2400" baseline="0">
                <a:solidFill>
                  <a:schemeClr val="bg1"/>
                </a:solidFill>
              </a:defRPr>
            </a:lvl1pPr>
          </a:lstStyle>
          <a:p>
            <a:pPr lvl="0"/>
            <a:r>
              <a:rPr lang="en-US" dirty="0" smtClean="0"/>
              <a:t>Text Here</a:t>
            </a:r>
            <a:br>
              <a:rPr lang="en-US" dirty="0" smtClean="0"/>
            </a:br>
            <a:endParaRPr lang="en-US" dirty="0" smtClean="0"/>
          </a:p>
        </p:txBody>
      </p:sp>
      <p:sp>
        <p:nvSpPr>
          <p:cNvPr id="11" name="テキスト プレースホルダー 11"/>
          <p:cNvSpPr>
            <a:spLocks noGrp="1"/>
          </p:cNvSpPr>
          <p:nvPr>
            <p:ph type="body" sz="quarter" idx="16" hasCustomPrompt="1"/>
          </p:nvPr>
        </p:nvSpPr>
        <p:spPr>
          <a:xfrm>
            <a:off x="995196" y="4902598"/>
            <a:ext cx="16032039" cy="662321"/>
          </a:xfrm>
        </p:spPr>
        <p:txBody>
          <a:bodyPr anchor="ctr"/>
          <a:lstStyle>
            <a:lvl1pPr>
              <a:defRPr baseline="0">
                <a:solidFill>
                  <a:schemeClr val="accent1"/>
                </a:solidFill>
              </a:defRPr>
            </a:lvl1pPr>
          </a:lstStyle>
          <a:p>
            <a:pPr lvl="0"/>
            <a:r>
              <a:rPr lang="en-US" dirty="0" smtClean="0"/>
              <a:t>Text Here</a:t>
            </a:r>
            <a:endParaRPr lang="en-US" dirty="0"/>
          </a:p>
        </p:txBody>
      </p:sp>
      <p:sp>
        <p:nvSpPr>
          <p:cNvPr id="14" name="テキスト プレースホルダー 11"/>
          <p:cNvSpPr>
            <a:spLocks noGrp="1"/>
          </p:cNvSpPr>
          <p:nvPr>
            <p:ph type="body" sz="quarter" idx="17" hasCustomPrompt="1"/>
          </p:nvPr>
        </p:nvSpPr>
        <p:spPr>
          <a:xfrm>
            <a:off x="991185" y="5644544"/>
            <a:ext cx="16077615" cy="1179677"/>
          </a:xfrm>
        </p:spPr>
        <p:txBody>
          <a:bodyPr>
            <a:normAutofit/>
          </a:bodyPr>
          <a:lstStyle>
            <a:lvl1pPr>
              <a:defRPr sz="2400" baseline="0">
                <a:solidFill>
                  <a:schemeClr val="bg1"/>
                </a:solidFill>
              </a:defRPr>
            </a:lvl1pPr>
          </a:lstStyle>
          <a:p>
            <a:pPr lvl="0"/>
            <a:r>
              <a:rPr lang="en-US" dirty="0" smtClean="0"/>
              <a:t>Text Here</a:t>
            </a:r>
            <a:endParaRPr lang="en-US" dirty="0"/>
          </a:p>
        </p:txBody>
      </p:sp>
      <p:sp>
        <p:nvSpPr>
          <p:cNvPr id="15" name="テキスト プレースホルダー 11"/>
          <p:cNvSpPr>
            <a:spLocks noGrp="1"/>
          </p:cNvSpPr>
          <p:nvPr>
            <p:ph type="body" sz="quarter" idx="18" hasCustomPrompt="1"/>
          </p:nvPr>
        </p:nvSpPr>
        <p:spPr>
          <a:xfrm>
            <a:off x="979154" y="7136462"/>
            <a:ext cx="16032039" cy="662321"/>
          </a:xfrm>
        </p:spPr>
        <p:txBody>
          <a:bodyPr anchor="ctr"/>
          <a:lstStyle>
            <a:lvl1pPr>
              <a:defRPr baseline="0">
                <a:solidFill>
                  <a:schemeClr val="accent1"/>
                </a:solidFill>
              </a:defRPr>
            </a:lvl1pPr>
          </a:lstStyle>
          <a:p>
            <a:pPr lvl="0"/>
            <a:r>
              <a:rPr lang="en-US" dirty="0" smtClean="0"/>
              <a:t>Text Here</a:t>
            </a:r>
            <a:endParaRPr lang="en-US" dirty="0"/>
          </a:p>
        </p:txBody>
      </p:sp>
      <p:sp>
        <p:nvSpPr>
          <p:cNvPr id="16" name="テキスト プレースホルダー 11"/>
          <p:cNvSpPr>
            <a:spLocks noGrp="1"/>
          </p:cNvSpPr>
          <p:nvPr>
            <p:ph type="body" sz="quarter" idx="19" hasCustomPrompt="1"/>
          </p:nvPr>
        </p:nvSpPr>
        <p:spPr>
          <a:xfrm>
            <a:off x="975143" y="7878408"/>
            <a:ext cx="16077615" cy="1179677"/>
          </a:xfrm>
        </p:spPr>
        <p:txBody>
          <a:bodyPr>
            <a:normAutofit/>
          </a:bodyPr>
          <a:lstStyle>
            <a:lvl1pPr>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1759035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Effect transition="in" filter="fade">
                                      <p:cBhvr>
                                        <p:cTn id="35" dur="500"/>
                                        <p:tgtEl>
                                          <p:spTgt spid="14">
                                            <p:txEl>
                                              <p:pRg st="0" end="0"/>
                                            </p:txEl>
                                          </p:spTgt>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15">
                                            <p:txEl>
                                              <p:pRg st="0" end="0"/>
                                            </p:txEl>
                                          </p:spTgt>
                                        </p:tgtEl>
                                        <p:attrNameLst>
                                          <p:attrName>style.visibility</p:attrName>
                                        </p:attrNameLst>
                                      </p:cBhvr>
                                      <p:to>
                                        <p:strVal val="visible"/>
                                      </p:to>
                                    </p:set>
                                    <p:animEffect transition="in" filter="fade">
                                      <p:cBhvr>
                                        <p:cTn id="39" dur="500"/>
                                        <p:tgtEl>
                                          <p:spTgt spid="15">
                                            <p:txEl>
                                              <p:pRg st="0" end="0"/>
                                            </p:txEl>
                                          </p:spTgt>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animEffect transition="in" filter="fade">
                                      <p:cBhvr>
                                        <p:cTn id="43"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Lst>
  </p:timing>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Column - Vertic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7" y="3524669"/>
            <a:ext cx="5738477" cy="4692899"/>
          </a:xfrm>
        </p:spPr>
        <p:txBody>
          <a:bodyPr anchor="ctr"/>
          <a:lstStyle>
            <a:lvl1pPr algn="l">
              <a:defRPr baseline="0">
                <a:solidFill>
                  <a:schemeClr val="accent1"/>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6761747" y="3525253"/>
            <a:ext cx="10311063" cy="4692315"/>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p>
          <a:p>
            <a:pPr lvl="0"/>
            <a:endParaRPr lang="en-US" dirty="0"/>
          </a:p>
        </p:txBody>
      </p:sp>
    </p:spTree>
    <p:extLst>
      <p:ext uri="{BB962C8B-B14F-4D97-AF65-F5344CB8AC3E}">
        <p14:creationId xmlns:p14="http://schemas.microsoft.com/office/powerpoint/2010/main" val="3072096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 1 Column - Vertical">
    <p:spTree>
      <p:nvGrpSpPr>
        <p:cNvPr id="1" name=""/>
        <p:cNvGrpSpPr/>
        <p:nvPr/>
      </p:nvGrpSpPr>
      <p:grpSpPr>
        <a:xfrm>
          <a:off x="0" y="0"/>
          <a:ext cx="0" cy="0"/>
          <a:chOff x="0" y="0"/>
          <a:chExt cx="0" cy="0"/>
        </a:xfrm>
      </p:grpSpPr>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330302" y="8540046"/>
            <a:ext cx="7368696" cy="596833"/>
          </a:xfrm>
          <a:prstGeom prst="rect">
            <a:avLst/>
          </a:prstGeom>
        </p:spPr>
      </p:pic>
      <p:sp>
        <p:nvSpPr>
          <p:cNvPr id="16" name="正方形/長方形 15"/>
          <p:cNvSpPr/>
          <p:nvPr userDrawn="1"/>
        </p:nvSpPr>
        <p:spPr>
          <a:xfrm>
            <a:off x="-12033" y="2839453"/>
            <a:ext cx="8554453" cy="570296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8863702" y="2743197"/>
            <a:ext cx="8361623" cy="756363"/>
          </a:xfrm>
        </p:spPr>
        <p:txBody>
          <a:bodyPr anchor="b">
            <a:normAutofit/>
          </a:bodyPr>
          <a:lstStyle>
            <a:lvl1pPr algn="l">
              <a:defRPr sz="3600" baseline="0">
                <a:solidFill>
                  <a:schemeClr val="accent1"/>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8869550" y="3533705"/>
            <a:ext cx="8383733" cy="4922117"/>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9" name="図プレースホルダー 8"/>
          <p:cNvSpPr>
            <a:spLocks noGrp="1"/>
          </p:cNvSpPr>
          <p:nvPr>
            <p:ph type="pic" sz="quarter" idx="16" hasCustomPrompt="1"/>
          </p:nvPr>
        </p:nvSpPr>
        <p:spPr>
          <a:xfrm>
            <a:off x="-12033" y="2952750"/>
            <a:ext cx="8446170" cy="548138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Tree>
    <p:extLst>
      <p:ext uri="{BB962C8B-B14F-4D97-AF65-F5344CB8AC3E}">
        <p14:creationId xmlns:p14="http://schemas.microsoft.com/office/powerpoint/2010/main" val="224879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12">
                                            <p:txEl>
                                              <p:pRg st="0" end="0"/>
                                            </p:txEl>
                                          </p:spTgt>
                                        </p:tgtEl>
                                        <p:attrNameLst>
                                          <p:attrName>style.visibility</p:attrName>
                                        </p:attrNameLst>
                                      </p:cBhvr>
                                      <p:to>
                                        <p:strVal val="visible"/>
                                      </p:to>
                                    </p:set>
                                    <p:animEffect transition="in" filter="fade">
                                      <p:cBhvr>
                                        <p:cTn id="33" dur="500"/>
                                        <p:tgtEl>
                                          <p:spTgt spid="12">
                                            <p:txEl>
                                              <p:pRg st="0" end="0"/>
                                            </p:txEl>
                                          </p:spTgt>
                                        </p:tgtEl>
                                      </p:cBhvr>
                                    </p:animEffect>
                                    <p:anim calcmode="lin" valueType="num">
                                      <p:cBhvr>
                                        <p:cTn id="3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35" dur="5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36" fill="hold">
                            <p:stCondLst>
                              <p:cond delay="1500"/>
                            </p:stCondLst>
                            <p:childTnLst>
                              <p:par>
                                <p:cTn id="37" presetID="42" presetClass="entr" presetSubtype="0" fill="hold" grpId="0" nodeType="afterEffect">
                                  <p:stCondLst>
                                    <p:cond delay="0"/>
                                  </p:stCondLst>
                                  <p:childTnLst>
                                    <p:set>
                                      <p:cBhvr>
                                        <p:cTn id="38" dur="1" fill="hold">
                                          <p:stCondLst>
                                            <p:cond delay="0"/>
                                          </p:stCondLst>
                                        </p:cTn>
                                        <p:tgtEl>
                                          <p:spTgt spid="13">
                                            <p:txEl>
                                              <p:pRg st="0" end="0"/>
                                            </p:txEl>
                                          </p:spTgt>
                                        </p:tgtEl>
                                        <p:attrNameLst>
                                          <p:attrName>style.visibility</p:attrName>
                                        </p:attrNameLst>
                                      </p:cBhvr>
                                      <p:to>
                                        <p:strVal val="visible"/>
                                      </p:to>
                                    </p:set>
                                    <p:animEffect transition="in" filter="fade">
                                      <p:cBhvr>
                                        <p:cTn id="39" dur="500"/>
                                        <p:tgtEl>
                                          <p:spTgt spid="13">
                                            <p:txEl>
                                              <p:pRg st="0" end="0"/>
                                            </p:txEl>
                                          </p:spTgt>
                                        </p:tgtEl>
                                      </p:cBhvr>
                                    </p:animEffect>
                                    <p:anim calcmode="lin" valueType="num">
                                      <p:cBhvr>
                                        <p:cTn id="4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42"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allAtOnce"/>
      <p:bldP spid="9" grpId="0"/>
    </p:bldLst>
  </p:timing>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1 Image - 2 Columns - Vertic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8863702" y="2743197"/>
            <a:ext cx="8361623" cy="756363"/>
          </a:xfrm>
        </p:spPr>
        <p:txBody>
          <a:bodyPr anchor="b">
            <a:normAutofit/>
          </a:bodyPr>
          <a:lstStyle>
            <a:lvl1pPr algn="l">
              <a:defRPr sz="3600" baseline="0">
                <a:solidFill>
                  <a:schemeClr val="accent1"/>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8869550" y="3533705"/>
            <a:ext cx="8383733" cy="205295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
        <p:nvSpPr>
          <p:cNvPr id="14" name="テキスト プレースホルダー 11"/>
          <p:cNvSpPr>
            <a:spLocks noGrp="1"/>
          </p:cNvSpPr>
          <p:nvPr>
            <p:ph type="body" sz="quarter" idx="17" hasCustomPrompt="1"/>
          </p:nvPr>
        </p:nvSpPr>
        <p:spPr>
          <a:xfrm>
            <a:off x="8871723" y="5578639"/>
            <a:ext cx="8361623" cy="756363"/>
          </a:xfrm>
        </p:spPr>
        <p:txBody>
          <a:bodyPr anchor="b">
            <a:normAutofit/>
          </a:bodyPr>
          <a:lstStyle>
            <a:lvl1pPr algn="l">
              <a:defRPr sz="3600" baseline="0">
                <a:solidFill>
                  <a:schemeClr val="accent1"/>
                </a:solidFill>
              </a:defRPr>
            </a:lvl1pPr>
          </a:lstStyle>
          <a:p>
            <a:pPr lvl="0"/>
            <a:r>
              <a:rPr lang="en-US" dirty="0" smtClean="0"/>
              <a:t>Text Here</a:t>
            </a:r>
            <a:endParaRPr lang="en-US" dirty="0"/>
          </a:p>
        </p:txBody>
      </p:sp>
      <p:sp>
        <p:nvSpPr>
          <p:cNvPr id="17" name="テキスト プレースホルダー 11"/>
          <p:cNvSpPr>
            <a:spLocks noGrp="1"/>
          </p:cNvSpPr>
          <p:nvPr>
            <p:ph type="body" sz="quarter" idx="18" hasCustomPrompt="1"/>
          </p:nvPr>
        </p:nvSpPr>
        <p:spPr>
          <a:xfrm>
            <a:off x="8877571" y="6369147"/>
            <a:ext cx="8383733" cy="205295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pic>
        <p:nvPicPr>
          <p:cNvPr id="21" name="図 20"/>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330302" y="8540046"/>
            <a:ext cx="7368696" cy="596833"/>
          </a:xfrm>
          <a:prstGeom prst="rect">
            <a:avLst/>
          </a:prstGeom>
        </p:spPr>
      </p:pic>
      <p:sp>
        <p:nvSpPr>
          <p:cNvPr id="22" name="正方形/長方形 21"/>
          <p:cNvSpPr/>
          <p:nvPr userDrawn="1"/>
        </p:nvSpPr>
        <p:spPr>
          <a:xfrm>
            <a:off x="-12033" y="2839453"/>
            <a:ext cx="8554453" cy="570296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3" name="図プレースホルダー 8"/>
          <p:cNvSpPr>
            <a:spLocks noGrp="1"/>
          </p:cNvSpPr>
          <p:nvPr>
            <p:ph type="pic" sz="quarter" idx="16" hasCustomPrompt="1"/>
          </p:nvPr>
        </p:nvSpPr>
        <p:spPr>
          <a:xfrm>
            <a:off x="-12033" y="2952750"/>
            <a:ext cx="8446170" cy="548138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Tree>
    <p:extLst>
      <p:ext uri="{BB962C8B-B14F-4D97-AF65-F5344CB8AC3E}">
        <p14:creationId xmlns:p14="http://schemas.microsoft.com/office/powerpoint/2010/main" val="168413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14">
                                            <p:txEl>
                                              <p:pRg st="0" end="0"/>
                                            </p:txEl>
                                          </p:spTgt>
                                        </p:tgtEl>
                                        <p:attrNameLst>
                                          <p:attrName>style.visibility</p:attrName>
                                        </p:attrNameLst>
                                      </p:cBhvr>
                                      <p:to>
                                        <p:strVal val="visible"/>
                                      </p:to>
                                    </p:set>
                                    <p:animEffect transition="in" filter="fade">
                                      <p:cBhvr>
                                        <p:cTn id="31" dur="500"/>
                                        <p:tgtEl>
                                          <p:spTgt spid="14">
                                            <p:txEl>
                                              <p:pRg st="0" end="0"/>
                                            </p:txEl>
                                          </p:spTgt>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7">
                                            <p:txEl>
                                              <p:pRg st="0" end="0"/>
                                            </p:txEl>
                                          </p:spTgt>
                                        </p:tgtEl>
                                        <p:attrNameLst>
                                          <p:attrName>style.visibility</p:attrName>
                                        </p:attrNameLst>
                                      </p:cBhvr>
                                      <p:to>
                                        <p:strVal val="visible"/>
                                      </p:to>
                                    </p:set>
                                    <p:animEffect transition="in" filter="fade">
                                      <p:cBhvr>
                                        <p:cTn id="35"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Lst>
  </p:timing>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Image - 1 Column - Vertical - Caption">
    <p:spTree>
      <p:nvGrpSpPr>
        <p:cNvPr id="1" name=""/>
        <p:cNvGrpSpPr/>
        <p:nvPr/>
      </p:nvGrpSpPr>
      <p:grpSpPr>
        <a:xfrm>
          <a:off x="0" y="0"/>
          <a:ext cx="0" cy="0"/>
          <a:chOff x="0" y="0"/>
          <a:chExt cx="0" cy="0"/>
        </a:xfrm>
      </p:grpSpPr>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330302" y="8540046"/>
            <a:ext cx="7368696" cy="596833"/>
          </a:xfrm>
          <a:prstGeom prst="rect">
            <a:avLst/>
          </a:prstGeom>
        </p:spPr>
      </p:pic>
      <p:sp>
        <p:nvSpPr>
          <p:cNvPr id="16" name="正方形/長方形 15"/>
          <p:cNvSpPr/>
          <p:nvPr userDrawn="1"/>
        </p:nvSpPr>
        <p:spPr>
          <a:xfrm>
            <a:off x="-12033" y="2839453"/>
            <a:ext cx="8554453" cy="570296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8869420" y="2743197"/>
            <a:ext cx="8361623" cy="756363"/>
          </a:xfrm>
        </p:spPr>
        <p:txBody>
          <a:bodyPr anchor="b">
            <a:normAutofit/>
          </a:bodyPr>
          <a:lstStyle>
            <a:lvl1pPr algn="l">
              <a:defRPr sz="3600" baseline="0">
                <a:solidFill>
                  <a:schemeClr val="accent1"/>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8875268" y="3533705"/>
            <a:ext cx="8383733" cy="4922117"/>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9" name="図プレースホルダー 8"/>
          <p:cNvSpPr>
            <a:spLocks noGrp="1"/>
          </p:cNvSpPr>
          <p:nvPr>
            <p:ph type="pic" sz="quarter" idx="16" hasCustomPrompt="1"/>
          </p:nvPr>
        </p:nvSpPr>
        <p:spPr>
          <a:xfrm>
            <a:off x="-12033" y="2952750"/>
            <a:ext cx="8446170" cy="548138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14" name="テキスト プレースホルダー 11"/>
          <p:cNvSpPr>
            <a:spLocks noGrp="1"/>
          </p:cNvSpPr>
          <p:nvPr>
            <p:ph type="body" sz="quarter" idx="17" hasCustomPrompt="1"/>
          </p:nvPr>
        </p:nvSpPr>
        <p:spPr>
          <a:xfrm>
            <a:off x="-12033" y="7904746"/>
            <a:ext cx="8446170"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spTree>
    <p:extLst>
      <p:ext uri="{BB962C8B-B14F-4D97-AF65-F5344CB8AC3E}">
        <p14:creationId xmlns:p14="http://schemas.microsoft.com/office/powerpoint/2010/main" val="4121347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4">
                                            <p:bg/>
                                          </p:spTgt>
                                        </p:tgtEl>
                                        <p:attrNameLst>
                                          <p:attrName>style.visibility</p:attrName>
                                        </p:attrNameLst>
                                      </p:cBhvr>
                                      <p:to>
                                        <p:strVal val="visible"/>
                                      </p:to>
                                    </p:set>
                                    <p:animEffect transition="in" filter="fade">
                                      <p:cBhvr>
                                        <p:cTn id="33" dur="500"/>
                                        <p:tgtEl>
                                          <p:spTgt spid="14">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fade">
                                      <p:cBhvr>
                                        <p:cTn id="36" dur="500"/>
                                        <p:tgtEl>
                                          <p:spTgt spid="14">
                                            <p:txEl>
                                              <p:pRg st="0" end="0"/>
                                            </p:txEl>
                                          </p:spTgt>
                                        </p:tgtEl>
                                      </p:cBhvr>
                                    </p:animEffect>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12">
                                            <p:txEl>
                                              <p:pRg st="0" end="0"/>
                                            </p:txEl>
                                          </p:spTgt>
                                        </p:tgtEl>
                                        <p:attrNameLst>
                                          <p:attrName>style.visibility</p:attrName>
                                        </p:attrNameLst>
                                      </p:cBhvr>
                                      <p:to>
                                        <p:strVal val="visible"/>
                                      </p:to>
                                    </p:set>
                                    <p:animEffect transition="in" filter="fade">
                                      <p:cBhvr>
                                        <p:cTn id="40" dur="500"/>
                                        <p:tgtEl>
                                          <p:spTgt spid="12">
                                            <p:txEl>
                                              <p:pRg st="0" end="0"/>
                                            </p:txEl>
                                          </p:spTgt>
                                        </p:tgtEl>
                                      </p:cBhvr>
                                    </p:animEffect>
                                    <p:anim calcmode="lin" valueType="num">
                                      <p:cBhvr>
                                        <p:cTn id="41"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42" dur="5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43" fill="hold">
                            <p:stCondLst>
                              <p:cond delay="2000"/>
                            </p:stCondLst>
                            <p:childTnLst>
                              <p:par>
                                <p:cTn id="44" presetID="42" presetClass="entr" presetSubtype="0" fill="hold" grpId="0" nodeType="afterEffect">
                                  <p:stCondLst>
                                    <p:cond delay="0"/>
                                  </p:stCondLst>
                                  <p:childTnLst>
                                    <p:set>
                                      <p:cBhvr>
                                        <p:cTn id="45" dur="1" fill="hold">
                                          <p:stCondLst>
                                            <p:cond delay="0"/>
                                          </p:stCondLst>
                                        </p:cTn>
                                        <p:tgtEl>
                                          <p:spTgt spid="13">
                                            <p:txEl>
                                              <p:pRg st="0" end="0"/>
                                            </p:txEl>
                                          </p:spTgt>
                                        </p:tgtEl>
                                        <p:attrNameLst>
                                          <p:attrName>style.visibility</p:attrName>
                                        </p:attrNameLst>
                                      </p:cBhvr>
                                      <p:to>
                                        <p:strVal val="visible"/>
                                      </p:to>
                                    </p:set>
                                    <p:animEffect transition="in" filter="fade">
                                      <p:cBhvr>
                                        <p:cTn id="46" dur="500"/>
                                        <p:tgtEl>
                                          <p:spTgt spid="13">
                                            <p:txEl>
                                              <p:pRg st="0" end="0"/>
                                            </p:txEl>
                                          </p:spTgt>
                                        </p:tgtEl>
                                      </p:cBhvr>
                                    </p:animEffect>
                                    <p:anim calcmode="lin" valueType="num">
                                      <p:cBhvr>
                                        <p:cTn id="4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42"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allAtOnce"/>
      <p:bldP spid="9" grpId="0"/>
      <p:bldP spid="14" grpId="0" build="allAtOnce" animBg="1">
        <p:tmplLst>
          <p:tmpl>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 Image - 1 Column - Vertical - Caption - Skill">
    <p:spTree>
      <p:nvGrpSpPr>
        <p:cNvPr id="1" name=""/>
        <p:cNvGrpSpPr/>
        <p:nvPr/>
      </p:nvGrpSpPr>
      <p:grpSpPr>
        <a:xfrm>
          <a:off x="0" y="0"/>
          <a:ext cx="0" cy="0"/>
          <a:chOff x="0" y="0"/>
          <a:chExt cx="0" cy="0"/>
        </a:xfrm>
      </p:grpSpPr>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330302" y="8540046"/>
            <a:ext cx="7368696" cy="596833"/>
          </a:xfrm>
          <a:prstGeom prst="rect">
            <a:avLst/>
          </a:prstGeom>
        </p:spPr>
      </p:pic>
      <p:sp>
        <p:nvSpPr>
          <p:cNvPr id="16" name="正方形/長方形 15"/>
          <p:cNvSpPr/>
          <p:nvPr userDrawn="1"/>
        </p:nvSpPr>
        <p:spPr>
          <a:xfrm>
            <a:off x="-12033" y="2839453"/>
            <a:ext cx="8554453" cy="570296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8869420" y="2743197"/>
            <a:ext cx="8361623" cy="756363"/>
          </a:xfrm>
        </p:spPr>
        <p:txBody>
          <a:bodyPr anchor="b">
            <a:normAutofit/>
          </a:bodyPr>
          <a:lstStyle>
            <a:lvl1pPr algn="l">
              <a:defRPr sz="3600" baseline="0">
                <a:solidFill>
                  <a:schemeClr val="accent1"/>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8875268" y="3533705"/>
            <a:ext cx="8383733" cy="1531781"/>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9" name="図プレースホルダー 8"/>
          <p:cNvSpPr>
            <a:spLocks noGrp="1"/>
          </p:cNvSpPr>
          <p:nvPr>
            <p:ph type="pic" sz="quarter" idx="16" hasCustomPrompt="1"/>
          </p:nvPr>
        </p:nvSpPr>
        <p:spPr>
          <a:xfrm>
            <a:off x="-12033" y="2952750"/>
            <a:ext cx="8446170" cy="548138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14" name="テキスト プレースホルダー 11"/>
          <p:cNvSpPr>
            <a:spLocks noGrp="1"/>
          </p:cNvSpPr>
          <p:nvPr>
            <p:ph type="body" sz="quarter" idx="17" hasCustomPrompt="1"/>
          </p:nvPr>
        </p:nvSpPr>
        <p:spPr>
          <a:xfrm>
            <a:off x="-12033" y="7904746"/>
            <a:ext cx="8446170"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spTree>
    <p:extLst>
      <p:ext uri="{BB962C8B-B14F-4D97-AF65-F5344CB8AC3E}">
        <p14:creationId xmlns:p14="http://schemas.microsoft.com/office/powerpoint/2010/main" val="745523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12">
                                            <p:txEl>
                                              <p:pRg st="0" end="0"/>
                                            </p:txEl>
                                          </p:spTgt>
                                        </p:tgtEl>
                                        <p:attrNameLst>
                                          <p:attrName>style.visibility</p:attrName>
                                        </p:attrNameLst>
                                      </p:cBhvr>
                                      <p:to>
                                        <p:strVal val="visible"/>
                                      </p:to>
                                    </p:set>
                                    <p:animEffect transition="in" filter="fade">
                                      <p:cBhvr>
                                        <p:cTn id="33" dur="500"/>
                                        <p:tgtEl>
                                          <p:spTgt spid="12">
                                            <p:txEl>
                                              <p:pRg st="0" end="0"/>
                                            </p:txEl>
                                          </p:spTgt>
                                        </p:tgtEl>
                                      </p:cBhvr>
                                    </p:animEffect>
                                    <p:anim calcmode="lin" valueType="num">
                                      <p:cBhvr>
                                        <p:cTn id="3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35" dur="5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36" fill="hold">
                            <p:stCondLst>
                              <p:cond delay="1500"/>
                            </p:stCondLst>
                            <p:childTnLst>
                              <p:par>
                                <p:cTn id="37" presetID="42" presetClass="entr" presetSubtype="0" fill="hold" grpId="0" nodeType="afterEffect">
                                  <p:stCondLst>
                                    <p:cond delay="0"/>
                                  </p:stCondLst>
                                  <p:childTnLst>
                                    <p:set>
                                      <p:cBhvr>
                                        <p:cTn id="38" dur="1" fill="hold">
                                          <p:stCondLst>
                                            <p:cond delay="0"/>
                                          </p:stCondLst>
                                        </p:cTn>
                                        <p:tgtEl>
                                          <p:spTgt spid="13">
                                            <p:txEl>
                                              <p:pRg st="0" end="0"/>
                                            </p:txEl>
                                          </p:spTgt>
                                        </p:tgtEl>
                                        <p:attrNameLst>
                                          <p:attrName>style.visibility</p:attrName>
                                        </p:attrNameLst>
                                      </p:cBhvr>
                                      <p:to>
                                        <p:strVal val="visible"/>
                                      </p:to>
                                    </p:set>
                                    <p:animEffect transition="in" filter="fade">
                                      <p:cBhvr>
                                        <p:cTn id="39" dur="500"/>
                                        <p:tgtEl>
                                          <p:spTgt spid="13">
                                            <p:txEl>
                                              <p:pRg st="0" end="0"/>
                                            </p:txEl>
                                          </p:spTgt>
                                        </p:tgtEl>
                                      </p:cBhvr>
                                    </p:animEffect>
                                    <p:anim calcmode="lin" valueType="num">
                                      <p:cBhvr>
                                        <p:cTn id="4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2" presetClass="entr" presetSubtype="0" fill="hold" grpId="0" nodeType="afterEffect">
                                  <p:stCondLst>
                                    <p:cond delay="0"/>
                                  </p:stCondLst>
                                  <p:childTnLst>
                                    <p:set>
                                      <p:cBhvr>
                                        <p:cTn id="44" dur="1" fill="hold">
                                          <p:stCondLst>
                                            <p:cond delay="0"/>
                                          </p:stCondLst>
                                        </p:cTn>
                                        <p:tgtEl>
                                          <p:spTgt spid="14">
                                            <p:bg/>
                                          </p:spTgt>
                                        </p:tgtEl>
                                        <p:attrNameLst>
                                          <p:attrName>style.visibility</p:attrName>
                                        </p:attrNameLst>
                                      </p:cBhvr>
                                      <p:to>
                                        <p:strVal val="visible"/>
                                      </p:to>
                                    </p:set>
                                    <p:animEffect transition="in" filter="fade">
                                      <p:cBhvr>
                                        <p:cTn id="45" dur="500"/>
                                        <p:tgtEl>
                                          <p:spTgt spid="14">
                                            <p:bg/>
                                          </p:spTgt>
                                        </p:tgtEl>
                                      </p:cBhvr>
                                    </p:animEffect>
                                    <p:anim calcmode="lin" valueType="num">
                                      <p:cBhvr>
                                        <p:cTn id="46" dur="500" fill="hold"/>
                                        <p:tgtEl>
                                          <p:spTgt spid="14">
                                            <p:bg/>
                                          </p:spTgt>
                                        </p:tgtEl>
                                        <p:attrNameLst>
                                          <p:attrName>ppt_x</p:attrName>
                                        </p:attrNameLst>
                                      </p:cBhvr>
                                      <p:tavLst>
                                        <p:tav tm="0">
                                          <p:val>
                                            <p:strVal val="#ppt_x"/>
                                          </p:val>
                                        </p:tav>
                                        <p:tav tm="100000">
                                          <p:val>
                                            <p:strVal val="#ppt_x"/>
                                          </p:val>
                                        </p:tav>
                                      </p:tavLst>
                                    </p:anim>
                                    <p:anim calcmode="lin" valueType="num">
                                      <p:cBhvr>
                                        <p:cTn id="47" dur="500" fill="hold"/>
                                        <p:tgtEl>
                                          <p:spTgt spid="14">
                                            <p:bg/>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4">
                                            <p:txEl>
                                              <p:pRg st="0" end="0"/>
                                            </p:txEl>
                                          </p:spTgt>
                                        </p:tgtEl>
                                        <p:attrNameLst>
                                          <p:attrName>style.visibility</p:attrName>
                                        </p:attrNameLst>
                                      </p:cBhvr>
                                      <p:to>
                                        <p:strVal val="visible"/>
                                      </p:to>
                                    </p:set>
                                    <p:animEffect transition="in" filter="fade">
                                      <p:cBhvr>
                                        <p:cTn id="52" dur="500"/>
                                        <p:tgtEl>
                                          <p:spTgt spid="14">
                                            <p:txEl>
                                              <p:pRg st="0" end="0"/>
                                            </p:txEl>
                                          </p:spTgt>
                                        </p:tgtEl>
                                      </p:cBhvr>
                                    </p:animEffect>
                                    <p:anim calcmode="lin" valueType="num">
                                      <p:cBhvr>
                                        <p:cTn id="53"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42"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42"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9" grpId="0"/>
      <p:bldP spid="14" grpId="0" build="p" animBg="1">
        <p:tmplLst>
          <p:tmpl lvl="1">
            <p:tnLst>
              <p:par>
                <p:cTn presetID="42" presetClass="entr" presetSubtype="0" fill="hold" nodeType="click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anim calcmode="lin" valueType="num">
                      <p:cBhvr>
                        <p:cTn dur="500" fill="hold"/>
                        <p:tgtEl>
                          <p:spTgt spid="14"/>
                        </p:tgtEl>
                        <p:attrNameLst>
                          <p:attrName>ppt_x</p:attrName>
                        </p:attrNameLst>
                      </p:cBhvr>
                      <p:tavLst>
                        <p:tav tm="0">
                          <p:val>
                            <p:strVal val="#ppt_x"/>
                          </p:val>
                        </p:tav>
                        <p:tav tm="100000">
                          <p:val>
                            <p:strVal val="#ppt_x"/>
                          </p:val>
                        </p:tav>
                      </p:tavLst>
                    </p:anim>
                    <p:anim calcmode="lin" valueType="num">
                      <p:cBhvr>
                        <p:cTn dur="500" fill="hold"/>
                        <p:tgtEl>
                          <p:spTgt spid="14"/>
                        </p:tgtEl>
                        <p:attrNameLst>
                          <p:attrName>ppt_y</p:attrName>
                        </p:attrNameLst>
                      </p:cBhvr>
                      <p:tavLst>
                        <p:tav tm="0">
                          <p:val>
                            <p:strVal val="#ppt_y+.1"/>
                          </p:val>
                        </p:tav>
                        <p:tav tm="100000">
                          <p:val>
                            <p:strVal val="#ppt_y"/>
                          </p:val>
                        </p:tav>
                      </p:tavLst>
                    </p:anim>
                  </p:childTnLst>
                </p:cTn>
              </p:par>
            </p:tnLst>
          </p:tmpl>
        </p:tmplLst>
      </p:bldP>
    </p:bldLst>
  </p:timing>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 y="5427094"/>
            <a:ext cx="3513221" cy="2173513"/>
          </a:xfrm>
          <a:prstGeom prst="rect">
            <a:avLst/>
          </a:prstGeom>
        </p:spPr>
      </p:pic>
      <p:sp>
        <p:nvSpPr>
          <p:cNvPr id="3" name="Title 1"/>
          <p:cNvSpPr>
            <a:spLocks noGrp="1"/>
          </p:cNvSpPr>
          <p:nvPr>
            <p:ph type="ctrTitle" hasCustomPrompt="1"/>
          </p:nvPr>
        </p:nvSpPr>
        <p:spPr>
          <a:xfrm>
            <a:off x="3476934" y="5245771"/>
            <a:ext cx="13714810" cy="1409384"/>
          </a:xfrm>
        </p:spPr>
        <p:txBody>
          <a:bodyPr anchor="b">
            <a:normAutofit/>
          </a:bodyPr>
          <a:lstStyle>
            <a:lvl1pPr algn="l">
              <a:defRPr sz="8000">
                <a:solidFill>
                  <a:schemeClr val="tx1"/>
                </a:solidFill>
              </a:defRPr>
            </a:lvl1pPr>
          </a:lstStyle>
          <a:p>
            <a:r>
              <a:rPr lang="en-US" altLang="ja-JP" dirty="0" smtClean="0"/>
              <a:t>Master Title</a:t>
            </a:r>
            <a:endParaRPr lang="en-US" dirty="0"/>
          </a:p>
        </p:txBody>
      </p:sp>
      <p:sp>
        <p:nvSpPr>
          <p:cNvPr id="4" name="Subtitle 2"/>
          <p:cNvSpPr>
            <a:spLocks noGrp="1"/>
          </p:cNvSpPr>
          <p:nvPr>
            <p:ph type="subTitle" idx="1" hasCustomPrompt="1"/>
          </p:nvPr>
        </p:nvSpPr>
        <p:spPr>
          <a:xfrm>
            <a:off x="3549162" y="6514899"/>
            <a:ext cx="13714810" cy="595763"/>
          </a:xfrm>
        </p:spPr>
        <p:txBody>
          <a:bodyPr>
            <a:normAutofit/>
          </a:bodyPr>
          <a:lstStyle>
            <a:lvl1pPr marL="0" indent="0" algn="l">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
        <p:nvSpPr>
          <p:cNvPr id="5" name="テキスト プレースホルダー 11"/>
          <p:cNvSpPr>
            <a:spLocks noGrp="1"/>
          </p:cNvSpPr>
          <p:nvPr>
            <p:ph type="body" sz="quarter" idx="14" hasCustomPrompt="1"/>
          </p:nvPr>
        </p:nvSpPr>
        <p:spPr>
          <a:xfrm>
            <a:off x="349502" y="6290977"/>
            <a:ext cx="2874961" cy="662321"/>
          </a:xfrm>
        </p:spPr>
        <p:txBody>
          <a:bodyPr/>
          <a:lstStyle>
            <a:lvl1pPr algn="r">
              <a:defRPr baseline="0">
                <a:solidFill>
                  <a:schemeClr val="accent1"/>
                </a:solidFill>
                <a:latin typeface="Aileron Thin" pitchFamily="50" charset="0"/>
              </a:defRPr>
            </a:lvl1pPr>
          </a:lstStyle>
          <a:p>
            <a:pPr lvl="0"/>
            <a:r>
              <a:rPr lang="en-US" dirty="0" smtClean="0"/>
              <a:t>Section 00</a:t>
            </a:r>
            <a:endParaRPr lang="en-US" dirty="0"/>
          </a:p>
        </p:txBody>
      </p:sp>
    </p:spTree>
    <p:extLst>
      <p:ext uri="{BB962C8B-B14F-4D97-AF65-F5344CB8AC3E}">
        <p14:creationId xmlns:p14="http://schemas.microsoft.com/office/powerpoint/2010/main" val="3916418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25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2" dur="25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250"/>
                            </p:stCondLst>
                            <p:childTnLst>
                              <p:par>
                                <p:cTn id="14" presetID="42" presetClass="entr" presetSubtype="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750"/>
                                        <p:tgtEl>
                                          <p:spTgt spid="3"/>
                                        </p:tgtEl>
                                      </p:cBhvr>
                                    </p:animEffect>
                                    <p:anim calcmode="lin" valueType="num">
                                      <p:cBhvr>
                                        <p:cTn id="17" dur="750" fill="hold"/>
                                        <p:tgtEl>
                                          <p:spTgt spid="3"/>
                                        </p:tgtEl>
                                        <p:attrNameLst>
                                          <p:attrName>ppt_x</p:attrName>
                                        </p:attrNameLst>
                                      </p:cBhvr>
                                      <p:tavLst>
                                        <p:tav tm="0">
                                          <p:val>
                                            <p:strVal val="#ppt_x"/>
                                          </p:val>
                                        </p:tav>
                                        <p:tav tm="100000">
                                          <p:val>
                                            <p:strVal val="#ppt_x"/>
                                          </p:val>
                                        </p:tav>
                                      </p:tavLst>
                                    </p:anim>
                                    <p:anim calcmode="lin" valueType="num">
                                      <p:cBhvr>
                                        <p:cTn id="18" dur="750" fill="hold"/>
                                        <p:tgtEl>
                                          <p:spTgt spid="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750"/>
                                        <p:tgtEl>
                                          <p:spTgt spid="4">
                                            <p:txEl>
                                              <p:pRg st="0" end="0"/>
                                            </p:txEl>
                                          </p:spTgt>
                                        </p:tgtEl>
                                      </p:cBhvr>
                                    </p:animEffect>
                                    <p:anim calcmode="lin" valueType="num">
                                      <p:cBhvr>
                                        <p:cTn id="22"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75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42"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750"/>
                        <p:tgtEl>
                          <p:spTgt spid="4"/>
                        </p:tgtEl>
                      </p:cBhvr>
                    </p:animEffect>
                    <p:anim calcmode="lin" valueType="num">
                      <p:cBhvr>
                        <p:cTn dur="750" fill="hold"/>
                        <p:tgtEl>
                          <p:spTgt spid="4"/>
                        </p:tgtEl>
                        <p:attrNameLst>
                          <p:attrName>ppt_x</p:attrName>
                        </p:attrNameLst>
                      </p:cBhvr>
                      <p:tavLst>
                        <p:tav tm="0">
                          <p:val>
                            <p:strVal val="#ppt_x"/>
                          </p:val>
                        </p:tav>
                        <p:tav tm="100000">
                          <p:val>
                            <p:strVal val="#ppt_x"/>
                          </p:val>
                        </p:tav>
                      </p:tavLst>
                    </p:anim>
                    <p:anim calcmode="lin" valueType="num">
                      <p:cBhvr>
                        <p:cTn dur="75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2" presetClass="entr" presetSubtype="8"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250" fill="hold"/>
                        <p:tgtEl>
                          <p:spTgt spid="5"/>
                        </p:tgtEl>
                        <p:attrNameLst>
                          <p:attrName>ppt_x</p:attrName>
                        </p:attrNameLst>
                      </p:cBhvr>
                      <p:tavLst>
                        <p:tav tm="0">
                          <p:val>
                            <p:strVal val="0-#ppt_w/2"/>
                          </p:val>
                        </p:tav>
                        <p:tav tm="100000">
                          <p:val>
                            <p:strVal val="#ppt_x"/>
                          </p:val>
                        </p:tav>
                      </p:tavLst>
                    </p:anim>
                    <p:anim calcmode="lin" valueType="num">
                      <p:cBhvr additive="base">
                        <p:cTn dur="250" fill="hold"/>
                        <p:tgtEl>
                          <p:spTgt spid="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o Image - 1 Column - Vertic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8863702" y="2743197"/>
            <a:ext cx="8361623" cy="756363"/>
          </a:xfrm>
        </p:spPr>
        <p:txBody>
          <a:bodyPr anchor="b">
            <a:normAutofit/>
          </a:bodyPr>
          <a:lstStyle>
            <a:lvl1pPr algn="l">
              <a:defRPr sz="3600" baseline="0">
                <a:solidFill>
                  <a:schemeClr val="accent1"/>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8869550" y="3533705"/>
            <a:ext cx="8383733" cy="4922117"/>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3904943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42"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anim calcmode="lin" valueType="num">
                                      <p:cBhvr>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13">
                                            <p:txEl>
                                              <p:pRg st="0" end="0"/>
                                            </p:txEl>
                                          </p:spTgt>
                                        </p:tgtEl>
                                        <p:attrNameLst>
                                          <p:attrName>style.visibility</p:attrName>
                                        </p:attrNameLst>
                                      </p:cBhvr>
                                      <p:to>
                                        <p:strVal val="visible"/>
                                      </p:to>
                                    </p:set>
                                    <p:animEffect transition="in" filter="fade">
                                      <p:cBhvr>
                                        <p:cTn id="29" dur="500"/>
                                        <p:tgtEl>
                                          <p:spTgt spid="13">
                                            <p:txEl>
                                              <p:pRg st="0" end="0"/>
                                            </p:txEl>
                                          </p:spTgt>
                                        </p:tgtEl>
                                      </p:cBhvr>
                                    </p:animEffect>
                                    <p:anim calcmode="lin" valueType="num">
                                      <p:cBhvr>
                                        <p:cTn id="3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42"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allAtOnce"/>
    </p:bldLst>
  </p:timing>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pic>
        <p:nvPicPr>
          <p:cNvPr id="25" name="図 2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711792" y="6801141"/>
            <a:ext cx="5198574" cy="421062"/>
          </a:xfrm>
          <a:prstGeom prst="rect">
            <a:avLst/>
          </a:prstGeom>
        </p:spPr>
      </p:pic>
      <p:pic>
        <p:nvPicPr>
          <p:cNvPr id="32" name="図 31"/>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6559630" y="6813190"/>
            <a:ext cx="5198574" cy="421062"/>
          </a:xfrm>
          <a:prstGeom prst="rect">
            <a:avLst/>
          </a:prstGeom>
        </p:spPr>
      </p:pic>
      <p:pic>
        <p:nvPicPr>
          <p:cNvPr id="33" name="図 32"/>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12417263" y="6813190"/>
            <a:ext cx="5198574" cy="421062"/>
          </a:xfrm>
          <a:prstGeom prst="rect">
            <a:avLst/>
          </a:prstGeom>
        </p:spPr>
      </p:pic>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747650" y="6823552"/>
            <a:ext cx="5198574" cy="421062"/>
          </a:xfrm>
          <a:prstGeom prst="rect">
            <a:avLst/>
          </a:prstGeom>
        </p:spPr>
      </p:pic>
      <p:sp>
        <p:nvSpPr>
          <p:cNvPr id="16" name="正方形/長方形 15"/>
          <p:cNvSpPr>
            <a:spLocks/>
          </p:cNvSpPr>
          <p:nvPr userDrawn="1"/>
        </p:nvSpPr>
        <p:spPr>
          <a:xfrm>
            <a:off x="747650" y="2863551"/>
            <a:ext cx="5040000" cy="3960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3" name="テキスト プレースホルダー 11"/>
          <p:cNvSpPr>
            <a:spLocks noGrp="1"/>
          </p:cNvSpPr>
          <p:nvPr>
            <p:ph type="body" sz="quarter" idx="15" hasCustomPrompt="1"/>
          </p:nvPr>
        </p:nvSpPr>
        <p:spPr>
          <a:xfrm>
            <a:off x="12478600" y="7034083"/>
            <a:ext cx="497660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9" name="図プレースホルダー 8"/>
          <p:cNvSpPr>
            <a:spLocks noGrp="1"/>
          </p:cNvSpPr>
          <p:nvPr>
            <p:ph type="pic" sz="quarter" idx="16" hasCustomPrompt="1"/>
          </p:nvPr>
        </p:nvSpPr>
        <p:spPr>
          <a:xfrm>
            <a:off x="861282" y="2976848"/>
            <a:ext cx="4815223"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14" name="テキスト プレースホルダー 11"/>
          <p:cNvSpPr>
            <a:spLocks noGrp="1"/>
          </p:cNvSpPr>
          <p:nvPr>
            <p:ph type="body" sz="quarter" idx="17" hasCustomPrompt="1"/>
          </p:nvPr>
        </p:nvSpPr>
        <p:spPr>
          <a:xfrm>
            <a:off x="861284" y="6158101"/>
            <a:ext cx="481522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pic>
        <p:nvPicPr>
          <p:cNvPr id="18" name="図 17"/>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6595488" y="6835601"/>
            <a:ext cx="5198574" cy="421062"/>
          </a:xfrm>
          <a:prstGeom prst="rect">
            <a:avLst/>
          </a:prstGeom>
        </p:spPr>
      </p:pic>
      <p:sp>
        <p:nvSpPr>
          <p:cNvPr id="19" name="正方形/長方形 18"/>
          <p:cNvSpPr>
            <a:spLocks/>
          </p:cNvSpPr>
          <p:nvPr userDrawn="1"/>
        </p:nvSpPr>
        <p:spPr>
          <a:xfrm>
            <a:off x="6595488" y="2875600"/>
            <a:ext cx="5040000" cy="3960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0" name="図プレースホルダー 8"/>
          <p:cNvSpPr>
            <a:spLocks noGrp="1"/>
          </p:cNvSpPr>
          <p:nvPr>
            <p:ph type="pic" sz="quarter" idx="18" hasCustomPrompt="1"/>
          </p:nvPr>
        </p:nvSpPr>
        <p:spPr>
          <a:xfrm>
            <a:off x="6709120" y="2988897"/>
            <a:ext cx="4815223"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21" name="テキスト プレースホルダー 11"/>
          <p:cNvSpPr>
            <a:spLocks noGrp="1"/>
          </p:cNvSpPr>
          <p:nvPr>
            <p:ph type="body" sz="quarter" idx="19" hasCustomPrompt="1"/>
          </p:nvPr>
        </p:nvSpPr>
        <p:spPr>
          <a:xfrm>
            <a:off x="6709122" y="6170150"/>
            <a:ext cx="481522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pic>
        <p:nvPicPr>
          <p:cNvPr id="26" name="図 25"/>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2453121" y="6835601"/>
            <a:ext cx="5198574" cy="421062"/>
          </a:xfrm>
          <a:prstGeom prst="rect">
            <a:avLst/>
          </a:prstGeom>
        </p:spPr>
      </p:pic>
      <p:sp>
        <p:nvSpPr>
          <p:cNvPr id="27" name="正方形/長方形 26"/>
          <p:cNvSpPr>
            <a:spLocks/>
          </p:cNvSpPr>
          <p:nvPr userDrawn="1"/>
        </p:nvSpPr>
        <p:spPr>
          <a:xfrm>
            <a:off x="12453121" y="2875600"/>
            <a:ext cx="5040000" cy="3960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図プレースホルダー 8"/>
          <p:cNvSpPr>
            <a:spLocks noGrp="1"/>
          </p:cNvSpPr>
          <p:nvPr>
            <p:ph type="pic" sz="quarter" idx="20" hasCustomPrompt="1"/>
          </p:nvPr>
        </p:nvSpPr>
        <p:spPr>
          <a:xfrm>
            <a:off x="12566753" y="2988897"/>
            <a:ext cx="4815223"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29" name="テキスト プレースホルダー 11"/>
          <p:cNvSpPr>
            <a:spLocks noGrp="1"/>
          </p:cNvSpPr>
          <p:nvPr>
            <p:ph type="body" sz="quarter" idx="21" hasCustomPrompt="1"/>
          </p:nvPr>
        </p:nvSpPr>
        <p:spPr>
          <a:xfrm>
            <a:off x="12566755" y="6170150"/>
            <a:ext cx="481522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sp>
        <p:nvSpPr>
          <p:cNvPr id="30" name="テキスト プレースホルダー 11"/>
          <p:cNvSpPr>
            <a:spLocks noGrp="1"/>
          </p:cNvSpPr>
          <p:nvPr>
            <p:ph type="body" sz="quarter" idx="22" hasCustomPrompt="1"/>
          </p:nvPr>
        </p:nvSpPr>
        <p:spPr>
          <a:xfrm>
            <a:off x="6639731" y="7046132"/>
            <a:ext cx="497660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31" name="テキスト プレースホルダー 11"/>
          <p:cNvSpPr>
            <a:spLocks noGrp="1"/>
          </p:cNvSpPr>
          <p:nvPr>
            <p:ph type="body" sz="quarter" idx="23" hasCustomPrompt="1"/>
          </p:nvPr>
        </p:nvSpPr>
        <p:spPr>
          <a:xfrm>
            <a:off x="803789" y="7053392"/>
            <a:ext cx="497660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1444993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14">
                                            <p:bg/>
                                          </p:spTgt>
                                        </p:tgtEl>
                                        <p:attrNameLst>
                                          <p:attrName>style.visibility</p:attrName>
                                        </p:attrNameLst>
                                      </p:cBhvr>
                                      <p:to>
                                        <p:strVal val="visible"/>
                                      </p:to>
                                    </p:set>
                                    <p:animEffect transition="in" filter="fade">
                                      <p:cBhvr>
                                        <p:cTn id="36" dur="500"/>
                                        <p:tgtEl>
                                          <p:spTgt spid="14">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xEl>
                                              <p:pRg st="0" end="0"/>
                                            </p:txEl>
                                          </p:spTgt>
                                        </p:tgtEl>
                                        <p:attrNameLst>
                                          <p:attrName>style.visibility</p:attrName>
                                        </p:attrNameLst>
                                      </p:cBhvr>
                                      <p:to>
                                        <p:strVal val="visible"/>
                                      </p:to>
                                    </p:set>
                                    <p:animEffect transition="in" filter="fade">
                                      <p:cBhvr>
                                        <p:cTn id="39" dur="500"/>
                                        <p:tgtEl>
                                          <p:spTgt spid="14">
                                            <p:txEl>
                                              <p:pRg st="0" end="0"/>
                                            </p:txEl>
                                          </p:spTgt>
                                        </p:tgtEl>
                                      </p:cBhvr>
                                    </p:animEffect>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31">
                                            <p:txEl>
                                              <p:pRg st="0" end="0"/>
                                            </p:txEl>
                                          </p:spTgt>
                                        </p:tgtEl>
                                        <p:attrNameLst>
                                          <p:attrName>style.visibility</p:attrName>
                                        </p:attrNameLst>
                                      </p:cBhvr>
                                      <p:to>
                                        <p:strVal val="visible"/>
                                      </p:to>
                                    </p:set>
                                    <p:animEffect transition="in" filter="fade">
                                      <p:cBhvr>
                                        <p:cTn id="43" dur="500"/>
                                        <p:tgtEl>
                                          <p:spTgt spid="31">
                                            <p:txEl>
                                              <p:pRg st="0" end="0"/>
                                            </p:txEl>
                                          </p:spTgt>
                                        </p:tgtEl>
                                      </p:cBhvr>
                                    </p:animEffect>
                                    <p:anim calcmode="lin" valueType="num">
                                      <p:cBhvr>
                                        <p:cTn id="44"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45"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10" presetClass="entr" presetSubtype="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par>
                                <p:cTn id="53" presetID="10" presetClass="entr" presetSubtype="0" fill="hold"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childTnLst>
                                </p:cTn>
                              </p:par>
                            </p:childTnLst>
                          </p:cTn>
                        </p:par>
                        <p:par>
                          <p:cTn id="59" fill="hold">
                            <p:stCondLst>
                              <p:cond delay="2500"/>
                            </p:stCondLst>
                            <p:childTnLst>
                              <p:par>
                                <p:cTn id="60" presetID="10" presetClass="entr" presetSubtype="0" fill="hold" grpId="0" nodeType="afterEffect">
                                  <p:stCondLst>
                                    <p:cond delay="0"/>
                                  </p:stCondLst>
                                  <p:childTnLst>
                                    <p:set>
                                      <p:cBhvr>
                                        <p:cTn id="61" dur="1" fill="hold">
                                          <p:stCondLst>
                                            <p:cond delay="0"/>
                                          </p:stCondLst>
                                        </p:cTn>
                                        <p:tgtEl>
                                          <p:spTgt spid="21">
                                            <p:bg/>
                                          </p:spTgt>
                                        </p:tgtEl>
                                        <p:attrNameLst>
                                          <p:attrName>style.visibility</p:attrName>
                                        </p:attrNameLst>
                                      </p:cBhvr>
                                      <p:to>
                                        <p:strVal val="visible"/>
                                      </p:to>
                                    </p:set>
                                    <p:animEffect transition="in" filter="fade">
                                      <p:cBhvr>
                                        <p:cTn id="62" dur="500"/>
                                        <p:tgtEl>
                                          <p:spTgt spid="21">
                                            <p:bg/>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1">
                                            <p:txEl>
                                              <p:pRg st="0" end="0"/>
                                            </p:txEl>
                                          </p:spTgt>
                                        </p:tgtEl>
                                        <p:attrNameLst>
                                          <p:attrName>style.visibility</p:attrName>
                                        </p:attrNameLst>
                                      </p:cBhvr>
                                      <p:to>
                                        <p:strVal val="visible"/>
                                      </p:to>
                                    </p:set>
                                    <p:animEffect transition="in" filter="fade">
                                      <p:cBhvr>
                                        <p:cTn id="65" dur="500"/>
                                        <p:tgtEl>
                                          <p:spTgt spid="21">
                                            <p:txEl>
                                              <p:pRg st="0" end="0"/>
                                            </p:txEl>
                                          </p:spTgt>
                                        </p:tgtEl>
                                      </p:cBhvr>
                                    </p:animEffect>
                                  </p:childTnLst>
                                </p:cTn>
                              </p:par>
                            </p:childTnLst>
                          </p:cTn>
                        </p:par>
                        <p:par>
                          <p:cTn id="66" fill="hold">
                            <p:stCondLst>
                              <p:cond delay="3000"/>
                            </p:stCondLst>
                            <p:childTnLst>
                              <p:par>
                                <p:cTn id="67" presetID="42" presetClass="entr" presetSubtype="0" fill="hold" grpId="0" nodeType="afterEffect">
                                  <p:stCondLst>
                                    <p:cond delay="0"/>
                                  </p:stCondLst>
                                  <p:childTnLst>
                                    <p:set>
                                      <p:cBhvr>
                                        <p:cTn id="68" dur="1" fill="hold">
                                          <p:stCondLst>
                                            <p:cond delay="0"/>
                                          </p:stCondLst>
                                        </p:cTn>
                                        <p:tgtEl>
                                          <p:spTgt spid="30">
                                            <p:txEl>
                                              <p:pRg st="0" end="0"/>
                                            </p:txEl>
                                          </p:spTgt>
                                        </p:tgtEl>
                                        <p:attrNameLst>
                                          <p:attrName>style.visibility</p:attrName>
                                        </p:attrNameLst>
                                      </p:cBhvr>
                                      <p:to>
                                        <p:strVal val="visible"/>
                                      </p:to>
                                    </p:set>
                                    <p:animEffect transition="in" filter="fade">
                                      <p:cBhvr>
                                        <p:cTn id="69" dur="500"/>
                                        <p:tgtEl>
                                          <p:spTgt spid="30">
                                            <p:txEl>
                                              <p:pRg st="0" end="0"/>
                                            </p:txEl>
                                          </p:spTgt>
                                        </p:tgtEl>
                                      </p:cBhvr>
                                    </p:animEffect>
                                    <p:anim calcmode="lin" valueType="num">
                                      <p:cBhvr>
                                        <p:cTn id="70"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par>
                                <p:cTn id="79" presetID="10" presetClass="entr" presetSubtype="0" fill="hold"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par>
                                <p:cTn id="82" presetID="10" presetClass="entr" presetSubtype="0" fill="hold" nodeType="with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childTnLst>
                          </p:cTn>
                        </p:par>
                        <p:par>
                          <p:cTn id="85" fill="hold">
                            <p:stCondLst>
                              <p:cond delay="4000"/>
                            </p:stCondLst>
                            <p:childTnLst>
                              <p:par>
                                <p:cTn id="86" presetID="10" presetClass="entr" presetSubtype="0" fill="hold" grpId="0" nodeType="afterEffect">
                                  <p:stCondLst>
                                    <p:cond delay="0"/>
                                  </p:stCondLst>
                                  <p:childTnLst>
                                    <p:set>
                                      <p:cBhvr>
                                        <p:cTn id="87" dur="1" fill="hold">
                                          <p:stCondLst>
                                            <p:cond delay="0"/>
                                          </p:stCondLst>
                                        </p:cTn>
                                        <p:tgtEl>
                                          <p:spTgt spid="29">
                                            <p:bg/>
                                          </p:spTgt>
                                        </p:tgtEl>
                                        <p:attrNameLst>
                                          <p:attrName>style.visibility</p:attrName>
                                        </p:attrNameLst>
                                      </p:cBhvr>
                                      <p:to>
                                        <p:strVal val="visible"/>
                                      </p:to>
                                    </p:set>
                                    <p:animEffect transition="in" filter="fade">
                                      <p:cBhvr>
                                        <p:cTn id="88" dur="500"/>
                                        <p:tgtEl>
                                          <p:spTgt spid="29">
                                            <p:bg/>
                                          </p:spTgt>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29">
                                            <p:txEl>
                                              <p:pRg st="0" end="0"/>
                                            </p:txEl>
                                          </p:spTgt>
                                        </p:tgtEl>
                                        <p:attrNameLst>
                                          <p:attrName>style.visibility</p:attrName>
                                        </p:attrNameLst>
                                      </p:cBhvr>
                                      <p:to>
                                        <p:strVal val="visible"/>
                                      </p:to>
                                    </p:set>
                                    <p:animEffect transition="in" filter="fade">
                                      <p:cBhvr>
                                        <p:cTn id="91" dur="500"/>
                                        <p:tgtEl>
                                          <p:spTgt spid="29">
                                            <p:txEl>
                                              <p:pRg st="0" end="0"/>
                                            </p:txEl>
                                          </p:spTgt>
                                        </p:tgtEl>
                                      </p:cBhvr>
                                    </p:animEffect>
                                  </p:childTnLst>
                                </p:cTn>
                              </p:par>
                            </p:childTnLst>
                          </p:cTn>
                        </p:par>
                        <p:par>
                          <p:cTn id="92" fill="hold">
                            <p:stCondLst>
                              <p:cond delay="4500"/>
                            </p:stCondLst>
                            <p:childTnLst>
                              <p:par>
                                <p:cTn id="93" presetID="42" presetClass="entr" presetSubtype="0" fill="hold" grpId="0" nodeType="afterEffect">
                                  <p:stCondLst>
                                    <p:cond delay="0"/>
                                  </p:stCondLst>
                                  <p:childTnLst>
                                    <p:set>
                                      <p:cBhvr>
                                        <p:cTn id="94" dur="1" fill="hold">
                                          <p:stCondLst>
                                            <p:cond delay="0"/>
                                          </p:stCondLst>
                                        </p:cTn>
                                        <p:tgtEl>
                                          <p:spTgt spid="13">
                                            <p:txEl>
                                              <p:pRg st="0" end="0"/>
                                            </p:txEl>
                                          </p:spTgt>
                                        </p:tgtEl>
                                        <p:attrNameLst>
                                          <p:attrName>style.visibility</p:attrName>
                                        </p:attrNameLst>
                                      </p:cBhvr>
                                      <p:to>
                                        <p:strVal val="visible"/>
                                      </p:to>
                                    </p:set>
                                    <p:animEffect transition="in" filter="fade">
                                      <p:cBhvr>
                                        <p:cTn id="95" dur="500"/>
                                        <p:tgtEl>
                                          <p:spTgt spid="13">
                                            <p:txEl>
                                              <p:pRg st="0" end="0"/>
                                            </p:txEl>
                                          </p:spTgt>
                                        </p:tgtEl>
                                      </p:cBhvr>
                                    </p:animEffect>
                                    <p:anim calcmode="lin" valueType="num">
                                      <p:cBhvr>
                                        <p:cTn id="96"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97"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3" grpId="0" build="allAtOnce">
        <p:tmplLst>
          <p:tmpl lvl="1">
            <p:tnLst>
              <p:par>
                <p:cTn presetID="42"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9" grpId="0"/>
      <p:bldP spid="14" grpId="0" build="allAtOnce" animBg="1">
        <p:tmplLst>
          <p:tmpl>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9" grpId="0" animBg="1"/>
      <p:bldP spid="20" grpId="0"/>
      <p:bldP spid="21" grpId="0" build="allAtOnce" animBg="1">
        <p:tmplLst>
          <p:tmpl>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7" grpId="0" animBg="1"/>
      <p:bldP spid="28" grpId="0"/>
      <p:bldP spid="29" grpId="0" build="allAtOnce" animBg="1">
        <p:tmplLst>
          <p:tmpl>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allAtOnce">
        <p:tmplLst>
          <p:tmpl lvl="1">
            <p:tnLst>
              <p:par>
                <p:cTn presetID="42"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allAtOnce">
        <p:tmplLst>
          <p:tmpl lvl="1">
            <p:tnLst>
              <p:par>
                <p:cTn presetID="42"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Lst>
  </p:timing>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747650" y="5033289"/>
            <a:ext cx="5198574" cy="421062"/>
          </a:xfrm>
          <a:prstGeom prst="rect">
            <a:avLst/>
          </a:prstGeom>
        </p:spPr>
      </p:pic>
      <p:sp>
        <p:nvSpPr>
          <p:cNvPr id="16" name="正方形/長方形 15"/>
          <p:cNvSpPr>
            <a:spLocks/>
          </p:cNvSpPr>
          <p:nvPr userDrawn="1"/>
        </p:nvSpPr>
        <p:spPr>
          <a:xfrm>
            <a:off x="747650" y="2384389"/>
            <a:ext cx="5040000" cy="26489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9" name="図プレースホルダー 8"/>
          <p:cNvSpPr>
            <a:spLocks noGrp="1"/>
          </p:cNvSpPr>
          <p:nvPr>
            <p:ph type="pic" sz="quarter" idx="16" hasCustomPrompt="1"/>
          </p:nvPr>
        </p:nvSpPr>
        <p:spPr>
          <a:xfrm>
            <a:off x="861282" y="2497687"/>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pic>
        <p:nvPicPr>
          <p:cNvPr id="18" name="図 17"/>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6595488" y="5033289"/>
            <a:ext cx="5198574" cy="421062"/>
          </a:xfrm>
          <a:prstGeom prst="rect">
            <a:avLst/>
          </a:prstGeom>
        </p:spPr>
      </p:pic>
      <p:sp>
        <p:nvSpPr>
          <p:cNvPr id="19" name="正方形/長方形 18"/>
          <p:cNvSpPr>
            <a:spLocks/>
          </p:cNvSpPr>
          <p:nvPr userDrawn="1"/>
        </p:nvSpPr>
        <p:spPr>
          <a:xfrm>
            <a:off x="6595488" y="2396438"/>
            <a:ext cx="5040000" cy="26489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0" name="図プレースホルダー 8"/>
          <p:cNvSpPr>
            <a:spLocks noGrp="1"/>
          </p:cNvSpPr>
          <p:nvPr>
            <p:ph type="pic" sz="quarter" idx="18" hasCustomPrompt="1"/>
          </p:nvPr>
        </p:nvSpPr>
        <p:spPr>
          <a:xfrm>
            <a:off x="6709120" y="2509736"/>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pic>
        <p:nvPicPr>
          <p:cNvPr id="26" name="図 25"/>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2453121" y="5045338"/>
            <a:ext cx="5198574" cy="421062"/>
          </a:xfrm>
          <a:prstGeom prst="rect">
            <a:avLst/>
          </a:prstGeom>
        </p:spPr>
      </p:pic>
      <p:sp>
        <p:nvSpPr>
          <p:cNvPr id="27" name="正方形/長方形 26"/>
          <p:cNvSpPr>
            <a:spLocks/>
          </p:cNvSpPr>
          <p:nvPr userDrawn="1"/>
        </p:nvSpPr>
        <p:spPr>
          <a:xfrm>
            <a:off x="12453121" y="2396438"/>
            <a:ext cx="5040000" cy="26489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図プレースホルダー 8"/>
          <p:cNvSpPr>
            <a:spLocks noGrp="1"/>
          </p:cNvSpPr>
          <p:nvPr>
            <p:ph type="pic" sz="quarter" idx="20" hasCustomPrompt="1"/>
          </p:nvPr>
        </p:nvSpPr>
        <p:spPr>
          <a:xfrm>
            <a:off x="12566753" y="2509736"/>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pic>
        <p:nvPicPr>
          <p:cNvPr id="24" name="図 2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747650" y="9139576"/>
            <a:ext cx="5198574" cy="421062"/>
          </a:xfrm>
          <a:prstGeom prst="rect">
            <a:avLst/>
          </a:prstGeom>
        </p:spPr>
      </p:pic>
      <p:sp>
        <p:nvSpPr>
          <p:cNvPr id="25" name="正方形/長方形 24"/>
          <p:cNvSpPr>
            <a:spLocks/>
          </p:cNvSpPr>
          <p:nvPr userDrawn="1"/>
        </p:nvSpPr>
        <p:spPr>
          <a:xfrm>
            <a:off x="747650" y="6566876"/>
            <a:ext cx="5040000" cy="26489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2" name="図プレースホルダー 8"/>
          <p:cNvSpPr>
            <a:spLocks noGrp="1"/>
          </p:cNvSpPr>
          <p:nvPr>
            <p:ph type="pic" sz="quarter" idx="21" hasCustomPrompt="1"/>
          </p:nvPr>
        </p:nvSpPr>
        <p:spPr>
          <a:xfrm>
            <a:off x="861282" y="6680174"/>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pic>
        <p:nvPicPr>
          <p:cNvPr id="33" name="図 32"/>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6595488" y="9139576"/>
            <a:ext cx="5198574" cy="421062"/>
          </a:xfrm>
          <a:prstGeom prst="rect">
            <a:avLst/>
          </a:prstGeom>
        </p:spPr>
      </p:pic>
      <p:sp>
        <p:nvSpPr>
          <p:cNvPr id="34" name="正方形/長方形 33"/>
          <p:cNvSpPr>
            <a:spLocks/>
          </p:cNvSpPr>
          <p:nvPr userDrawn="1"/>
        </p:nvSpPr>
        <p:spPr>
          <a:xfrm>
            <a:off x="6595488" y="6578925"/>
            <a:ext cx="5040000" cy="26489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5" name="図プレースホルダー 8"/>
          <p:cNvSpPr>
            <a:spLocks noGrp="1"/>
          </p:cNvSpPr>
          <p:nvPr>
            <p:ph type="pic" sz="quarter" idx="22" hasCustomPrompt="1"/>
          </p:nvPr>
        </p:nvSpPr>
        <p:spPr>
          <a:xfrm>
            <a:off x="6709120" y="6692223"/>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pic>
        <p:nvPicPr>
          <p:cNvPr id="36" name="図 35"/>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2453121" y="9151625"/>
            <a:ext cx="5198574" cy="421062"/>
          </a:xfrm>
          <a:prstGeom prst="rect">
            <a:avLst/>
          </a:prstGeom>
        </p:spPr>
      </p:pic>
      <p:sp>
        <p:nvSpPr>
          <p:cNvPr id="37" name="正方形/長方形 36"/>
          <p:cNvSpPr>
            <a:spLocks/>
          </p:cNvSpPr>
          <p:nvPr userDrawn="1"/>
        </p:nvSpPr>
        <p:spPr>
          <a:xfrm>
            <a:off x="12453121" y="6578925"/>
            <a:ext cx="5040000" cy="26489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8" name="図プレースホルダー 8"/>
          <p:cNvSpPr>
            <a:spLocks noGrp="1"/>
          </p:cNvSpPr>
          <p:nvPr>
            <p:ph type="pic" sz="quarter" idx="23" hasCustomPrompt="1"/>
          </p:nvPr>
        </p:nvSpPr>
        <p:spPr>
          <a:xfrm>
            <a:off x="12566753" y="6692223"/>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39" name="テキスト プレースホルダー 11"/>
          <p:cNvSpPr>
            <a:spLocks noGrp="1"/>
          </p:cNvSpPr>
          <p:nvPr>
            <p:ph type="body" sz="quarter" idx="14" hasCustomPrompt="1"/>
          </p:nvPr>
        </p:nvSpPr>
        <p:spPr>
          <a:xfrm>
            <a:off x="999206" y="5147939"/>
            <a:ext cx="16028029" cy="1303661"/>
          </a:xfrm>
        </p:spPr>
        <p:txBody>
          <a:bodyPr anchor="ctr"/>
          <a:lstStyle>
            <a:lvl1pPr algn="ctr">
              <a:defRPr baseline="0">
                <a:solidFill>
                  <a:schemeClr val="accent1"/>
                </a:solidFill>
              </a:defRPr>
            </a:lvl1pPr>
          </a:lstStyle>
          <a:p>
            <a:pPr lvl="0"/>
            <a:r>
              <a:rPr lang="en-US" dirty="0" smtClean="0"/>
              <a:t>Text Here</a:t>
            </a:r>
            <a:endParaRPr lang="en-US" dirty="0"/>
          </a:p>
        </p:txBody>
      </p:sp>
    </p:spTree>
    <p:extLst>
      <p:ext uri="{BB962C8B-B14F-4D97-AF65-F5344CB8AC3E}">
        <p14:creationId xmlns:p14="http://schemas.microsoft.com/office/powerpoint/2010/main" val="4143270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par>
                                <p:cTn id="47" presetID="10" presetClass="entr" presetSubtype="0" fill="hold"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childTnLst>
                          </p:cTn>
                        </p:par>
                        <p:par>
                          <p:cTn id="50" fill="hold">
                            <p:stCondLst>
                              <p:cond delay="2000"/>
                            </p:stCondLst>
                            <p:childTnLst>
                              <p:par>
                                <p:cTn id="51" presetID="10" presetClass="entr" presetSubtype="0"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childTnLst>
                          </p:cTn>
                        </p:par>
                        <p:par>
                          <p:cTn id="60" fill="hold">
                            <p:stCondLst>
                              <p:cond delay="25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500"/>
                                        <p:tgtEl>
                                          <p:spTgt spid="35"/>
                                        </p:tgtEl>
                                      </p:cBhvr>
                                    </p:animEffect>
                                  </p:childTnLst>
                                </p:cTn>
                              </p:par>
                              <p:par>
                                <p:cTn id="67" presetID="10" presetClass="entr" presetSubtype="0" fill="hold" nodeType="with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500"/>
                                        <p:tgtEl>
                                          <p:spTgt spid="33"/>
                                        </p:tgtEl>
                                      </p:cBhvr>
                                    </p:animEffect>
                                  </p:childTnLst>
                                </p:cTn>
                              </p:par>
                            </p:childTnLst>
                          </p:cTn>
                        </p:par>
                        <p:par>
                          <p:cTn id="70" fill="hold">
                            <p:stCondLst>
                              <p:cond delay="3000"/>
                            </p:stCondLst>
                            <p:childTnLst>
                              <p:par>
                                <p:cTn id="71" presetID="10" presetClass="entr" presetSubtype="0" fill="hold" grpId="0"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500"/>
                                        <p:tgtEl>
                                          <p:spTgt spid="3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par>
                                <p:cTn id="77" presetID="10" presetClass="entr" presetSubtype="0" fill="hold"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fade">
                                      <p:cBhvr>
                                        <p:cTn id="79" dur="500"/>
                                        <p:tgtEl>
                                          <p:spTgt spid="36"/>
                                        </p:tgtEl>
                                      </p:cBhvr>
                                    </p:animEffect>
                                  </p:childTnLst>
                                </p:cTn>
                              </p:par>
                            </p:childTnLst>
                          </p:cTn>
                        </p:par>
                        <p:par>
                          <p:cTn id="80" fill="hold">
                            <p:stCondLst>
                              <p:cond delay="3500"/>
                            </p:stCondLst>
                            <p:childTnLst>
                              <p:par>
                                <p:cTn id="81" presetID="10" presetClass="entr" presetSubtype="0" fill="hold" grpId="0" nodeType="afterEffect">
                                  <p:stCondLst>
                                    <p:cond delay="0"/>
                                  </p:stCondLst>
                                  <p:childTnLst>
                                    <p:set>
                                      <p:cBhvr>
                                        <p:cTn id="82" dur="1" fill="hold">
                                          <p:stCondLst>
                                            <p:cond delay="0"/>
                                          </p:stCondLst>
                                        </p:cTn>
                                        <p:tgtEl>
                                          <p:spTgt spid="39">
                                            <p:txEl>
                                              <p:pRg st="0" end="0"/>
                                            </p:txEl>
                                          </p:spTgt>
                                        </p:tgtEl>
                                        <p:attrNameLst>
                                          <p:attrName>style.visibility</p:attrName>
                                        </p:attrNameLst>
                                      </p:cBhvr>
                                      <p:to>
                                        <p:strVal val="visible"/>
                                      </p:to>
                                    </p:set>
                                    <p:animEffect transition="in" filter="fade">
                                      <p:cBhvr>
                                        <p:cTn id="83" dur="500"/>
                                        <p:tgtEl>
                                          <p:spTgt spid="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9" grpId="0"/>
      <p:bldP spid="19" grpId="0" animBg="1"/>
      <p:bldP spid="20" grpId="0"/>
      <p:bldP spid="27" grpId="0" animBg="1"/>
      <p:bldP spid="28" grpId="0"/>
      <p:bldP spid="25" grpId="0" animBg="1"/>
      <p:bldP spid="32" grpId="0"/>
      <p:bldP spid="34" grpId="0" animBg="1"/>
      <p:bldP spid="35" grpId="0"/>
      <p:bldP spid="37" grpId="0" animBg="1"/>
      <p:bldP spid="38" grpId="0"/>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Lst>
  </p:timing>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 Images - 2 Columns">
    <p:spTree>
      <p:nvGrpSpPr>
        <p:cNvPr id="1" name=""/>
        <p:cNvGrpSpPr/>
        <p:nvPr/>
      </p:nvGrpSpPr>
      <p:grpSpPr>
        <a:xfrm>
          <a:off x="0" y="0"/>
          <a:ext cx="0" cy="0"/>
          <a:chOff x="0" y="0"/>
          <a:chExt cx="0" cy="0"/>
        </a:xfrm>
      </p:grpSpPr>
      <p:pic>
        <p:nvPicPr>
          <p:cNvPr id="33" name="図 32"/>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1357250" y="6817279"/>
            <a:ext cx="5423657" cy="439293"/>
          </a:xfrm>
          <a:prstGeom prst="rect">
            <a:avLst/>
          </a:prstGeom>
        </p:spPr>
      </p:pic>
      <p:pic>
        <p:nvPicPr>
          <p:cNvPr id="34" name="図 3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9465759" y="6833805"/>
            <a:ext cx="5423657" cy="439293"/>
          </a:xfrm>
          <a:prstGeom prst="rect">
            <a:avLst/>
          </a:prstGeom>
        </p:spPr>
      </p:pic>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3465095" y="6816550"/>
            <a:ext cx="5423657" cy="439293"/>
          </a:xfrm>
          <a:prstGeom prst="rect">
            <a:avLst/>
          </a:prstGeom>
        </p:spPr>
      </p:pic>
      <p:pic>
        <p:nvPicPr>
          <p:cNvPr id="24" name="図 2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1573604" y="6833076"/>
            <a:ext cx="5423657" cy="439293"/>
          </a:xfrm>
          <a:prstGeom prst="rect">
            <a:avLst/>
          </a:prstGeom>
        </p:spPr>
      </p:pic>
      <p:sp>
        <p:nvSpPr>
          <p:cNvPr id="16" name="正方形/長方形 15"/>
          <p:cNvSpPr>
            <a:spLocks/>
          </p:cNvSpPr>
          <p:nvPr userDrawn="1"/>
        </p:nvSpPr>
        <p:spPr>
          <a:xfrm>
            <a:off x="1357250" y="2863551"/>
            <a:ext cx="7531502" cy="3960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9" name="図プレースホルダー 8"/>
          <p:cNvSpPr>
            <a:spLocks noGrp="1"/>
          </p:cNvSpPr>
          <p:nvPr>
            <p:ph type="pic" sz="quarter" idx="16" hasCustomPrompt="1"/>
          </p:nvPr>
        </p:nvSpPr>
        <p:spPr>
          <a:xfrm>
            <a:off x="1440180" y="2952131"/>
            <a:ext cx="7360920" cy="3791569"/>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19" name="正方形/長方形 18"/>
          <p:cNvSpPr>
            <a:spLocks/>
          </p:cNvSpPr>
          <p:nvPr userDrawn="1"/>
        </p:nvSpPr>
        <p:spPr>
          <a:xfrm>
            <a:off x="9505088" y="2875600"/>
            <a:ext cx="7531502" cy="3960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0" name="図プレースホルダー 8"/>
          <p:cNvSpPr>
            <a:spLocks noGrp="1"/>
          </p:cNvSpPr>
          <p:nvPr>
            <p:ph type="pic" sz="quarter" idx="18" hasCustomPrompt="1"/>
          </p:nvPr>
        </p:nvSpPr>
        <p:spPr>
          <a:xfrm>
            <a:off x="9579380" y="2964180"/>
            <a:ext cx="7366000" cy="3779520"/>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30" name="テキスト プレースホルダー 11"/>
          <p:cNvSpPr>
            <a:spLocks noGrp="1"/>
          </p:cNvSpPr>
          <p:nvPr>
            <p:ph type="body" sz="quarter" idx="22" hasCustomPrompt="1"/>
          </p:nvPr>
        </p:nvSpPr>
        <p:spPr>
          <a:xfrm>
            <a:off x="9549330" y="7703126"/>
            <a:ext cx="7487259" cy="1440873"/>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31" name="テキスト プレースホルダー 11"/>
          <p:cNvSpPr>
            <a:spLocks noGrp="1"/>
          </p:cNvSpPr>
          <p:nvPr>
            <p:ph type="body" sz="quarter" idx="23" hasCustomPrompt="1"/>
          </p:nvPr>
        </p:nvSpPr>
        <p:spPr>
          <a:xfrm>
            <a:off x="1413388" y="7710386"/>
            <a:ext cx="7487259" cy="1440873"/>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25" name="テキスト プレースホルダー 11"/>
          <p:cNvSpPr>
            <a:spLocks noGrp="1"/>
          </p:cNvSpPr>
          <p:nvPr>
            <p:ph type="body" sz="quarter" idx="14" hasCustomPrompt="1"/>
          </p:nvPr>
        </p:nvSpPr>
        <p:spPr>
          <a:xfrm>
            <a:off x="1398815" y="7010396"/>
            <a:ext cx="7489937" cy="756363"/>
          </a:xfrm>
        </p:spPr>
        <p:txBody>
          <a:bodyPr anchor="b">
            <a:normAutofit/>
          </a:bodyPr>
          <a:lstStyle>
            <a:lvl1pPr algn="l">
              <a:defRPr sz="3600" baseline="0">
                <a:solidFill>
                  <a:schemeClr val="accent1"/>
                </a:solidFill>
              </a:defRPr>
            </a:lvl1pPr>
          </a:lstStyle>
          <a:p>
            <a:pPr lvl="0"/>
            <a:r>
              <a:rPr lang="en-US" dirty="0" smtClean="0"/>
              <a:t>Text Here</a:t>
            </a:r>
            <a:endParaRPr lang="en-US" dirty="0"/>
          </a:p>
        </p:txBody>
      </p:sp>
      <p:sp>
        <p:nvSpPr>
          <p:cNvPr id="32" name="テキスト プレースホルダー 11"/>
          <p:cNvSpPr>
            <a:spLocks noGrp="1"/>
          </p:cNvSpPr>
          <p:nvPr>
            <p:ph type="body" sz="quarter" idx="24" hasCustomPrompt="1"/>
          </p:nvPr>
        </p:nvSpPr>
        <p:spPr>
          <a:xfrm>
            <a:off x="9546653" y="6996542"/>
            <a:ext cx="7489937" cy="756363"/>
          </a:xfrm>
        </p:spPr>
        <p:txBody>
          <a:bodyPr anchor="b">
            <a:normAutofit/>
          </a:bodyPr>
          <a:lstStyle>
            <a:lvl1pPr algn="l">
              <a:defRPr sz="3600" baseline="0">
                <a:solidFill>
                  <a:schemeClr val="accent1"/>
                </a:solidFill>
              </a:defRPr>
            </a:lvl1pPr>
          </a:lstStyle>
          <a:p>
            <a:pPr lvl="0"/>
            <a:r>
              <a:rPr lang="en-US" dirty="0" smtClean="0"/>
              <a:t>Text Here</a:t>
            </a:r>
            <a:endParaRPr lang="en-US" dirty="0"/>
          </a:p>
        </p:txBody>
      </p:sp>
    </p:spTree>
    <p:extLst>
      <p:ext uri="{BB962C8B-B14F-4D97-AF65-F5344CB8AC3E}">
        <p14:creationId xmlns:p14="http://schemas.microsoft.com/office/powerpoint/2010/main" val="804400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childTnLst>
                          </p:cTn>
                        </p:par>
                        <p:par>
                          <p:cTn id="33" fill="hold">
                            <p:stCondLst>
                              <p:cond delay="1000"/>
                            </p:stCondLst>
                            <p:childTnLst>
                              <p:par>
                                <p:cTn id="34" presetID="42" presetClass="entr" presetSubtype="0" fill="hold" grpId="0" nodeType="afterEffect">
                                  <p:stCondLst>
                                    <p:cond delay="0"/>
                                  </p:stCondLst>
                                  <p:childTnLst>
                                    <p:set>
                                      <p:cBhvr>
                                        <p:cTn id="35" dur="1" fill="hold">
                                          <p:stCondLst>
                                            <p:cond delay="0"/>
                                          </p:stCondLst>
                                        </p:cTn>
                                        <p:tgtEl>
                                          <p:spTgt spid="25">
                                            <p:txEl>
                                              <p:pRg st="0" end="0"/>
                                            </p:txEl>
                                          </p:spTgt>
                                        </p:tgtEl>
                                        <p:attrNameLst>
                                          <p:attrName>style.visibility</p:attrName>
                                        </p:attrNameLst>
                                      </p:cBhvr>
                                      <p:to>
                                        <p:strVal val="visible"/>
                                      </p:to>
                                    </p:set>
                                    <p:animEffect transition="in" filter="fade">
                                      <p:cBhvr>
                                        <p:cTn id="36" dur="500"/>
                                        <p:tgtEl>
                                          <p:spTgt spid="25">
                                            <p:txEl>
                                              <p:pRg st="0" end="0"/>
                                            </p:txEl>
                                          </p:spTgt>
                                        </p:tgtEl>
                                      </p:cBhvr>
                                    </p:animEffect>
                                    <p:anim calcmode="lin" valueType="num">
                                      <p:cBhvr>
                                        <p:cTn id="3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38" dur="5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par>
                          <p:cTn id="39" fill="hold">
                            <p:stCondLst>
                              <p:cond delay="1500"/>
                            </p:stCondLst>
                            <p:childTnLst>
                              <p:par>
                                <p:cTn id="40" presetID="42" presetClass="entr" presetSubtype="0" fill="hold" grpId="0" nodeType="afterEffect">
                                  <p:stCondLst>
                                    <p:cond delay="0"/>
                                  </p:stCondLst>
                                  <p:childTnLst>
                                    <p:set>
                                      <p:cBhvr>
                                        <p:cTn id="41" dur="1" fill="hold">
                                          <p:stCondLst>
                                            <p:cond delay="0"/>
                                          </p:stCondLst>
                                        </p:cTn>
                                        <p:tgtEl>
                                          <p:spTgt spid="31">
                                            <p:txEl>
                                              <p:pRg st="0" end="0"/>
                                            </p:txEl>
                                          </p:spTgt>
                                        </p:tgtEl>
                                        <p:attrNameLst>
                                          <p:attrName>style.visibility</p:attrName>
                                        </p:attrNameLst>
                                      </p:cBhvr>
                                      <p:to>
                                        <p:strVal val="visible"/>
                                      </p:to>
                                    </p:set>
                                    <p:animEffect transition="in" filter="fade">
                                      <p:cBhvr>
                                        <p:cTn id="42" dur="500"/>
                                        <p:tgtEl>
                                          <p:spTgt spid="31">
                                            <p:txEl>
                                              <p:pRg st="0" end="0"/>
                                            </p:txEl>
                                          </p:spTgt>
                                        </p:tgtEl>
                                      </p:cBhvr>
                                    </p:animEffect>
                                    <p:anim calcmode="lin" valueType="num">
                                      <p:cBhvr>
                                        <p:cTn id="43"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10" presetClass="entr" presetSubtype="0"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500"/>
                                        <p:tgtEl>
                                          <p:spTgt spid="1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par>
                                <p:cTn id="52" presetID="10" presetClass="entr" presetSubtype="0"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32">
                                            <p:txEl>
                                              <p:pRg st="0" end="0"/>
                                            </p:txEl>
                                          </p:spTgt>
                                        </p:tgtEl>
                                        <p:attrNameLst>
                                          <p:attrName>style.visibility</p:attrName>
                                        </p:attrNameLst>
                                      </p:cBhvr>
                                      <p:to>
                                        <p:strVal val="visible"/>
                                      </p:to>
                                    </p:set>
                                    <p:animEffect transition="in" filter="fade">
                                      <p:cBhvr>
                                        <p:cTn id="61" dur="500"/>
                                        <p:tgtEl>
                                          <p:spTgt spid="32">
                                            <p:txEl>
                                              <p:pRg st="0" end="0"/>
                                            </p:txEl>
                                          </p:spTgt>
                                        </p:tgtEl>
                                      </p:cBhvr>
                                    </p:animEffect>
                                    <p:anim calcmode="lin" valueType="num">
                                      <p:cBhvr>
                                        <p:cTn id="62"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32">
                                            <p:txEl>
                                              <p:pRg st="0" end="0"/>
                                            </p:txEl>
                                          </p:spTgt>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42" presetClass="entr" presetSubtype="0" fill="hold" grpId="0" nodeType="afterEffect">
                                  <p:stCondLst>
                                    <p:cond delay="0"/>
                                  </p:stCondLst>
                                  <p:childTnLst>
                                    <p:set>
                                      <p:cBhvr>
                                        <p:cTn id="66" dur="1" fill="hold">
                                          <p:stCondLst>
                                            <p:cond delay="0"/>
                                          </p:stCondLst>
                                        </p:cTn>
                                        <p:tgtEl>
                                          <p:spTgt spid="30">
                                            <p:txEl>
                                              <p:pRg st="0" end="0"/>
                                            </p:txEl>
                                          </p:spTgt>
                                        </p:tgtEl>
                                        <p:attrNameLst>
                                          <p:attrName>style.visibility</p:attrName>
                                        </p:attrNameLst>
                                      </p:cBhvr>
                                      <p:to>
                                        <p:strVal val="visible"/>
                                      </p:to>
                                    </p:set>
                                    <p:animEffect transition="in" filter="fade">
                                      <p:cBhvr>
                                        <p:cTn id="67" dur="500"/>
                                        <p:tgtEl>
                                          <p:spTgt spid="30">
                                            <p:txEl>
                                              <p:pRg st="0" end="0"/>
                                            </p:txEl>
                                          </p:spTgt>
                                        </p:tgtEl>
                                      </p:cBhvr>
                                    </p:animEffect>
                                    <p:anim calcmode="lin" valueType="num">
                                      <p:cBhvr>
                                        <p:cTn id="68"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69" dur="5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9" grpId="0"/>
      <p:bldP spid="19" grpId="0" animBg="1"/>
      <p:bldP spid="20" grpId="0"/>
      <p:bldP spid="30" grpId="0" build="allAtOnce">
        <p:tmplLst>
          <p:tmpl lvl="1">
            <p:tnLst>
              <p:par>
                <p:cTn presetID="42"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allAtOnce">
        <p:tmplLst>
          <p:tmpl lvl="1">
            <p:tnLst>
              <p:par>
                <p:cTn presetID="42"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P spid="25" grpId="0" build="p">
        <p:tmplLst>
          <p:tmpl lvl="1">
            <p:tnLst>
              <p:par>
                <p:cTn presetID="42"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Lst>
  </p:timing>
  <p:hf hd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457365" y="6823552"/>
            <a:ext cx="4172692" cy="421062"/>
          </a:xfrm>
          <a:prstGeom prst="rect">
            <a:avLst/>
          </a:prstGeom>
        </p:spPr>
      </p:pic>
      <p:sp>
        <p:nvSpPr>
          <p:cNvPr id="16" name="正方形/長方形 15"/>
          <p:cNvSpPr>
            <a:spLocks/>
          </p:cNvSpPr>
          <p:nvPr userDrawn="1"/>
        </p:nvSpPr>
        <p:spPr>
          <a:xfrm>
            <a:off x="341250" y="2863551"/>
            <a:ext cx="4172692" cy="3960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9" name="図プレースホルダー 8"/>
          <p:cNvSpPr>
            <a:spLocks noGrp="1"/>
          </p:cNvSpPr>
          <p:nvPr>
            <p:ph type="pic" sz="quarter" idx="16" hasCustomPrompt="1"/>
          </p:nvPr>
        </p:nvSpPr>
        <p:spPr>
          <a:xfrm>
            <a:off x="454882" y="2976848"/>
            <a:ext cx="3942946"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14" name="テキスト プレースホルダー 11"/>
          <p:cNvSpPr>
            <a:spLocks noGrp="1"/>
          </p:cNvSpPr>
          <p:nvPr>
            <p:ph type="body" sz="quarter" idx="17" hasCustomPrompt="1"/>
          </p:nvPr>
        </p:nvSpPr>
        <p:spPr>
          <a:xfrm>
            <a:off x="454883" y="6144675"/>
            <a:ext cx="394258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sp>
        <p:nvSpPr>
          <p:cNvPr id="31" name="テキスト プレースホルダー 11"/>
          <p:cNvSpPr>
            <a:spLocks noGrp="1"/>
          </p:cNvSpPr>
          <p:nvPr>
            <p:ph type="body" sz="quarter" idx="23" hasCustomPrompt="1"/>
          </p:nvPr>
        </p:nvSpPr>
        <p:spPr>
          <a:xfrm>
            <a:off x="370444" y="7034083"/>
            <a:ext cx="414349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pic>
        <p:nvPicPr>
          <p:cNvPr id="24" name="図 2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4775365" y="6823552"/>
            <a:ext cx="4172692" cy="421062"/>
          </a:xfrm>
          <a:prstGeom prst="rect">
            <a:avLst/>
          </a:prstGeom>
        </p:spPr>
      </p:pic>
      <p:sp>
        <p:nvSpPr>
          <p:cNvPr id="25" name="正方形/長方形 24"/>
          <p:cNvSpPr>
            <a:spLocks/>
          </p:cNvSpPr>
          <p:nvPr userDrawn="1"/>
        </p:nvSpPr>
        <p:spPr>
          <a:xfrm>
            <a:off x="4775365" y="2863551"/>
            <a:ext cx="4172692" cy="3960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2" name="図プレースホルダー 8"/>
          <p:cNvSpPr>
            <a:spLocks noGrp="1"/>
          </p:cNvSpPr>
          <p:nvPr>
            <p:ph type="pic" sz="quarter" idx="24" hasCustomPrompt="1"/>
          </p:nvPr>
        </p:nvSpPr>
        <p:spPr>
          <a:xfrm>
            <a:off x="4888997" y="2976848"/>
            <a:ext cx="3942946"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33" name="テキスト プレースホルダー 11"/>
          <p:cNvSpPr>
            <a:spLocks noGrp="1"/>
          </p:cNvSpPr>
          <p:nvPr>
            <p:ph type="body" sz="quarter" idx="25" hasCustomPrompt="1"/>
          </p:nvPr>
        </p:nvSpPr>
        <p:spPr>
          <a:xfrm>
            <a:off x="4888998" y="6144675"/>
            <a:ext cx="394258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pic>
        <p:nvPicPr>
          <p:cNvPr id="34" name="図 3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9233735" y="6823552"/>
            <a:ext cx="4172692" cy="421062"/>
          </a:xfrm>
          <a:prstGeom prst="rect">
            <a:avLst/>
          </a:prstGeom>
        </p:spPr>
      </p:pic>
      <p:sp>
        <p:nvSpPr>
          <p:cNvPr id="35" name="正方形/長方形 34"/>
          <p:cNvSpPr>
            <a:spLocks/>
          </p:cNvSpPr>
          <p:nvPr userDrawn="1"/>
        </p:nvSpPr>
        <p:spPr>
          <a:xfrm>
            <a:off x="9233735" y="2873135"/>
            <a:ext cx="4172692" cy="3960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6" name="図プレースホルダー 8"/>
          <p:cNvSpPr>
            <a:spLocks noGrp="1"/>
          </p:cNvSpPr>
          <p:nvPr>
            <p:ph type="pic" sz="quarter" idx="26" hasCustomPrompt="1"/>
          </p:nvPr>
        </p:nvSpPr>
        <p:spPr>
          <a:xfrm>
            <a:off x="9347367" y="2986432"/>
            <a:ext cx="3942946"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37" name="テキスト プレースホルダー 11"/>
          <p:cNvSpPr>
            <a:spLocks noGrp="1"/>
          </p:cNvSpPr>
          <p:nvPr>
            <p:ph type="body" sz="quarter" idx="27" hasCustomPrompt="1"/>
          </p:nvPr>
        </p:nvSpPr>
        <p:spPr>
          <a:xfrm>
            <a:off x="9347368" y="6154259"/>
            <a:ext cx="394258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pic>
        <p:nvPicPr>
          <p:cNvPr id="38" name="図 37"/>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3726799" y="6835601"/>
            <a:ext cx="4172692" cy="421062"/>
          </a:xfrm>
          <a:prstGeom prst="rect">
            <a:avLst/>
          </a:prstGeom>
        </p:spPr>
      </p:pic>
      <p:sp>
        <p:nvSpPr>
          <p:cNvPr id="39" name="正方形/長方形 38"/>
          <p:cNvSpPr>
            <a:spLocks/>
          </p:cNvSpPr>
          <p:nvPr userDrawn="1"/>
        </p:nvSpPr>
        <p:spPr>
          <a:xfrm>
            <a:off x="13726799" y="2875600"/>
            <a:ext cx="4172692" cy="3960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40" name="図プレースホルダー 8"/>
          <p:cNvSpPr>
            <a:spLocks noGrp="1"/>
          </p:cNvSpPr>
          <p:nvPr>
            <p:ph type="pic" sz="quarter" idx="28" hasCustomPrompt="1"/>
          </p:nvPr>
        </p:nvSpPr>
        <p:spPr>
          <a:xfrm>
            <a:off x="13840431" y="2988897"/>
            <a:ext cx="3942946"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41" name="テキスト プレースホルダー 11"/>
          <p:cNvSpPr>
            <a:spLocks noGrp="1"/>
          </p:cNvSpPr>
          <p:nvPr>
            <p:ph type="body" sz="quarter" idx="29" hasCustomPrompt="1"/>
          </p:nvPr>
        </p:nvSpPr>
        <p:spPr>
          <a:xfrm>
            <a:off x="13840432" y="6156724"/>
            <a:ext cx="394258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sp>
        <p:nvSpPr>
          <p:cNvPr id="42" name="テキスト プレースホルダー 11"/>
          <p:cNvSpPr>
            <a:spLocks noGrp="1"/>
          </p:cNvSpPr>
          <p:nvPr>
            <p:ph type="body" sz="quarter" idx="30" hasCustomPrompt="1"/>
          </p:nvPr>
        </p:nvSpPr>
        <p:spPr>
          <a:xfrm>
            <a:off x="4775365" y="7034083"/>
            <a:ext cx="414349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43" name="テキスト プレースホルダー 11"/>
          <p:cNvSpPr>
            <a:spLocks noGrp="1"/>
          </p:cNvSpPr>
          <p:nvPr>
            <p:ph type="body" sz="quarter" idx="31" hasCustomPrompt="1"/>
          </p:nvPr>
        </p:nvSpPr>
        <p:spPr>
          <a:xfrm>
            <a:off x="9233735" y="7034083"/>
            <a:ext cx="414349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44" name="テキスト プレースホルダー 11"/>
          <p:cNvSpPr>
            <a:spLocks noGrp="1"/>
          </p:cNvSpPr>
          <p:nvPr>
            <p:ph type="body" sz="quarter" idx="32" hasCustomPrompt="1"/>
          </p:nvPr>
        </p:nvSpPr>
        <p:spPr>
          <a:xfrm>
            <a:off x="13726799" y="7034083"/>
            <a:ext cx="414349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3536974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4">
                                            <p:bg/>
                                          </p:spTgt>
                                        </p:tgtEl>
                                        <p:attrNameLst>
                                          <p:attrName>style.visibility</p:attrName>
                                        </p:attrNameLst>
                                      </p:cBhvr>
                                      <p:to>
                                        <p:strVal val="visible"/>
                                      </p:to>
                                    </p:set>
                                    <p:animEffect transition="in" filter="fade">
                                      <p:cBhvr>
                                        <p:cTn id="33" dur="500"/>
                                        <p:tgtEl>
                                          <p:spTgt spid="14">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fade">
                                      <p:cBhvr>
                                        <p:cTn id="36" dur="500"/>
                                        <p:tgtEl>
                                          <p:spTgt spid="14">
                                            <p:txEl>
                                              <p:pRg st="0" end="0"/>
                                            </p:txEl>
                                          </p:spTgt>
                                        </p:tgtEl>
                                      </p:cBhvr>
                                    </p:animEffect>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31">
                                            <p:txEl>
                                              <p:pRg st="0" end="0"/>
                                            </p:txEl>
                                          </p:spTgt>
                                        </p:tgtEl>
                                        <p:attrNameLst>
                                          <p:attrName>style.visibility</p:attrName>
                                        </p:attrNameLst>
                                      </p:cBhvr>
                                      <p:to>
                                        <p:strVal val="visible"/>
                                      </p:to>
                                    </p:set>
                                    <p:animEffect transition="in" filter="fade">
                                      <p:cBhvr>
                                        <p:cTn id="40" dur="500"/>
                                        <p:tgtEl>
                                          <p:spTgt spid="31">
                                            <p:txEl>
                                              <p:pRg st="0" end="0"/>
                                            </p:txEl>
                                          </p:spTgt>
                                        </p:tgtEl>
                                      </p:cBhvr>
                                    </p:animEffect>
                                    <p:anim calcmode="lin" valueType="num">
                                      <p:cBhvr>
                                        <p:cTn id="41"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42"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43" fill="hold">
                            <p:stCondLst>
                              <p:cond delay="2000"/>
                            </p:stCondLst>
                            <p:childTnLst>
                              <p:par>
                                <p:cTn id="44" presetID="10" presetClass="entr" presetSubtype="0"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par>
                                <p:cTn id="50" presetID="10" presetClass="entr" presetSubtype="0" fill="hold"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2500"/>
                            </p:stCondLst>
                            <p:childTnLst>
                              <p:par>
                                <p:cTn id="54" presetID="10" presetClass="entr" presetSubtype="0" fill="hold" grpId="0" nodeType="afterEffect">
                                  <p:stCondLst>
                                    <p:cond delay="0"/>
                                  </p:stCondLst>
                                  <p:childTnLst>
                                    <p:set>
                                      <p:cBhvr>
                                        <p:cTn id="55" dur="1" fill="hold">
                                          <p:stCondLst>
                                            <p:cond delay="0"/>
                                          </p:stCondLst>
                                        </p:cTn>
                                        <p:tgtEl>
                                          <p:spTgt spid="33">
                                            <p:bg/>
                                          </p:spTgt>
                                        </p:tgtEl>
                                        <p:attrNameLst>
                                          <p:attrName>style.visibility</p:attrName>
                                        </p:attrNameLst>
                                      </p:cBhvr>
                                      <p:to>
                                        <p:strVal val="visible"/>
                                      </p:to>
                                    </p:set>
                                    <p:animEffect transition="in" filter="fade">
                                      <p:cBhvr>
                                        <p:cTn id="56" dur="500"/>
                                        <p:tgtEl>
                                          <p:spTgt spid="33">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3">
                                            <p:txEl>
                                              <p:pRg st="0" end="0"/>
                                            </p:txEl>
                                          </p:spTgt>
                                        </p:tgtEl>
                                        <p:attrNameLst>
                                          <p:attrName>style.visibility</p:attrName>
                                        </p:attrNameLst>
                                      </p:cBhvr>
                                      <p:to>
                                        <p:strVal val="visible"/>
                                      </p:to>
                                    </p:set>
                                    <p:animEffect transition="in" filter="fade">
                                      <p:cBhvr>
                                        <p:cTn id="59" dur="500"/>
                                        <p:tgtEl>
                                          <p:spTgt spid="33">
                                            <p:txEl>
                                              <p:pRg st="0" end="0"/>
                                            </p:txEl>
                                          </p:spTgt>
                                        </p:tgtEl>
                                      </p:cBhvr>
                                    </p:animEffect>
                                  </p:childTnLst>
                                </p:cTn>
                              </p:par>
                            </p:childTnLst>
                          </p:cTn>
                        </p:par>
                        <p:par>
                          <p:cTn id="60" fill="hold">
                            <p:stCondLst>
                              <p:cond delay="3000"/>
                            </p:stCondLst>
                            <p:childTnLst>
                              <p:par>
                                <p:cTn id="61" presetID="42" presetClass="entr" presetSubtype="0" fill="hold" grpId="0" nodeType="afterEffect">
                                  <p:stCondLst>
                                    <p:cond delay="0"/>
                                  </p:stCondLst>
                                  <p:childTnLst>
                                    <p:set>
                                      <p:cBhvr>
                                        <p:cTn id="62" dur="1" fill="hold">
                                          <p:stCondLst>
                                            <p:cond delay="0"/>
                                          </p:stCondLst>
                                        </p:cTn>
                                        <p:tgtEl>
                                          <p:spTgt spid="42">
                                            <p:txEl>
                                              <p:pRg st="0" end="0"/>
                                            </p:txEl>
                                          </p:spTgt>
                                        </p:tgtEl>
                                        <p:attrNameLst>
                                          <p:attrName>style.visibility</p:attrName>
                                        </p:attrNameLst>
                                      </p:cBhvr>
                                      <p:to>
                                        <p:strVal val="visible"/>
                                      </p:to>
                                    </p:set>
                                    <p:animEffect transition="in" filter="fade">
                                      <p:cBhvr>
                                        <p:cTn id="63" dur="500"/>
                                        <p:tgtEl>
                                          <p:spTgt spid="42">
                                            <p:txEl>
                                              <p:pRg st="0" end="0"/>
                                            </p:txEl>
                                          </p:spTgt>
                                        </p:tgtEl>
                                      </p:cBhvr>
                                    </p:animEffect>
                                    <p:anim calcmode="lin" valueType="num">
                                      <p:cBhvr>
                                        <p:cTn id="64"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65" dur="50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par>
                          <p:cTn id="66" fill="hold">
                            <p:stCondLst>
                              <p:cond delay="3500"/>
                            </p:stCondLst>
                            <p:childTnLst>
                              <p:par>
                                <p:cTn id="67" presetID="10" presetClass="entr" presetSubtype="0"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500"/>
                                        <p:tgtEl>
                                          <p:spTgt spid="3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fade">
                                      <p:cBhvr>
                                        <p:cTn id="72" dur="500"/>
                                        <p:tgtEl>
                                          <p:spTgt spid="36"/>
                                        </p:tgtEl>
                                      </p:cBhvr>
                                    </p:animEffect>
                                  </p:childTnLst>
                                </p:cTn>
                              </p:par>
                              <p:par>
                                <p:cTn id="73" presetID="10" presetClass="entr" presetSubtype="0" fill="hold"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4000"/>
                            </p:stCondLst>
                            <p:childTnLst>
                              <p:par>
                                <p:cTn id="77" presetID="10" presetClass="entr" presetSubtype="0" fill="hold" grpId="0" nodeType="afterEffect">
                                  <p:stCondLst>
                                    <p:cond delay="0"/>
                                  </p:stCondLst>
                                  <p:childTnLst>
                                    <p:set>
                                      <p:cBhvr>
                                        <p:cTn id="78" dur="1" fill="hold">
                                          <p:stCondLst>
                                            <p:cond delay="0"/>
                                          </p:stCondLst>
                                        </p:cTn>
                                        <p:tgtEl>
                                          <p:spTgt spid="37">
                                            <p:bg/>
                                          </p:spTgt>
                                        </p:tgtEl>
                                        <p:attrNameLst>
                                          <p:attrName>style.visibility</p:attrName>
                                        </p:attrNameLst>
                                      </p:cBhvr>
                                      <p:to>
                                        <p:strVal val="visible"/>
                                      </p:to>
                                    </p:set>
                                    <p:animEffect transition="in" filter="fade">
                                      <p:cBhvr>
                                        <p:cTn id="79" dur="500"/>
                                        <p:tgtEl>
                                          <p:spTgt spid="37">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7">
                                            <p:txEl>
                                              <p:pRg st="0" end="0"/>
                                            </p:txEl>
                                          </p:spTgt>
                                        </p:tgtEl>
                                        <p:attrNameLst>
                                          <p:attrName>style.visibility</p:attrName>
                                        </p:attrNameLst>
                                      </p:cBhvr>
                                      <p:to>
                                        <p:strVal val="visible"/>
                                      </p:to>
                                    </p:set>
                                    <p:animEffect transition="in" filter="fade">
                                      <p:cBhvr>
                                        <p:cTn id="82" dur="500"/>
                                        <p:tgtEl>
                                          <p:spTgt spid="37">
                                            <p:txEl>
                                              <p:pRg st="0" end="0"/>
                                            </p:txEl>
                                          </p:spTgt>
                                        </p:tgtEl>
                                      </p:cBhvr>
                                    </p:animEffect>
                                  </p:childTnLst>
                                </p:cTn>
                              </p:par>
                            </p:childTnLst>
                          </p:cTn>
                        </p:par>
                        <p:par>
                          <p:cTn id="83" fill="hold">
                            <p:stCondLst>
                              <p:cond delay="4500"/>
                            </p:stCondLst>
                            <p:childTnLst>
                              <p:par>
                                <p:cTn id="84" presetID="42" presetClass="entr" presetSubtype="0" fill="hold" grpId="0" nodeType="afterEffect">
                                  <p:stCondLst>
                                    <p:cond delay="0"/>
                                  </p:stCondLst>
                                  <p:childTnLst>
                                    <p:set>
                                      <p:cBhvr>
                                        <p:cTn id="85" dur="1" fill="hold">
                                          <p:stCondLst>
                                            <p:cond delay="0"/>
                                          </p:stCondLst>
                                        </p:cTn>
                                        <p:tgtEl>
                                          <p:spTgt spid="43">
                                            <p:txEl>
                                              <p:pRg st="0" end="0"/>
                                            </p:txEl>
                                          </p:spTgt>
                                        </p:tgtEl>
                                        <p:attrNameLst>
                                          <p:attrName>style.visibility</p:attrName>
                                        </p:attrNameLst>
                                      </p:cBhvr>
                                      <p:to>
                                        <p:strVal val="visible"/>
                                      </p:to>
                                    </p:set>
                                    <p:animEffect transition="in" filter="fade">
                                      <p:cBhvr>
                                        <p:cTn id="86" dur="500"/>
                                        <p:tgtEl>
                                          <p:spTgt spid="43">
                                            <p:txEl>
                                              <p:pRg st="0" end="0"/>
                                            </p:txEl>
                                          </p:spTgt>
                                        </p:tgtEl>
                                      </p:cBhvr>
                                    </p:animEffect>
                                    <p:anim calcmode="lin" valueType="num">
                                      <p:cBhvr>
                                        <p:cTn id="87"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p:cTn id="88" dur="500" fill="hold"/>
                                        <p:tgtEl>
                                          <p:spTgt spid="43">
                                            <p:txEl>
                                              <p:pRg st="0" end="0"/>
                                            </p:txEl>
                                          </p:spTgt>
                                        </p:tgtEl>
                                        <p:attrNameLst>
                                          <p:attrName>ppt_y</p:attrName>
                                        </p:attrNameLst>
                                      </p:cBhvr>
                                      <p:tavLst>
                                        <p:tav tm="0">
                                          <p:val>
                                            <p:strVal val="#ppt_y+.1"/>
                                          </p:val>
                                        </p:tav>
                                        <p:tav tm="100000">
                                          <p:val>
                                            <p:strVal val="#ppt_y"/>
                                          </p:val>
                                        </p:tav>
                                      </p:tavLst>
                                    </p:anim>
                                  </p:childTnLst>
                                </p:cTn>
                              </p:par>
                            </p:childTnLst>
                          </p:cTn>
                        </p:par>
                        <p:par>
                          <p:cTn id="89" fill="hold">
                            <p:stCondLst>
                              <p:cond delay="5000"/>
                            </p:stCondLst>
                            <p:childTnLst>
                              <p:par>
                                <p:cTn id="90" presetID="10" presetClass="entr" presetSubtype="0"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500"/>
                                        <p:tgtEl>
                                          <p:spTgt spid="39"/>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500"/>
                                        <p:tgtEl>
                                          <p:spTgt spid="40"/>
                                        </p:tgtEl>
                                      </p:cBhvr>
                                    </p:animEffect>
                                  </p:childTnLst>
                                </p:cTn>
                              </p:par>
                              <p:par>
                                <p:cTn id="96" presetID="10" presetClass="entr" presetSubtype="0" fill="hold" nodeType="with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fade">
                                      <p:cBhvr>
                                        <p:cTn id="98" dur="500"/>
                                        <p:tgtEl>
                                          <p:spTgt spid="38"/>
                                        </p:tgtEl>
                                      </p:cBhvr>
                                    </p:animEffect>
                                  </p:childTnLst>
                                </p:cTn>
                              </p:par>
                            </p:childTnLst>
                          </p:cTn>
                        </p:par>
                        <p:par>
                          <p:cTn id="99" fill="hold">
                            <p:stCondLst>
                              <p:cond delay="5500"/>
                            </p:stCondLst>
                            <p:childTnLst>
                              <p:par>
                                <p:cTn id="100" presetID="10" presetClass="entr" presetSubtype="0" fill="hold" grpId="0" nodeType="afterEffect">
                                  <p:stCondLst>
                                    <p:cond delay="0"/>
                                  </p:stCondLst>
                                  <p:childTnLst>
                                    <p:set>
                                      <p:cBhvr>
                                        <p:cTn id="101" dur="1" fill="hold">
                                          <p:stCondLst>
                                            <p:cond delay="0"/>
                                          </p:stCondLst>
                                        </p:cTn>
                                        <p:tgtEl>
                                          <p:spTgt spid="41">
                                            <p:bg/>
                                          </p:spTgt>
                                        </p:tgtEl>
                                        <p:attrNameLst>
                                          <p:attrName>style.visibility</p:attrName>
                                        </p:attrNameLst>
                                      </p:cBhvr>
                                      <p:to>
                                        <p:strVal val="visible"/>
                                      </p:to>
                                    </p:set>
                                    <p:animEffect transition="in" filter="fade">
                                      <p:cBhvr>
                                        <p:cTn id="102" dur="500"/>
                                        <p:tgtEl>
                                          <p:spTgt spid="41">
                                            <p:bg/>
                                          </p:spTgt>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1">
                                            <p:txEl>
                                              <p:pRg st="0" end="0"/>
                                            </p:txEl>
                                          </p:spTgt>
                                        </p:tgtEl>
                                        <p:attrNameLst>
                                          <p:attrName>style.visibility</p:attrName>
                                        </p:attrNameLst>
                                      </p:cBhvr>
                                      <p:to>
                                        <p:strVal val="visible"/>
                                      </p:to>
                                    </p:set>
                                    <p:animEffect transition="in" filter="fade">
                                      <p:cBhvr>
                                        <p:cTn id="105" dur="500"/>
                                        <p:tgtEl>
                                          <p:spTgt spid="41">
                                            <p:txEl>
                                              <p:pRg st="0" end="0"/>
                                            </p:txEl>
                                          </p:spTgt>
                                        </p:tgtEl>
                                      </p:cBhvr>
                                    </p:animEffect>
                                  </p:childTnLst>
                                </p:cTn>
                              </p:par>
                            </p:childTnLst>
                          </p:cTn>
                        </p:par>
                        <p:par>
                          <p:cTn id="106" fill="hold">
                            <p:stCondLst>
                              <p:cond delay="6000"/>
                            </p:stCondLst>
                            <p:childTnLst>
                              <p:par>
                                <p:cTn id="107" presetID="42" presetClass="entr" presetSubtype="0" fill="hold" grpId="0" nodeType="afterEffect">
                                  <p:stCondLst>
                                    <p:cond delay="0"/>
                                  </p:stCondLst>
                                  <p:childTnLst>
                                    <p:set>
                                      <p:cBhvr>
                                        <p:cTn id="108" dur="1" fill="hold">
                                          <p:stCondLst>
                                            <p:cond delay="0"/>
                                          </p:stCondLst>
                                        </p:cTn>
                                        <p:tgtEl>
                                          <p:spTgt spid="44">
                                            <p:txEl>
                                              <p:pRg st="0" end="0"/>
                                            </p:txEl>
                                          </p:spTgt>
                                        </p:tgtEl>
                                        <p:attrNameLst>
                                          <p:attrName>style.visibility</p:attrName>
                                        </p:attrNameLst>
                                      </p:cBhvr>
                                      <p:to>
                                        <p:strVal val="visible"/>
                                      </p:to>
                                    </p:set>
                                    <p:animEffect transition="in" filter="fade">
                                      <p:cBhvr>
                                        <p:cTn id="109" dur="500"/>
                                        <p:tgtEl>
                                          <p:spTgt spid="44">
                                            <p:txEl>
                                              <p:pRg st="0" end="0"/>
                                            </p:txEl>
                                          </p:spTgt>
                                        </p:tgtEl>
                                      </p:cBhvr>
                                    </p:animEffect>
                                    <p:anim calcmode="lin" valueType="num">
                                      <p:cBhvr>
                                        <p:cTn id="110"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111" dur="500" fill="hold"/>
                                        <p:tgtEl>
                                          <p:spTgt spid="4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9" grpId="0"/>
      <p:bldP spid="14" grpId="0" build="allAtOnce" animBg="1">
        <p:tmplLst>
          <p:tmpl>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31" grpId="0" build="allAtOnce"/>
      <p:bldP spid="25" grpId="0" animBg="1"/>
      <p:bldP spid="32" grpId="0"/>
      <p:bldP spid="33" grpId="0" build="allAtOnce" animBg="1">
        <p:tmplLst>
          <p:tmpl>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5" grpId="0" animBg="1"/>
      <p:bldP spid="36" grpId="0"/>
      <p:bldP spid="37" grpId="0" build="allAtOnce" animBg="1">
        <p:tmplLst>
          <p:tmpl>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9" grpId="0" animBg="1"/>
      <p:bldP spid="40" grpId="0"/>
      <p:bldP spid="41" grpId="0" build="allAtOnce" animBg="1">
        <p:tmplLst>
          <p:tmpl>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allAtOnce">
        <p:tmplLst>
          <p:tmpl lvl="1">
            <p:tnLst>
              <p:par>
                <p:cTn presetID="42"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allAtOnce">
        <p:tmplLst>
          <p:tmpl lvl="1">
            <p:tnLst>
              <p:par>
                <p:cTn presetID="42"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anim calcmode="lin" valueType="num">
                      <p:cBhvr>
                        <p:cTn dur="500" fill="hold"/>
                        <p:tgtEl>
                          <p:spTgt spid="43"/>
                        </p:tgtEl>
                        <p:attrNameLst>
                          <p:attrName>ppt_x</p:attrName>
                        </p:attrNameLst>
                      </p:cBhvr>
                      <p:tavLst>
                        <p:tav tm="0">
                          <p:val>
                            <p:strVal val="#ppt_x"/>
                          </p:val>
                        </p:tav>
                        <p:tav tm="100000">
                          <p:val>
                            <p:strVal val="#ppt_x"/>
                          </p:val>
                        </p:tav>
                      </p:tavLst>
                    </p:anim>
                    <p:anim calcmode="lin" valueType="num">
                      <p:cBhvr>
                        <p:cTn dur="500" fill="hold"/>
                        <p:tgtEl>
                          <p:spTgt spid="43"/>
                        </p:tgtEl>
                        <p:attrNameLst>
                          <p:attrName>ppt_y</p:attrName>
                        </p:attrNameLst>
                      </p:cBhvr>
                      <p:tavLst>
                        <p:tav tm="0">
                          <p:val>
                            <p:strVal val="#ppt_y+.1"/>
                          </p:val>
                        </p:tav>
                        <p:tav tm="100000">
                          <p:val>
                            <p:strVal val="#ppt_y"/>
                          </p:val>
                        </p:tav>
                      </p:tavLst>
                    </p:anim>
                  </p:childTnLst>
                </p:cTn>
              </p:par>
            </p:tnLst>
          </p:tmpl>
        </p:tmplLst>
      </p:bldP>
      <p:bldP spid="44" grpId="0" build="allAtOnce"/>
    </p:bldLst>
  </p:timing>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History">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9" name="テキスト プレースホルダー 11"/>
          <p:cNvSpPr>
            <a:spLocks noGrp="1"/>
          </p:cNvSpPr>
          <p:nvPr>
            <p:ph type="body" sz="quarter" idx="14" hasCustomPrompt="1"/>
          </p:nvPr>
        </p:nvSpPr>
        <p:spPr>
          <a:xfrm>
            <a:off x="943300" y="6091232"/>
            <a:ext cx="3031372" cy="1324057"/>
          </a:xfrm>
        </p:spPr>
        <p:txBody>
          <a:bodyPr anchor="t">
            <a:normAutofit/>
          </a:bodyPr>
          <a:lstStyle>
            <a:lvl1pPr algn="r">
              <a:defRPr sz="9600" baseline="0">
                <a:solidFill>
                  <a:schemeClr val="tx1">
                    <a:lumMod val="90000"/>
                    <a:lumOff val="10000"/>
                  </a:schemeClr>
                </a:solidFill>
              </a:defRPr>
            </a:lvl1pPr>
          </a:lstStyle>
          <a:p>
            <a:pPr lvl="0"/>
            <a:r>
              <a:rPr lang="en-US" dirty="0" smtClean="0"/>
              <a:t>0000</a:t>
            </a:r>
            <a:endParaRPr lang="en-US" dirty="0"/>
          </a:p>
        </p:txBody>
      </p:sp>
      <p:sp>
        <p:nvSpPr>
          <p:cNvPr id="11" name="テキスト プレースホルダー 11"/>
          <p:cNvSpPr>
            <a:spLocks noGrp="1"/>
          </p:cNvSpPr>
          <p:nvPr>
            <p:ph type="body" sz="quarter" idx="15" hasCustomPrompt="1"/>
          </p:nvPr>
        </p:nvSpPr>
        <p:spPr>
          <a:xfrm>
            <a:off x="1087396" y="7223176"/>
            <a:ext cx="2767912" cy="205674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p>
          <a:p>
            <a:pPr lvl="0"/>
            <a:endParaRPr lang="en-US" dirty="0"/>
          </a:p>
        </p:txBody>
      </p:sp>
      <p:cxnSp>
        <p:nvCxnSpPr>
          <p:cNvPr id="17" name="直線コネクタ 16"/>
          <p:cNvCxnSpPr/>
          <p:nvPr userDrawn="1"/>
        </p:nvCxnSpPr>
        <p:spPr>
          <a:xfrm>
            <a:off x="-12033" y="6019040"/>
            <a:ext cx="398670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userDrawn="1"/>
        </p:nvCxnSpPr>
        <p:spPr>
          <a:xfrm>
            <a:off x="3974672" y="6019041"/>
            <a:ext cx="0" cy="218584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userDrawn="1"/>
        </p:nvCxnSpPr>
        <p:spPr>
          <a:xfrm>
            <a:off x="3974672" y="8204886"/>
            <a:ext cx="33812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userDrawn="1"/>
        </p:nvCxnSpPr>
        <p:spPr>
          <a:xfrm flipV="1">
            <a:off x="7355884" y="4646141"/>
            <a:ext cx="0" cy="3558746"/>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userDrawn="1"/>
        </p:nvCxnSpPr>
        <p:spPr>
          <a:xfrm>
            <a:off x="7355884" y="4646141"/>
            <a:ext cx="33812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直線コネクタ 59"/>
          <p:cNvCxnSpPr/>
          <p:nvPr userDrawn="1"/>
        </p:nvCxnSpPr>
        <p:spPr>
          <a:xfrm>
            <a:off x="10737096" y="4646141"/>
            <a:ext cx="0" cy="2051221"/>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userDrawn="1"/>
        </p:nvCxnSpPr>
        <p:spPr>
          <a:xfrm>
            <a:off x="10737096" y="6697362"/>
            <a:ext cx="33812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a:off x="14118308" y="3509319"/>
            <a:ext cx="0" cy="3188043"/>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userDrawn="1"/>
        </p:nvCxnSpPr>
        <p:spPr>
          <a:xfrm>
            <a:off x="14118308" y="3510662"/>
            <a:ext cx="4168105" cy="0"/>
          </a:xfrm>
          <a:prstGeom prst="line">
            <a:avLst/>
          </a:prstGeom>
        </p:spPr>
        <p:style>
          <a:lnRef idx="1">
            <a:schemeClr val="accent1"/>
          </a:lnRef>
          <a:fillRef idx="0">
            <a:schemeClr val="accent1"/>
          </a:fillRef>
          <a:effectRef idx="0">
            <a:schemeClr val="accent1"/>
          </a:effectRef>
          <a:fontRef idx="minor">
            <a:schemeClr val="tx1"/>
          </a:fontRef>
        </p:style>
      </p:cxnSp>
      <p:sp>
        <p:nvSpPr>
          <p:cNvPr id="76" name="テキスト プレースホルダー 11"/>
          <p:cNvSpPr>
            <a:spLocks noGrp="1"/>
          </p:cNvSpPr>
          <p:nvPr>
            <p:ph type="body" sz="quarter" idx="16" hasCustomPrompt="1"/>
          </p:nvPr>
        </p:nvSpPr>
        <p:spPr>
          <a:xfrm>
            <a:off x="4345022" y="7076592"/>
            <a:ext cx="3031372" cy="1324057"/>
          </a:xfrm>
        </p:spPr>
        <p:txBody>
          <a:bodyPr anchor="t">
            <a:normAutofit/>
          </a:bodyPr>
          <a:lstStyle>
            <a:lvl1pPr algn="r">
              <a:defRPr sz="9600" baseline="0">
                <a:solidFill>
                  <a:schemeClr val="tx1">
                    <a:lumMod val="90000"/>
                    <a:lumOff val="10000"/>
                  </a:schemeClr>
                </a:solidFill>
              </a:defRPr>
            </a:lvl1pPr>
          </a:lstStyle>
          <a:p>
            <a:pPr lvl="0"/>
            <a:r>
              <a:rPr lang="en-US" dirty="0" smtClean="0"/>
              <a:t>0000</a:t>
            </a:r>
            <a:endParaRPr lang="en-US" dirty="0"/>
          </a:p>
        </p:txBody>
      </p:sp>
      <p:sp>
        <p:nvSpPr>
          <p:cNvPr id="77" name="テキスト プレースホルダー 11"/>
          <p:cNvSpPr>
            <a:spLocks noGrp="1"/>
          </p:cNvSpPr>
          <p:nvPr>
            <p:ph type="body" sz="quarter" idx="17" hasCustomPrompt="1"/>
          </p:nvPr>
        </p:nvSpPr>
        <p:spPr>
          <a:xfrm>
            <a:off x="7705724" y="4730690"/>
            <a:ext cx="3031372" cy="1324057"/>
          </a:xfrm>
        </p:spPr>
        <p:txBody>
          <a:bodyPr anchor="t">
            <a:normAutofit/>
          </a:bodyPr>
          <a:lstStyle>
            <a:lvl1pPr algn="r">
              <a:defRPr sz="9600" baseline="0">
                <a:solidFill>
                  <a:schemeClr val="tx1">
                    <a:lumMod val="90000"/>
                    <a:lumOff val="10000"/>
                  </a:schemeClr>
                </a:solidFill>
              </a:defRPr>
            </a:lvl1pPr>
          </a:lstStyle>
          <a:p>
            <a:pPr lvl="0"/>
            <a:r>
              <a:rPr lang="en-US" dirty="0" smtClean="0"/>
              <a:t>0000</a:t>
            </a:r>
            <a:endParaRPr lang="en-US" dirty="0"/>
          </a:p>
        </p:txBody>
      </p:sp>
      <p:sp>
        <p:nvSpPr>
          <p:cNvPr id="78" name="テキスト プレースホルダー 11"/>
          <p:cNvSpPr>
            <a:spLocks noGrp="1"/>
          </p:cNvSpPr>
          <p:nvPr>
            <p:ph type="body" sz="quarter" idx="18" hasCustomPrompt="1"/>
          </p:nvPr>
        </p:nvSpPr>
        <p:spPr>
          <a:xfrm>
            <a:off x="11086936" y="5575244"/>
            <a:ext cx="3031372" cy="1324057"/>
          </a:xfrm>
        </p:spPr>
        <p:txBody>
          <a:bodyPr anchor="t">
            <a:normAutofit/>
          </a:bodyPr>
          <a:lstStyle>
            <a:lvl1pPr algn="r">
              <a:defRPr sz="9600" baseline="0">
                <a:solidFill>
                  <a:schemeClr val="tx1">
                    <a:lumMod val="90000"/>
                    <a:lumOff val="10000"/>
                  </a:schemeClr>
                </a:solidFill>
              </a:defRPr>
            </a:lvl1pPr>
          </a:lstStyle>
          <a:p>
            <a:pPr lvl="0"/>
            <a:r>
              <a:rPr lang="en-US" dirty="0" smtClean="0"/>
              <a:t>0000</a:t>
            </a:r>
            <a:endParaRPr lang="en-US" dirty="0"/>
          </a:p>
        </p:txBody>
      </p:sp>
      <p:sp>
        <p:nvSpPr>
          <p:cNvPr id="79" name="テキスト プレースホルダー 11"/>
          <p:cNvSpPr>
            <a:spLocks noGrp="1"/>
          </p:cNvSpPr>
          <p:nvPr>
            <p:ph type="body" sz="quarter" idx="19" hasCustomPrompt="1"/>
          </p:nvPr>
        </p:nvSpPr>
        <p:spPr>
          <a:xfrm>
            <a:off x="14167736" y="3581511"/>
            <a:ext cx="3031372" cy="1324057"/>
          </a:xfrm>
        </p:spPr>
        <p:txBody>
          <a:bodyPr anchor="t">
            <a:normAutofit/>
          </a:bodyPr>
          <a:lstStyle>
            <a:lvl1pPr algn="l">
              <a:defRPr sz="9600" baseline="0">
                <a:solidFill>
                  <a:schemeClr val="accent1"/>
                </a:solidFill>
              </a:defRPr>
            </a:lvl1pPr>
          </a:lstStyle>
          <a:p>
            <a:pPr lvl="0"/>
            <a:r>
              <a:rPr lang="en-US" dirty="0" smtClean="0"/>
              <a:t>0000</a:t>
            </a:r>
            <a:endParaRPr lang="en-US" dirty="0"/>
          </a:p>
        </p:txBody>
      </p:sp>
      <p:sp>
        <p:nvSpPr>
          <p:cNvPr id="82" name="テキスト プレースホルダー 11"/>
          <p:cNvSpPr>
            <a:spLocks noGrp="1"/>
          </p:cNvSpPr>
          <p:nvPr>
            <p:ph type="body" sz="quarter" idx="20" hasCustomPrompt="1"/>
          </p:nvPr>
        </p:nvSpPr>
        <p:spPr>
          <a:xfrm>
            <a:off x="4476759" y="4990667"/>
            <a:ext cx="2767912" cy="2056748"/>
          </a:xfrm>
        </p:spPr>
        <p:txBody>
          <a:bodyPr anchor="b">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p>
        </p:txBody>
      </p:sp>
      <p:sp>
        <p:nvSpPr>
          <p:cNvPr id="83" name="テキスト プレースホルダー 11"/>
          <p:cNvSpPr>
            <a:spLocks noGrp="1"/>
          </p:cNvSpPr>
          <p:nvPr>
            <p:ph type="body" sz="quarter" idx="21" hasCustomPrompt="1"/>
          </p:nvPr>
        </p:nvSpPr>
        <p:spPr>
          <a:xfrm>
            <a:off x="7815018" y="5844749"/>
            <a:ext cx="2767912" cy="205674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p>
        </p:txBody>
      </p:sp>
      <p:sp>
        <p:nvSpPr>
          <p:cNvPr id="84" name="テキスト プレースホルダー 11"/>
          <p:cNvSpPr>
            <a:spLocks noGrp="1"/>
          </p:cNvSpPr>
          <p:nvPr>
            <p:ph type="body" sz="quarter" idx="22" hasCustomPrompt="1"/>
          </p:nvPr>
        </p:nvSpPr>
        <p:spPr>
          <a:xfrm>
            <a:off x="11226826" y="3509319"/>
            <a:ext cx="2767912" cy="2056748"/>
          </a:xfrm>
        </p:spPr>
        <p:txBody>
          <a:bodyPr anchor="b">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p>
        </p:txBody>
      </p:sp>
      <p:sp>
        <p:nvSpPr>
          <p:cNvPr id="85" name="テキスト プレースホルダー 11"/>
          <p:cNvSpPr>
            <a:spLocks noGrp="1"/>
          </p:cNvSpPr>
          <p:nvPr>
            <p:ph type="body" sz="quarter" idx="23" hasCustomPrompt="1"/>
          </p:nvPr>
        </p:nvSpPr>
        <p:spPr>
          <a:xfrm>
            <a:off x="14218002" y="4623110"/>
            <a:ext cx="2767912" cy="205674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p>
        </p:txBody>
      </p:sp>
    </p:spTree>
    <p:extLst>
      <p:ext uri="{BB962C8B-B14F-4D97-AF65-F5344CB8AC3E}">
        <p14:creationId xmlns:p14="http://schemas.microsoft.com/office/powerpoint/2010/main" val="1782907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 presetClass="entr" presetSubtype="4"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 calcmode="lin" valueType="num">
                                      <p:cBhvr additive="base">
                                        <p:cTn id="2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9">
                                            <p:txEl>
                                              <p:pRg st="0" end="0"/>
                                            </p:txEl>
                                          </p:spTgt>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1">
                                            <p:txEl>
                                              <p:pRg st="0" end="0"/>
                                            </p:txEl>
                                          </p:spTgt>
                                        </p:tgtEl>
                                        <p:attrNameLst>
                                          <p:attrName>style.visibility</p:attrName>
                                        </p:attrNameLst>
                                      </p:cBhvr>
                                      <p:to>
                                        <p:strVal val="visible"/>
                                      </p:to>
                                    </p:set>
                                    <p:anim calcmode="lin" valueType="num">
                                      <p:cBhvr additive="base">
                                        <p:cTn id="30"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1000"/>
                            </p:stCondLst>
                            <p:childTnLst>
                              <p:par>
                                <p:cTn id="33" presetID="22" presetClass="entr" presetSubtype="1" fill="hold"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wipe(up)">
                                      <p:cBhvr>
                                        <p:cTn id="35" dur="500"/>
                                        <p:tgtEl>
                                          <p:spTgt spid="51"/>
                                        </p:tgtEl>
                                      </p:cBhvr>
                                    </p:animEffect>
                                  </p:childTnLst>
                                </p:cTn>
                              </p:par>
                            </p:childTnLst>
                          </p:cTn>
                        </p:par>
                        <p:par>
                          <p:cTn id="36" fill="hold">
                            <p:stCondLst>
                              <p:cond delay="1500"/>
                            </p:stCondLst>
                            <p:childTnLst>
                              <p:par>
                                <p:cTn id="37" presetID="22" presetClass="entr" presetSubtype="8" fill="hold" nodeType="after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wipe(left)">
                                      <p:cBhvr>
                                        <p:cTn id="39" dur="500"/>
                                        <p:tgtEl>
                                          <p:spTgt spid="54"/>
                                        </p:tgtEl>
                                      </p:cBhvr>
                                    </p:animEffect>
                                  </p:childTnLst>
                                </p:cTn>
                              </p:par>
                              <p:par>
                                <p:cTn id="40" presetID="2" presetClass="entr" presetSubtype="1" fill="hold" grpId="0" nodeType="withEffect">
                                  <p:stCondLst>
                                    <p:cond delay="0"/>
                                  </p:stCondLst>
                                  <p:childTnLst>
                                    <p:set>
                                      <p:cBhvr>
                                        <p:cTn id="41" dur="1" fill="hold">
                                          <p:stCondLst>
                                            <p:cond delay="0"/>
                                          </p:stCondLst>
                                        </p:cTn>
                                        <p:tgtEl>
                                          <p:spTgt spid="76">
                                            <p:txEl>
                                              <p:pRg st="0" end="0"/>
                                            </p:txEl>
                                          </p:spTgt>
                                        </p:tgtEl>
                                        <p:attrNameLst>
                                          <p:attrName>style.visibility</p:attrName>
                                        </p:attrNameLst>
                                      </p:cBhvr>
                                      <p:to>
                                        <p:strVal val="visible"/>
                                      </p:to>
                                    </p:set>
                                    <p:anim calcmode="lin" valueType="num">
                                      <p:cBhvr additive="base">
                                        <p:cTn id="42"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6">
                                            <p:txEl>
                                              <p:pRg st="0" end="0"/>
                                            </p:txEl>
                                          </p:spTgt>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0"/>
                                  </p:stCondLst>
                                  <p:childTnLst>
                                    <p:set>
                                      <p:cBhvr>
                                        <p:cTn id="45" dur="1" fill="hold">
                                          <p:stCondLst>
                                            <p:cond delay="0"/>
                                          </p:stCondLst>
                                        </p:cTn>
                                        <p:tgtEl>
                                          <p:spTgt spid="82">
                                            <p:txEl>
                                              <p:pRg st="0" end="0"/>
                                            </p:txEl>
                                          </p:spTgt>
                                        </p:tgtEl>
                                        <p:attrNameLst>
                                          <p:attrName>style.visibility</p:attrName>
                                        </p:attrNameLst>
                                      </p:cBhvr>
                                      <p:to>
                                        <p:strVal val="visible"/>
                                      </p:to>
                                    </p:set>
                                    <p:anim calcmode="lin" valueType="num">
                                      <p:cBhvr additive="base">
                                        <p:cTn id="46" dur="500" fill="hold"/>
                                        <p:tgtEl>
                                          <p:spTgt spid="82">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82">
                                            <p:txEl>
                                              <p:pRg st="0" end="0"/>
                                            </p:txEl>
                                          </p:spTgt>
                                        </p:tgtEl>
                                        <p:attrNameLst>
                                          <p:attrName>ppt_y</p:attrName>
                                        </p:attrNameLst>
                                      </p:cBhvr>
                                      <p:tavLst>
                                        <p:tav tm="0">
                                          <p:val>
                                            <p:strVal val="0-#ppt_h/2"/>
                                          </p:val>
                                        </p:tav>
                                        <p:tav tm="100000">
                                          <p:val>
                                            <p:strVal val="#ppt_y"/>
                                          </p:val>
                                        </p:tav>
                                      </p:tavLst>
                                    </p:anim>
                                  </p:childTnLst>
                                </p:cTn>
                              </p:par>
                            </p:childTnLst>
                          </p:cTn>
                        </p:par>
                        <p:par>
                          <p:cTn id="48" fill="hold">
                            <p:stCondLst>
                              <p:cond delay="2000"/>
                            </p:stCondLst>
                            <p:childTnLst>
                              <p:par>
                                <p:cTn id="49" presetID="22" presetClass="entr" presetSubtype="4"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ipe(down)">
                                      <p:cBhvr>
                                        <p:cTn id="51" dur="500"/>
                                        <p:tgtEl>
                                          <p:spTgt spid="55"/>
                                        </p:tgtEl>
                                      </p:cBhvr>
                                    </p:animEffect>
                                  </p:childTnLst>
                                </p:cTn>
                              </p:par>
                            </p:childTnLst>
                          </p:cTn>
                        </p:par>
                        <p:par>
                          <p:cTn id="52" fill="hold">
                            <p:stCondLst>
                              <p:cond delay="2500"/>
                            </p:stCondLst>
                            <p:childTnLst>
                              <p:par>
                                <p:cTn id="53" presetID="22" presetClass="entr" presetSubtype="8" fill="hold"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left)">
                                      <p:cBhvr>
                                        <p:cTn id="55" dur="500"/>
                                        <p:tgtEl>
                                          <p:spTgt spid="59"/>
                                        </p:tgtEl>
                                      </p:cBhvr>
                                    </p:animEffect>
                                  </p:childTnLst>
                                </p:cTn>
                              </p:par>
                              <p:par>
                                <p:cTn id="56" presetID="2" presetClass="entr" presetSubtype="4" fill="hold" grpId="0" nodeType="withEffect">
                                  <p:stCondLst>
                                    <p:cond delay="0"/>
                                  </p:stCondLst>
                                  <p:childTnLst>
                                    <p:set>
                                      <p:cBhvr>
                                        <p:cTn id="57" dur="1" fill="hold">
                                          <p:stCondLst>
                                            <p:cond delay="0"/>
                                          </p:stCondLst>
                                        </p:cTn>
                                        <p:tgtEl>
                                          <p:spTgt spid="77">
                                            <p:txEl>
                                              <p:pRg st="0" end="0"/>
                                            </p:txEl>
                                          </p:spTgt>
                                        </p:tgtEl>
                                        <p:attrNameLst>
                                          <p:attrName>style.visibility</p:attrName>
                                        </p:attrNameLst>
                                      </p:cBhvr>
                                      <p:to>
                                        <p:strVal val="visible"/>
                                      </p:to>
                                    </p:set>
                                    <p:anim calcmode="lin" valueType="num">
                                      <p:cBhvr additive="base">
                                        <p:cTn id="58" dur="500" fill="hold"/>
                                        <p:tgtEl>
                                          <p:spTgt spid="77">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77">
                                            <p:txEl>
                                              <p:pRg st="0" end="0"/>
                                            </p:txEl>
                                          </p:spTgt>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83">
                                            <p:txEl>
                                              <p:pRg st="0" end="0"/>
                                            </p:txEl>
                                          </p:spTgt>
                                        </p:tgtEl>
                                        <p:attrNameLst>
                                          <p:attrName>style.visibility</p:attrName>
                                        </p:attrNameLst>
                                      </p:cBhvr>
                                      <p:to>
                                        <p:strVal val="visible"/>
                                      </p:to>
                                    </p:set>
                                    <p:anim calcmode="lin" valueType="num">
                                      <p:cBhvr additive="base">
                                        <p:cTn id="62" dur="500" fill="hold"/>
                                        <p:tgtEl>
                                          <p:spTgt spid="83">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83">
                                            <p:txEl>
                                              <p:pRg st="0" end="0"/>
                                            </p:txEl>
                                          </p:spTgt>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2" presetClass="entr" presetSubtype="1" fill="hold" nodeType="after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wipe(up)">
                                      <p:cBhvr>
                                        <p:cTn id="67" dur="500"/>
                                        <p:tgtEl>
                                          <p:spTgt spid="60"/>
                                        </p:tgtEl>
                                      </p:cBhvr>
                                    </p:animEffect>
                                  </p:childTnLst>
                                </p:cTn>
                              </p:par>
                            </p:childTnLst>
                          </p:cTn>
                        </p:par>
                        <p:par>
                          <p:cTn id="68" fill="hold">
                            <p:stCondLst>
                              <p:cond delay="3500"/>
                            </p:stCondLst>
                            <p:childTnLst>
                              <p:par>
                                <p:cTn id="69" presetID="22" presetClass="entr" presetSubtype="8" fill="hold" nodeType="afterEffect">
                                  <p:stCondLst>
                                    <p:cond delay="0"/>
                                  </p:stCondLst>
                                  <p:childTnLst>
                                    <p:set>
                                      <p:cBhvr>
                                        <p:cTn id="70" dur="1" fill="hold">
                                          <p:stCondLst>
                                            <p:cond delay="0"/>
                                          </p:stCondLst>
                                        </p:cTn>
                                        <p:tgtEl>
                                          <p:spTgt spid="63"/>
                                        </p:tgtEl>
                                        <p:attrNameLst>
                                          <p:attrName>style.visibility</p:attrName>
                                        </p:attrNameLst>
                                      </p:cBhvr>
                                      <p:to>
                                        <p:strVal val="visible"/>
                                      </p:to>
                                    </p:set>
                                    <p:animEffect transition="in" filter="wipe(left)">
                                      <p:cBhvr>
                                        <p:cTn id="71" dur="500"/>
                                        <p:tgtEl>
                                          <p:spTgt spid="63"/>
                                        </p:tgtEl>
                                      </p:cBhvr>
                                    </p:animEffect>
                                  </p:childTnLst>
                                </p:cTn>
                              </p:par>
                              <p:par>
                                <p:cTn id="72" presetID="2" presetClass="entr" presetSubtype="1" fill="hold" grpId="0" nodeType="withEffect">
                                  <p:stCondLst>
                                    <p:cond delay="0"/>
                                  </p:stCondLst>
                                  <p:childTnLst>
                                    <p:set>
                                      <p:cBhvr>
                                        <p:cTn id="73" dur="1" fill="hold">
                                          <p:stCondLst>
                                            <p:cond delay="0"/>
                                          </p:stCondLst>
                                        </p:cTn>
                                        <p:tgtEl>
                                          <p:spTgt spid="84">
                                            <p:txEl>
                                              <p:pRg st="0" end="0"/>
                                            </p:txEl>
                                          </p:spTgt>
                                        </p:tgtEl>
                                        <p:attrNameLst>
                                          <p:attrName>style.visibility</p:attrName>
                                        </p:attrNameLst>
                                      </p:cBhvr>
                                      <p:to>
                                        <p:strVal val="visible"/>
                                      </p:to>
                                    </p:set>
                                    <p:anim calcmode="lin" valueType="num">
                                      <p:cBhvr additive="base">
                                        <p:cTn id="74" dur="500" fill="hold"/>
                                        <p:tgtEl>
                                          <p:spTgt spid="84">
                                            <p:txEl>
                                              <p:pRg st="0" end="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84">
                                            <p:txEl>
                                              <p:pRg st="0" end="0"/>
                                            </p:txEl>
                                          </p:spTgt>
                                        </p:tgtEl>
                                        <p:attrNameLst>
                                          <p:attrName>ppt_y</p:attrName>
                                        </p:attrNameLst>
                                      </p:cBhvr>
                                      <p:tavLst>
                                        <p:tav tm="0">
                                          <p:val>
                                            <p:strVal val="0-#ppt_h/2"/>
                                          </p:val>
                                        </p:tav>
                                        <p:tav tm="100000">
                                          <p:val>
                                            <p:strVal val="#ppt_y"/>
                                          </p:val>
                                        </p:tav>
                                      </p:tavLst>
                                    </p:anim>
                                  </p:childTnLst>
                                </p:cTn>
                              </p:par>
                              <p:par>
                                <p:cTn id="76" presetID="2" presetClass="entr" presetSubtype="1" fill="hold" grpId="0" nodeType="withEffect">
                                  <p:stCondLst>
                                    <p:cond delay="0"/>
                                  </p:stCondLst>
                                  <p:childTnLst>
                                    <p:set>
                                      <p:cBhvr>
                                        <p:cTn id="77" dur="1" fill="hold">
                                          <p:stCondLst>
                                            <p:cond delay="0"/>
                                          </p:stCondLst>
                                        </p:cTn>
                                        <p:tgtEl>
                                          <p:spTgt spid="78">
                                            <p:txEl>
                                              <p:pRg st="0" end="0"/>
                                            </p:txEl>
                                          </p:spTgt>
                                        </p:tgtEl>
                                        <p:attrNameLst>
                                          <p:attrName>style.visibility</p:attrName>
                                        </p:attrNameLst>
                                      </p:cBhvr>
                                      <p:to>
                                        <p:strVal val="visible"/>
                                      </p:to>
                                    </p:set>
                                    <p:anim calcmode="lin" valueType="num">
                                      <p:cBhvr additive="base">
                                        <p:cTn id="78"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78">
                                            <p:txEl>
                                              <p:pRg st="0" end="0"/>
                                            </p:txEl>
                                          </p:spTgt>
                                        </p:tgtEl>
                                        <p:attrNameLst>
                                          <p:attrName>ppt_y</p:attrName>
                                        </p:attrNameLst>
                                      </p:cBhvr>
                                      <p:tavLst>
                                        <p:tav tm="0">
                                          <p:val>
                                            <p:strVal val="0-#ppt_h/2"/>
                                          </p:val>
                                        </p:tav>
                                        <p:tav tm="100000">
                                          <p:val>
                                            <p:strVal val="#ppt_y"/>
                                          </p:val>
                                        </p:tav>
                                      </p:tavLst>
                                    </p:anim>
                                  </p:childTnLst>
                                </p:cTn>
                              </p:par>
                            </p:childTnLst>
                          </p:cTn>
                        </p:par>
                        <p:par>
                          <p:cTn id="80" fill="hold">
                            <p:stCondLst>
                              <p:cond delay="4000"/>
                            </p:stCondLst>
                            <p:childTnLst>
                              <p:par>
                                <p:cTn id="81" presetID="22" presetClass="entr" presetSubtype="4" fill="hold" nodeType="afterEffect">
                                  <p:stCondLst>
                                    <p:cond delay="0"/>
                                  </p:stCondLst>
                                  <p:childTnLst>
                                    <p:set>
                                      <p:cBhvr>
                                        <p:cTn id="82" dur="1" fill="hold">
                                          <p:stCondLst>
                                            <p:cond delay="0"/>
                                          </p:stCondLst>
                                        </p:cTn>
                                        <p:tgtEl>
                                          <p:spTgt spid="64"/>
                                        </p:tgtEl>
                                        <p:attrNameLst>
                                          <p:attrName>style.visibility</p:attrName>
                                        </p:attrNameLst>
                                      </p:cBhvr>
                                      <p:to>
                                        <p:strVal val="visible"/>
                                      </p:to>
                                    </p:set>
                                    <p:animEffect transition="in" filter="wipe(down)">
                                      <p:cBhvr>
                                        <p:cTn id="83" dur="500"/>
                                        <p:tgtEl>
                                          <p:spTgt spid="64"/>
                                        </p:tgtEl>
                                      </p:cBhvr>
                                    </p:animEffect>
                                  </p:childTnLst>
                                </p:cTn>
                              </p:par>
                            </p:childTnLst>
                          </p:cTn>
                        </p:par>
                        <p:par>
                          <p:cTn id="84" fill="hold">
                            <p:stCondLst>
                              <p:cond delay="4500"/>
                            </p:stCondLst>
                            <p:childTnLst>
                              <p:par>
                                <p:cTn id="85" presetID="22" presetClass="entr" presetSubtype="8" fill="hold" nodeType="afterEffect">
                                  <p:stCondLst>
                                    <p:cond delay="0"/>
                                  </p:stCondLst>
                                  <p:childTnLst>
                                    <p:set>
                                      <p:cBhvr>
                                        <p:cTn id="86" dur="1" fill="hold">
                                          <p:stCondLst>
                                            <p:cond delay="0"/>
                                          </p:stCondLst>
                                        </p:cTn>
                                        <p:tgtEl>
                                          <p:spTgt spid="67"/>
                                        </p:tgtEl>
                                        <p:attrNameLst>
                                          <p:attrName>style.visibility</p:attrName>
                                        </p:attrNameLst>
                                      </p:cBhvr>
                                      <p:to>
                                        <p:strVal val="visible"/>
                                      </p:to>
                                    </p:set>
                                    <p:animEffect transition="in" filter="wipe(left)">
                                      <p:cBhvr>
                                        <p:cTn id="87" dur="500"/>
                                        <p:tgtEl>
                                          <p:spTgt spid="67"/>
                                        </p:tgtEl>
                                      </p:cBhvr>
                                    </p:animEffect>
                                  </p:childTnLst>
                                </p:cTn>
                              </p:par>
                            </p:childTnLst>
                          </p:cTn>
                        </p:par>
                        <p:par>
                          <p:cTn id="88" fill="hold">
                            <p:stCondLst>
                              <p:cond delay="5000"/>
                            </p:stCondLst>
                            <p:childTnLst>
                              <p:par>
                                <p:cTn id="89" presetID="2" presetClass="entr" presetSubtype="2" fill="hold" grpId="0" nodeType="afterEffect">
                                  <p:stCondLst>
                                    <p:cond delay="0"/>
                                  </p:stCondLst>
                                  <p:childTnLst>
                                    <p:set>
                                      <p:cBhvr>
                                        <p:cTn id="90" dur="1" fill="hold">
                                          <p:stCondLst>
                                            <p:cond delay="0"/>
                                          </p:stCondLst>
                                        </p:cTn>
                                        <p:tgtEl>
                                          <p:spTgt spid="79">
                                            <p:txEl>
                                              <p:pRg st="0" end="0"/>
                                            </p:txEl>
                                          </p:spTgt>
                                        </p:tgtEl>
                                        <p:attrNameLst>
                                          <p:attrName>style.visibility</p:attrName>
                                        </p:attrNameLst>
                                      </p:cBhvr>
                                      <p:to>
                                        <p:strVal val="visible"/>
                                      </p:to>
                                    </p:set>
                                    <p:anim calcmode="lin" valueType="num">
                                      <p:cBhvr additive="base">
                                        <p:cTn id="91" dur="500" fill="hold"/>
                                        <p:tgtEl>
                                          <p:spTgt spid="79">
                                            <p:txEl>
                                              <p:pRg st="0" end="0"/>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79">
                                            <p:txEl>
                                              <p:pRg st="0" end="0"/>
                                            </p:txEl>
                                          </p:spTgt>
                                        </p:tgtEl>
                                        <p:attrNameLst>
                                          <p:attrName>ppt_y</p:attrName>
                                        </p:attrNameLst>
                                      </p:cBhvr>
                                      <p:tavLst>
                                        <p:tav tm="0">
                                          <p:val>
                                            <p:strVal val="#ppt_y"/>
                                          </p:val>
                                        </p:tav>
                                        <p:tav tm="100000">
                                          <p:val>
                                            <p:strVal val="#ppt_y"/>
                                          </p:val>
                                        </p:tav>
                                      </p:tavLst>
                                    </p:anim>
                                  </p:childTnLst>
                                </p:cTn>
                              </p:par>
                            </p:childTnLst>
                          </p:cTn>
                        </p:par>
                        <p:par>
                          <p:cTn id="93" fill="hold">
                            <p:stCondLst>
                              <p:cond delay="5500"/>
                            </p:stCondLst>
                            <p:childTnLst>
                              <p:par>
                                <p:cTn id="94" presetID="2" presetClass="entr" presetSubtype="2" fill="hold" grpId="0" nodeType="afterEffect">
                                  <p:stCondLst>
                                    <p:cond delay="0"/>
                                  </p:stCondLst>
                                  <p:childTnLst>
                                    <p:set>
                                      <p:cBhvr>
                                        <p:cTn id="95" dur="1" fill="hold">
                                          <p:stCondLst>
                                            <p:cond delay="0"/>
                                          </p:stCondLst>
                                        </p:cTn>
                                        <p:tgtEl>
                                          <p:spTgt spid="85">
                                            <p:txEl>
                                              <p:pRg st="0" end="0"/>
                                            </p:txEl>
                                          </p:spTgt>
                                        </p:tgtEl>
                                        <p:attrNameLst>
                                          <p:attrName>style.visibility</p:attrName>
                                        </p:attrNameLst>
                                      </p:cBhvr>
                                      <p:to>
                                        <p:strVal val="visible"/>
                                      </p:to>
                                    </p:set>
                                    <p:anim calcmode="lin" valueType="num">
                                      <p:cBhvr additive="base">
                                        <p:cTn id="96" dur="500" fill="hold"/>
                                        <p:tgtEl>
                                          <p:spTgt spid="85">
                                            <p:txEl>
                                              <p:pRg st="0" end="0"/>
                                            </p:txEl>
                                          </p:spTgt>
                                        </p:tgtEl>
                                        <p:attrNameLst>
                                          <p:attrName>ppt_x</p:attrName>
                                        </p:attrNameLst>
                                      </p:cBhvr>
                                      <p:tavLst>
                                        <p:tav tm="0">
                                          <p:val>
                                            <p:strVal val="1+#ppt_w/2"/>
                                          </p:val>
                                        </p:tav>
                                        <p:tav tm="100000">
                                          <p:val>
                                            <p:strVal val="#ppt_x"/>
                                          </p:val>
                                        </p:tav>
                                      </p:tavLst>
                                    </p:anim>
                                    <p:anim calcmode="lin" valueType="num">
                                      <p:cBhvr additive="base">
                                        <p:cTn id="97" dur="500" fill="hold"/>
                                        <p:tgtEl>
                                          <p:spTgt spid="8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9" grpId="0" build="p">
        <p:tmplLst>
          <p:tmpl lvl="1">
            <p:tnLst>
              <p:par>
                <p:cTn presetID="2" presetClass="entr" presetSubtype="4"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ppt_x"/>
                          </p:val>
                        </p:tav>
                        <p:tav tm="100000">
                          <p:val>
                            <p:strVal val="#ppt_x"/>
                          </p:val>
                        </p:tav>
                      </p:tavLst>
                    </p:anim>
                    <p:anim calcmode="lin" valueType="num">
                      <p:cBhvr additive="base">
                        <p:cTn dur="500" fill="hold"/>
                        <p:tgtEl>
                          <p:spTgt spid="9"/>
                        </p:tgtEl>
                        <p:attrNameLst>
                          <p:attrName>ppt_y</p:attrName>
                        </p:attrNameLst>
                      </p:cBhvr>
                      <p:tavLst>
                        <p:tav tm="0">
                          <p:val>
                            <p:strVal val="1+#ppt_h/2"/>
                          </p:val>
                        </p:tav>
                        <p:tav tm="100000">
                          <p:val>
                            <p:strVal val="#ppt_y"/>
                          </p:val>
                        </p:tav>
                      </p:tavLst>
                    </p:anim>
                  </p:childTnLst>
                </p:cTn>
              </p:par>
            </p:tnLst>
          </p:tmpl>
        </p:tmplLst>
      </p:bldP>
      <p:bldP spid="11" grpId="0" build="p">
        <p:tmplLst>
          <p:tmpl lvl="1">
            <p:tnLst>
              <p:par>
                <p:cTn presetID="2" presetClass="entr" presetSubtype="4"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76" grpId="0" build="p">
        <p:tmplLst>
          <p:tmpl lvl="1">
            <p:tnLst>
              <p:par>
                <p:cTn presetID="2" presetClass="entr" presetSubtype="1" fill="hold" nodeType="with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0-#ppt_h/2"/>
                          </p:val>
                        </p:tav>
                        <p:tav tm="100000">
                          <p:val>
                            <p:strVal val="#ppt_y"/>
                          </p:val>
                        </p:tav>
                      </p:tavLst>
                    </p:anim>
                  </p:childTnLst>
                </p:cTn>
              </p:par>
            </p:tnLst>
          </p:tmpl>
        </p:tmplLst>
      </p:bldP>
      <p:bldP spid="77" grpId="0" build="p">
        <p:tmplLst>
          <p:tmpl lvl="1">
            <p:tnLst>
              <p:par>
                <p:cTn presetID="2" presetClass="entr" presetSubtype="4" fill="hold" nodeType="with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additive="base">
                        <p:cTn dur="500" fill="hold"/>
                        <p:tgtEl>
                          <p:spTgt spid="77"/>
                        </p:tgtEl>
                        <p:attrNameLst>
                          <p:attrName>ppt_x</p:attrName>
                        </p:attrNameLst>
                      </p:cBhvr>
                      <p:tavLst>
                        <p:tav tm="0">
                          <p:val>
                            <p:strVal val="#ppt_x"/>
                          </p:val>
                        </p:tav>
                        <p:tav tm="100000">
                          <p:val>
                            <p:strVal val="#ppt_x"/>
                          </p:val>
                        </p:tav>
                      </p:tavLst>
                    </p:anim>
                    <p:anim calcmode="lin" valueType="num">
                      <p:cBhvr additive="base">
                        <p:cTn dur="500" fill="hold"/>
                        <p:tgtEl>
                          <p:spTgt spid="77"/>
                        </p:tgtEl>
                        <p:attrNameLst>
                          <p:attrName>ppt_y</p:attrName>
                        </p:attrNameLst>
                      </p:cBhvr>
                      <p:tavLst>
                        <p:tav tm="0">
                          <p:val>
                            <p:strVal val="1+#ppt_h/2"/>
                          </p:val>
                        </p:tav>
                        <p:tav tm="100000">
                          <p:val>
                            <p:strVal val="#ppt_y"/>
                          </p:val>
                        </p:tav>
                      </p:tavLst>
                    </p:anim>
                  </p:childTnLst>
                </p:cTn>
              </p:par>
            </p:tnLst>
          </p:tmpl>
        </p:tmplLst>
      </p:bldP>
      <p:bldP spid="78" grpId="0" build="p">
        <p:tmplLst>
          <p:tmpl lvl="1">
            <p:tnLst>
              <p:par>
                <p:cTn presetID="2" presetClass="entr" presetSubtype="1" fill="hold" nodeType="withEffect">
                  <p:stCondLst>
                    <p:cond delay="0"/>
                  </p:stCondLst>
                  <p:childTnLst>
                    <p:set>
                      <p:cBhvr>
                        <p:cTn dur="1" fill="hold">
                          <p:stCondLst>
                            <p:cond delay="0"/>
                          </p:stCondLst>
                        </p:cTn>
                        <p:tgtEl>
                          <p:spTgt spid="78"/>
                        </p:tgtEl>
                        <p:attrNameLst>
                          <p:attrName>style.visibility</p:attrName>
                        </p:attrNameLst>
                      </p:cBhvr>
                      <p:to>
                        <p:strVal val="visible"/>
                      </p:to>
                    </p:set>
                    <p:anim calcmode="lin" valueType="num">
                      <p:cBhvr additive="base">
                        <p:cTn dur="500" fill="hold"/>
                        <p:tgtEl>
                          <p:spTgt spid="78"/>
                        </p:tgtEl>
                        <p:attrNameLst>
                          <p:attrName>ppt_x</p:attrName>
                        </p:attrNameLst>
                      </p:cBhvr>
                      <p:tavLst>
                        <p:tav tm="0">
                          <p:val>
                            <p:strVal val="#ppt_x"/>
                          </p:val>
                        </p:tav>
                        <p:tav tm="100000">
                          <p:val>
                            <p:strVal val="#ppt_x"/>
                          </p:val>
                        </p:tav>
                      </p:tavLst>
                    </p:anim>
                    <p:anim calcmode="lin" valueType="num">
                      <p:cBhvr additive="base">
                        <p:cTn dur="500" fill="hold"/>
                        <p:tgtEl>
                          <p:spTgt spid="78"/>
                        </p:tgtEl>
                        <p:attrNameLst>
                          <p:attrName>ppt_y</p:attrName>
                        </p:attrNameLst>
                      </p:cBhvr>
                      <p:tavLst>
                        <p:tav tm="0">
                          <p:val>
                            <p:strVal val="0-#ppt_h/2"/>
                          </p:val>
                        </p:tav>
                        <p:tav tm="100000">
                          <p:val>
                            <p:strVal val="#ppt_y"/>
                          </p:val>
                        </p:tav>
                      </p:tavLst>
                    </p:anim>
                  </p:childTnLst>
                </p:cTn>
              </p:par>
            </p:tnLst>
          </p:tmpl>
        </p:tmplLst>
      </p:bldP>
      <p:bldP spid="79" grpId="0" build="p">
        <p:tmplLst>
          <p:tmpl lvl="1">
            <p:tnLst>
              <p:par>
                <p:cTn presetID="2" presetClass="entr" presetSubtype="2"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1+#ppt_w/2"/>
                          </p:val>
                        </p:tav>
                        <p:tav tm="100000">
                          <p:val>
                            <p:strVal val="#ppt_x"/>
                          </p:val>
                        </p:tav>
                      </p:tavLst>
                    </p:anim>
                    <p:anim calcmode="lin" valueType="num">
                      <p:cBhvr additive="base">
                        <p:cTn dur="500" fill="hold"/>
                        <p:tgtEl>
                          <p:spTgt spid="79"/>
                        </p:tgtEl>
                        <p:attrNameLst>
                          <p:attrName>ppt_y</p:attrName>
                        </p:attrNameLst>
                      </p:cBhvr>
                      <p:tavLst>
                        <p:tav tm="0">
                          <p:val>
                            <p:strVal val="#ppt_y"/>
                          </p:val>
                        </p:tav>
                        <p:tav tm="100000">
                          <p:val>
                            <p:strVal val="#ppt_y"/>
                          </p:val>
                        </p:tav>
                      </p:tavLst>
                    </p:anim>
                  </p:childTnLst>
                </p:cTn>
              </p:par>
            </p:tnLst>
          </p:tmpl>
        </p:tmplLst>
      </p:bldP>
      <p:bldP spid="82" grpId="0" build="p">
        <p:tmplLst>
          <p:tmpl lvl="1">
            <p:tnLst>
              <p:par>
                <p:cTn presetID="2" presetClass="entr" presetSubtype="1" fill="hold" nodeType="withEffect">
                  <p:stCondLst>
                    <p:cond delay="0"/>
                  </p:stCondLst>
                  <p:childTnLst>
                    <p:set>
                      <p:cBhvr>
                        <p:cTn dur="1" fill="hold">
                          <p:stCondLst>
                            <p:cond delay="0"/>
                          </p:stCondLst>
                        </p:cTn>
                        <p:tgtEl>
                          <p:spTgt spid="82"/>
                        </p:tgtEl>
                        <p:attrNameLst>
                          <p:attrName>style.visibility</p:attrName>
                        </p:attrNameLst>
                      </p:cBhvr>
                      <p:to>
                        <p:strVal val="visible"/>
                      </p:to>
                    </p:set>
                    <p:anim calcmode="lin" valueType="num">
                      <p:cBhvr additive="base">
                        <p:cTn dur="500" fill="hold"/>
                        <p:tgtEl>
                          <p:spTgt spid="82"/>
                        </p:tgtEl>
                        <p:attrNameLst>
                          <p:attrName>ppt_x</p:attrName>
                        </p:attrNameLst>
                      </p:cBhvr>
                      <p:tavLst>
                        <p:tav tm="0">
                          <p:val>
                            <p:strVal val="#ppt_x"/>
                          </p:val>
                        </p:tav>
                        <p:tav tm="100000">
                          <p:val>
                            <p:strVal val="#ppt_x"/>
                          </p:val>
                        </p:tav>
                      </p:tavLst>
                    </p:anim>
                    <p:anim calcmode="lin" valueType="num">
                      <p:cBhvr additive="base">
                        <p:cTn dur="500" fill="hold"/>
                        <p:tgtEl>
                          <p:spTgt spid="82"/>
                        </p:tgtEl>
                        <p:attrNameLst>
                          <p:attrName>ppt_y</p:attrName>
                        </p:attrNameLst>
                      </p:cBhvr>
                      <p:tavLst>
                        <p:tav tm="0">
                          <p:val>
                            <p:strVal val="0-#ppt_h/2"/>
                          </p:val>
                        </p:tav>
                        <p:tav tm="100000">
                          <p:val>
                            <p:strVal val="#ppt_y"/>
                          </p:val>
                        </p:tav>
                      </p:tavLst>
                    </p:anim>
                  </p:childTnLst>
                </p:cTn>
              </p:par>
            </p:tnLst>
          </p:tmpl>
        </p:tmplLst>
      </p:bldP>
      <p:bldP spid="83" grpId="0" build="p">
        <p:tmplLst>
          <p:tmpl lvl="1">
            <p:tnLst>
              <p:par>
                <p:cTn presetID="2" presetClass="entr" presetSubtype="4" fill="hold" nodeType="withEffect">
                  <p:stCondLst>
                    <p:cond delay="0"/>
                  </p:stCondLst>
                  <p:childTnLst>
                    <p:set>
                      <p:cBhvr>
                        <p:cTn dur="1" fill="hold">
                          <p:stCondLst>
                            <p:cond delay="0"/>
                          </p:stCondLst>
                        </p:cTn>
                        <p:tgtEl>
                          <p:spTgt spid="83"/>
                        </p:tgtEl>
                        <p:attrNameLst>
                          <p:attrName>style.visibility</p:attrName>
                        </p:attrNameLst>
                      </p:cBhvr>
                      <p:to>
                        <p:strVal val="visible"/>
                      </p:to>
                    </p:set>
                    <p:anim calcmode="lin" valueType="num">
                      <p:cBhvr additive="base">
                        <p:cTn dur="500" fill="hold"/>
                        <p:tgtEl>
                          <p:spTgt spid="83"/>
                        </p:tgtEl>
                        <p:attrNameLst>
                          <p:attrName>ppt_x</p:attrName>
                        </p:attrNameLst>
                      </p:cBhvr>
                      <p:tavLst>
                        <p:tav tm="0">
                          <p:val>
                            <p:strVal val="#ppt_x"/>
                          </p:val>
                        </p:tav>
                        <p:tav tm="100000">
                          <p:val>
                            <p:strVal val="#ppt_x"/>
                          </p:val>
                        </p:tav>
                      </p:tavLst>
                    </p:anim>
                    <p:anim calcmode="lin" valueType="num">
                      <p:cBhvr additive="base">
                        <p:cTn dur="500" fill="hold"/>
                        <p:tgtEl>
                          <p:spTgt spid="83"/>
                        </p:tgtEl>
                        <p:attrNameLst>
                          <p:attrName>ppt_y</p:attrName>
                        </p:attrNameLst>
                      </p:cBhvr>
                      <p:tavLst>
                        <p:tav tm="0">
                          <p:val>
                            <p:strVal val="1+#ppt_h/2"/>
                          </p:val>
                        </p:tav>
                        <p:tav tm="100000">
                          <p:val>
                            <p:strVal val="#ppt_y"/>
                          </p:val>
                        </p:tav>
                      </p:tavLst>
                    </p:anim>
                  </p:childTnLst>
                </p:cTn>
              </p:par>
            </p:tnLst>
          </p:tmpl>
        </p:tmplLst>
      </p:bldP>
      <p:bldP spid="84" grpId="0" build="p">
        <p:tmplLst>
          <p:tmpl lvl="1">
            <p:tnLst>
              <p:par>
                <p:cTn presetID="2" presetClass="entr" presetSubtype="1" fill="hold" nodeType="withEffect">
                  <p:stCondLst>
                    <p:cond delay="0"/>
                  </p:stCondLst>
                  <p:childTnLst>
                    <p:set>
                      <p:cBhvr>
                        <p:cTn dur="1" fill="hold">
                          <p:stCondLst>
                            <p:cond delay="0"/>
                          </p:stCondLst>
                        </p:cTn>
                        <p:tgtEl>
                          <p:spTgt spid="84"/>
                        </p:tgtEl>
                        <p:attrNameLst>
                          <p:attrName>style.visibility</p:attrName>
                        </p:attrNameLst>
                      </p:cBhvr>
                      <p:to>
                        <p:strVal val="visible"/>
                      </p:to>
                    </p:set>
                    <p:anim calcmode="lin" valueType="num">
                      <p:cBhvr additive="base">
                        <p:cTn dur="500" fill="hold"/>
                        <p:tgtEl>
                          <p:spTgt spid="84"/>
                        </p:tgtEl>
                        <p:attrNameLst>
                          <p:attrName>ppt_x</p:attrName>
                        </p:attrNameLst>
                      </p:cBhvr>
                      <p:tavLst>
                        <p:tav tm="0">
                          <p:val>
                            <p:strVal val="#ppt_x"/>
                          </p:val>
                        </p:tav>
                        <p:tav tm="100000">
                          <p:val>
                            <p:strVal val="#ppt_x"/>
                          </p:val>
                        </p:tav>
                      </p:tavLst>
                    </p:anim>
                    <p:anim calcmode="lin" valueType="num">
                      <p:cBhvr additive="base">
                        <p:cTn dur="500" fill="hold"/>
                        <p:tgtEl>
                          <p:spTgt spid="84"/>
                        </p:tgtEl>
                        <p:attrNameLst>
                          <p:attrName>ppt_y</p:attrName>
                        </p:attrNameLst>
                      </p:cBhvr>
                      <p:tavLst>
                        <p:tav tm="0">
                          <p:val>
                            <p:strVal val="0-#ppt_h/2"/>
                          </p:val>
                        </p:tav>
                        <p:tav tm="100000">
                          <p:val>
                            <p:strVal val="#ppt_y"/>
                          </p:val>
                        </p:tav>
                      </p:tavLst>
                    </p:anim>
                  </p:childTnLst>
                </p:cTn>
              </p:par>
            </p:tnLst>
          </p:tmpl>
        </p:tmplLst>
      </p:bldP>
      <p:bldP spid="85" grpId="0" build="p">
        <p:tmplLst>
          <p:tmpl lvl="1">
            <p:tnLst>
              <p:par>
                <p:cTn presetID="2" presetClass="entr" presetSubtype="2" fill="hold" nodeType="afterEffect">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additive="base">
                        <p:cTn dur="500" fill="hold"/>
                        <p:tgtEl>
                          <p:spTgt spid="85"/>
                        </p:tgtEl>
                        <p:attrNameLst>
                          <p:attrName>ppt_x</p:attrName>
                        </p:attrNameLst>
                      </p:cBhvr>
                      <p:tavLst>
                        <p:tav tm="0">
                          <p:val>
                            <p:strVal val="1+#ppt_w/2"/>
                          </p:val>
                        </p:tav>
                        <p:tav tm="100000">
                          <p:val>
                            <p:strVal val="#ppt_x"/>
                          </p:val>
                        </p:tav>
                      </p:tavLst>
                    </p:anim>
                    <p:anim calcmode="lin" valueType="num">
                      <p:cBhvr additive="base">
                        <p:cTn dur="500" fill="hold"/>
                        <p:tgtEl>
                          <p:spTgt spid="85"/>
                        </p:tgtEl>
                        <p:attrNameLst>
                          <p:attrName>ppt_y</p:attrName>
                        </p:attrNameLst>
                      </p:cBhvr>
                      <p:tavLst>
                        <p:tav tm="0">
                          <p:val>
                            <p:strVal val="#ppt_y"/>
                          </p:val>
                        </p:tav>
                        <p:tav tm="100000">
                          <p:val>
                            <p:strVal val="#ppt_y"/>
                          </p:val>
                        </p:tav>
                      </p:tavLst>
                    </p:anim>
                  </p:childTnLst>
                </p:cTn>
              </p:par>
            </p:tnLst>
          </p:tmpl>
        </p:tmplLst>
      </p:bldP>
    </p:bldLst>
  </p:timing>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Graph - 1 Column - Vertic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1" name="グラフ プレースホルダー 10"/>
          <p:cNvSpPr>
            <a:spLocks noGrp="1"/>
          </p:cNvSpPr>
          <p:nvPr>
            <p:ph type="chart" sz="quarter" idx="16" hasCustomPrompt="1"/>
          </p:nvPr>
        </p:nvSpPr>
        <p:spPr>
          <a:xfrm>
            <a:off x="508000" y="2772229"/>
            <a:ext cx="8142514" cy="6182859"/>
          </a:xfrm>
        </p:spPr>
        <p:txBody>
          <a:bodyPr>
            <a:normAutofit/>
          </a:bodyPr>
          <a:lstStyle>
            <a:lvl1pPr>
              <a:defRPr sz="2000"/>
            </a:lvl1pPr>
          </a:lstStyle>
          <a:p>
            <a:r>
              <a:rPr lang="en-US" dirty="0" smtClean="0"/>
              <a:t>Add Graph</a:t>
            </a:r>
            <a:endParaRPr lang="en-US" dirty="0"/>
          </a:p>
        </p:txBody>
      </p:sp>
      <p:sp>
        <p:nvSpPr>
          <p:cNvPr id="17" name="テキスト プレースホルダー 11"/>
          <p:cNvSpPr>
            <a:spLocks noGrp="1"/>
          </p:cNvSpPr>
          <p:nvPr>
            <p:ph type="body" sz="quarter" idx="14" hasCustomPrompt="1"/>
          </p:nvPr>
        </p:nvSpPr>
        <p:spPr>
          <a:xfrm>
            <a:off x="8863702" y="2743197"/>
            <a:ext cx="8361623" cy="756363"/>
          </a:xfrm>
        </p:spPr>
        <p:txBody>
          <a:bodyPr anchor="b">
            <a:normAutofit/>
          </a:bodyPr>
          <a:lstStyle>
            <a:lvl1pPr algn="l">
              <a:defRPr sz="3600" baseline="0">
                <a:solidFill>
                  <a:schemeClr val="accent1"/>
                </a:solidFill>
              </a:defRPr>
            </a:lvl1pPr>
          </a:lstStyle>
          <a:p>
            <a:pPr lvl="0"/>
            <a:r>
              <a:rPr lang="en-US" dirty="0" smtClean="0"/>
              <a:t>Text Here</a:t>
            </a:r>
            <a:endParaRPr lang="en-US" dirty="0"/>
          </a:p>
        </p:txBody>
      </p:sp>
      <p:sp>
        <p:nvSpPr>
          <p:cNvPr id="18" name="テキスト プレースホルダー 11"/>
          <p:cNvSpPr>
            <a:spLocks noGrp="1"/>
          </p:cNvSpPr>
          <p:nvPr>
            <p:ph type="body" sz="quarter" idx="15" hasCustomPrompt="1"/>
          </p:nvPr>
        </p:nvSpPr>
        <p:spPr>
          <a:xfrm>
            <a:off x="8869550" y="3533705"/>
            <a:ext cx="8383733" cy="205295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
        <p:nvSpPr>
          <p:cNvPr id="19" name="テキスト プレースホルダー 11"/>
          <p:cNvSpPr>
            <a:spLocks noGrp="1"/>
          </p:cNvSpPr>
          <p:nvPr>
            <p:ph type="body" sz="quarter" idx="17" hasCustomPrompt="1"/>
          </p:nvPr>
        </p:nvSpPr>
        <p:spPr>
          <a:xfrm>
            <a:off x="8871723" y="5578639"/>
            <a:ext cx="8361623" cy="756363"/>
          </a:xfrm>
        </p:spPr>
        <p:txBody>
          <a:bodyPr anchor="b">
            <a:normAutofit/>
          </a:bodyPr>
          <a:lstStyle>
            <a:lvl1pPr algn="l">
              <a:defRPr sz="3600" baseline="0">
                <a:solidFill>
                  <a:schemeClr val="accent1"/>
                </a:solidFill>
              </a:defRPr>
            </a:lvl1pPr>
          </a:lstStyle>
          <a:p>
            <a:pPr lvl="0"/>
            <a:r>
              <a:rPr lang="en-US" dirty="0" smtClean="0"/>
              <a:t>Text Here</a:t>
            </a:r>
            <a:endParaRPr lang="en-US" dirty="0"/>
          </a:p>
        </p:txBody>
      </p:sp>
      <p:sp>
        <p:nvSpPr>
          <p:cNvPr id="20" name="テキスト プレースホルダー 11"/>
          <p:cNvSpPr>
            <a:spLocks noGrp="1"/>
          </p:cNvSpPr>
          <p:nvPr>
            <p:ph type="body" sz="quarter" idx="18" hasCustomPrompt="1"/>
          </p:nvPr>
        </p:nvSpPr>
        <p:spPr>
          <a:xfrm>
            <a:off x="8877571" y="6369147"/>
            <a:ext cx="8383733" cy="205295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Tree>
    <p:extLst>
      <p:ext uri="{BB962C8B-B14F-4D97-AF65-F5344CB8AC3E}">
        <p14:creationId xmlns:p14="http://schemas.microsoft.com/office/powerpoint/2010/main" val="2539518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17">
                                            <p:txEl>
                                              <p:pRg st="0" end="0"/>
                                            </p:txEl>
                                          </p:spTgt>
                                        </p:tgtEl>
                                        <p:attrNameLst>
                                          <p:attrName>style.visibility</p:attrName>
                                        </p:attrNameLst>
                                      </p:cBhvr>
                                      <p:to>
                                        <p:strVal val="visible"/>
                                      </p:to>
                                    </p:set>
                                    <p:animEffect transition="in" filter="fade">
                                      <p:cBhvr>
                                        <p:cTn id="29" dur="500"/>
                                        <p:tgtEl>
                                          <p:spTgt spid="17">
                                            <p:txEl>
                                              <p:pRg st="0" end="0"/>
                                            </p:txEl>
                                          </p:spTgt>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fade">
                                      <p:cBhvr>
                                        <p:cTn id="33" dur="500"/>
                                        <p:tgtEl>
                                          <p:spTgt spid="18">
                                            <p:txEl>
                                              <p:pRg st="0" end="0"/>
                                            </p:txEl>
                                          </p:spTgt>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19">
                                            <p:txEl>
                                              <p:pRg st="0" end="0"/>
                                            </p:txEl>
                                          </p:spTgt>
                                        </p:tgtEl>
                                        <p:attrNameLst>
                                          <p:attrName>style.visibility</p:attrName>
                                        </p:attrNameLst>
                                      </p:cBhvr>
                                      <p:to>
                                        <p:strVal val="visible"/>
                                      </p:to>
                                    </p:set>
                                    <p:animEffect transition="in" filter="fade">
                                      <p:cBhvr>
                                        <p:cTn id="37" dur="500"/>
                                        <p:tgtEl>
                                          <p:spTgt spid="19">
                                            <p:txEl>
                                              <p:pRg st="0" end="0"/>
                                            </p:txEl>
                                          </p:spTgt>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20">
                                            <p:txEl>
                                              <p:pRg st="0" end="0"/>
                                            </p:txEl>
                                          </p:spTgt>
                                        </p:tgtEl>
                                        <p:attrNameLst>
                                          <p:attrName>style.visibility</p:attrName>
                                        </p:attrNameLst>
                                      </p:cBhvr>
                                      <p:to>
                                        <p:strVal val="visible"/>
                                      </p:to>
                                    </p:set>
                                    <p:animEffect transition="in" filter="fade">
                                      <p:cBhvr>
                                        <p:cTn id="41"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hf hd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1 Graph - 1 Column - Vertical">
    <p:spTree>
      <p:nvGrpSpPr>
        <p:cNvPr id="1" name=""/>
        <p:cNvGrpSpPr/>
        <p:nvPr/>
      </p:nvGrpSpPr>
      <p:grpSpPr>
        <a:xfrm>
          <a:off x="0" y="0"/>
          <a:ext cx="0" cy="0"/>
          <a:chOff x="0" y="0"/>
          <a:chExt cx="0" cy="0"/>
        </a:xfrm>
      </p:grpSpPr>
      <p:pic>
        <p:nvPicPr>
          <p:cNvPr id="21" name="図 20"/>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664107" y="6740120"/>
            <a:ext cx="17021198" cy="1378645"/>
          </a:xfrm>
          <a:prstGeom prst="rect">
            <a:avLst/>
          </a:prstGeom>
        </p:spPr>
      </p:pic>
      <p:pic>
        <p:nvPicPr>
          <p:cNvPr id="14" name="図 1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664107" y="6749171"/>
            <a:ext cx="17021198" cy="1378645"/>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5" name="正方形/長方形 14"/>
          <p:cNvSpPr/>
          <p:nvPr userDrawn="1"/>
        </p:nvSpPr>
        <p:spPr>
          <a:xfrm>
            <a:off x="830174" y="2466109"/>
            <a:ext cx="16689065" cy="4403382"/>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16" name="図プレースホルダー 8"/>
          <p:cNvSpPr>
            <a:spLocks noGrp="1"/>
          </p:cNvSpPr>
          <p:nvPr>
            <p:ph type="pic" sz="quarter" idx="16" hasCustomPrompt="1"/>
          </p:nvPr>
        </p:nvSpPr>
        <p:spPr>
          <a:xfrm>
            <a:off x="914400" y="2545682"/>
            <a:ext cx="16507323" cy="4228096"/>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22" name="テキスト プレースホルダー 11"/>
          <p:cNvSpPr>
            <a:spLocks noGrp="1"/>
          </p:cNvSpPr>
          <p:nvPr>
            <p:ph type="body" sz="quarter" idx="14" hasCustomPrompt="1"/>
          </p:nvPr>
        </p:nvSpPr>
        <p:spPr>
          <a:xfrm>
            <a:off x="830174" y="7086377"/>
            <a:ext cx="8195995" cy="756363"/>
          </a:xfrm>
        </p:spPr>
        <p:txBody>
          <a:bodyPr anchor="b">
            <a:normAutofit/>
          </a:bodyPr>
          <a:lstStyle>
            <a:lvl1pPr algn="l">
              <a:defRPr sz="3600" baseline="0">
                <a:solidFill>
                  <a:schemeClr val="accent1"/>
                </a:solidFill>
              </a:defRPr>
            </a:lvl1pPr>
          </a:lstStyle>
          <a:p>
            <a:pPr lvl="0"/>
            <a:r>
              <a:rPr lang="en-US" dirty="0" smtClean="0"/>
              <a:t>Text Here</a:t>
            </a:r>
            <a:endParaRPr lang="en-US" dirty="0"/>
          </a:p>
        </p:txBody>
      </p:sp>
      <p:sp>
        <p:nvSpPr>
          <p:cNvPr id="23" name="テキスト プレースホルダー 11"/>
          <p:cNvSpPr>
            <a:spLocks noGrp="1"/>
          </p:cNvSpPr>
          <p:nvPr>
            <p:ph type="body" sz="quarter" idx="15" hasCustomPrompt="1"/>
          </p:nvPr>
        </p:nvSpPr>
        <p:spPr>
          <a:xfrm>
            <a:off x="836022" y="7876885"/>
            <a:ext cx="8217667" cy="1471652"/>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
        <p:nvSpPr>
          <p:cNvPr id="24" name="テキスト プレースホルダー 11"/>
          <p:cNvSpPr>
            <a:spLocks noGrp="1"/>
          </p:cNvSpPr>
          <p:nvPr>
            <p:ph type="body" sz="quarter" idx="17" hasCustomPrompt="1"/>
          </p:nvPr>
        </p:nvSpPr>
        <p:spPr>
          <a:xfrm>
            <a:off x="9295724" y="7060311"/>
            <a:ext cx="8195995" cy="756363"/>
          </a:xfrm>
        </p:spPr>
        <p:txBody>
          <a:bodyPr anchor="b">
            <a:normAutofit/>
          </a:bodyPr>
          <a:lstStyle>
            <a:lvl1pPr algn="l">
              <a:defRPr sz="3600" baseline="0">
                <a:solidFill>
                  <a:schemeClr val="accent1"/>
                </a:solidFill>
              </a:defRPr>
            </a:lvl1pPr>
          </a:lstStyle>
          <a:p>
            <a:pPr lvl="0"/>
            <a:r>
              <a:rPr lang="en-US" dirty="0" smtClean="0"/>
              <a:t>Text Here</a:t>
            </a:r>
            <a:endParaRPr lang="en-US" dirty="0"/>
          </a:p>
        </p:txBody>
      </p:sp>
      <p:sp>
        <p:nvSpPr>
          <p:cNvPr id="25" name="テキスト プレースホルダー 11"/>
          <p:cNvSpPr>
            <a:spLocks noGrp="1"/>
          </p:cNvSpPr>
          <p:nvPr>
            <p:ph type="body" sz="quarter" idx="18" hasCustomPrompt="1"/>
          </p:nvPr>
        </p:nvSpPr>
        <p:spPr>
          <a:xfrm>
            <a:off x="9301572" y="7850819"/>
            <a:ext cx="8217667" cy="1471652"/>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Tree>
    <p:extLst>
      <p:ext uri="{BB962C8B-B14F-4D97-AF65-F5344CB8AC3E}">
        <p14:creationId xmlns:p14="http://schemas.microsoft.com/office/powerpoint/2010/main" val="2815965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22">
                                            <p:txEl>
                                              <p:pRg st="0" end="0"/>
                                            </p:txEl>
                                          </p:spTgt>
                                        </p:tgtEl>
                                        <p:attrNameLst>
                                          <p:attrName>style.visibility</p:attrName>
                                        </p:attrNameLst>
                                      </p:cBhvr>
                                      <p:to>
                                        <p:strVal val="visible"/>
                                      </p:to>
                                    </p:set>
                                    <p:animEffect transition="in" filter="fade">
                                      <p:cBhvr>
                                        <p:cTn id="36" dur="500"/>
                                        <p:tgtEl>
                                          <p:spTgt spid="22">
                                            <p:txEl>
                                              <p:pRg st="0" end="0"/>
                                            </p:txEl>
                                          </p:spTgt>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xEl>
                                              <p:pRg st="0" end="0"/>
                                            </p:txEl>
                                          </p:spTgt>
                                        </p:tgtEl>
                                        <p:attrNameLst>
                                          <p:attrName>style.visibility</p:attrName>
                                        </p:attrNameLst>
                                      </p:cBhvr>
                                      <p:to>
                                        <p:strVal val="visible"/>
                                      </p:to>
                                    </p:set>
                                    <p:animEffect transition="in" filter="fade">
                                      <p:cBhvr>
                                        <p:cTn id="40" dur="500"/>
                                        <p:tgtEl>
                                          <p:spTgt spid="23">
                                            <p:txEl>
                                              <p:pRg st="0" end="0"/>
                                            </p:txEl>
                                          </p:spTgt>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4">
                                            <p:txEl>
                                              <p:pRg st="0" end="0"/>
                                            </p:txEl>
                                          </p:spTgt>
                                        </p:tgtEl>
                                        <p:attrNameLst>
                                          <p:attrName>style.visibility</p:attrName>
                                        </p:attrNameLst>
                                      </p:cBhvr>
                                      <p:to>
                                        <p:strVal val="visible"/>
                                      </p:to>
                                    </p:set>
                                    <p:animEffect transition="in" filter="fade">
                                      <p:cBhvr>
                                        <p:cTn id="44" dur="500"/>
                                        <p:tgtEl>
                                          <p:spTgt spid="24">
                                            <p:txEl>
                                              <p:pRg st="0" end="0"/>
                                            </p:txEl>
                                          </p:spTgt>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5">
                                            <p:txEl>
                                              <p:pRg st="0" end="0"/>
                                            </p:txEl>
                                          </p:spTgt>
                                        </p:tgtEl>
                                        <p:attrNameLst>
                                          <p:attrName>style.visibility</p:attrName>
                                        </p:attrNameLst>
                                      </p:cBhvr>
                                      <p:to>
                                        <p:strVal val="visible"/>
                                      </p:to>
                                    </p:set>
                                    <p:animEffect transition="in" filter="fade">
                                      <p:cBhvr>
                                        <p:cTn id="48"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5" grpId="0" animBg="1"/>
      <p:bldP spid="16" grpId="0"/>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pic>
        <p:nvPicPr>
          <p:cNvPr id="21" name="図 20"/>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626590" y="6869491"/>
            <a:ext cx="17021198" cy="1378645"/>
          </a:xfrm>
          <a:prstGeom prst="rect">
            <a:avLst/>
          </a:prstGeom>
        </p:spPr>
      </p:pic>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664107" y="6869491"/>
            <a:ext cx="17021198" cy="1378645"/>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17" name="テキスト プレースホルダー 11"/>
          <p:cNvSpPr>
            <a:spLocks noGrp="1"/>
          </p:cNvSpPr>
          <p:nvPr>
            <p:ph type="body" sz="quarter" idx="14" hasCustomPrompt="1"/>
          </p:nvPr>
        </p:nvSpPr>
        <p:spPr>
          <a:xfrm>
            <a:off x="830173" y="7380346"/>
            <a:ext cx="16689065" cy="756363"/>
          </a:xfrm>
        </p:spPr>
        <p:txBody>
          <a:bodyPr anchor="b">
            <a:normAutofit/>
          </a:bodyPr>
          <a:lstStyle>
            <a:lvl1pPr algn="ctr">
              <a:defRPr sz="3600" baseline="0">
                <a:solidFill>
                  <a:schemeClr val="accent1"/>
                </a:solidFill>
              </a:defRPr>
            </a:lvl1pPr>
          </a:lstStyle>
          <a:p>
            <a:pPr lvl="0"/>
            <a:r>
              <a:rPr lang="en-US" dirty="0" smtClean="0"/>
              <a:t>Text Here</a:t>
            </a:r>
            <a:endParaRPr lang="en-US" dirty="0"/>
          </a:p>
        </p:txBody>
      </p:sp>
      <p:sp>
        <p:nvSpPr>
          <p:cNvPr id="18" name="テキスト プレースホルダー 11"/>
          <p:cNvSpPr>
            <a:spLocks noGrp="1"/>
          </p:cNvSpPr>
          <p:nvPr>
            <p:ph type="body" sz="quarter" idx="15" hasCustomPrompt="1"/>
          </p:nvPr>
        </p:nvSpPr>
        <p:spPr>
          <a:xfrm>
            <a:off x="818487" y="8167748"/>
            <a:ext cx="16701106" cy="1255963"/>
          </a:xfrm>
        </p:spPr>
        <p:txBody>
          <a:bodyPr anchor="t">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
        <p:nvSpPr>
          <p:cNvPr id="14" name="正方形/長方形 13"/>
          <p:cNvSpPr/>
          <p:nvPr userDrawn="1"/>
        </p:nvSpPr>
        <p:spPr>
          <a:xfrm>
            <a:off x="830174" y="315623"/>
            <a:ext cx="16689065" cy="6553868"/>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16" name="図プレースホルダー 8"/>
          <p:cNvSpPr>
            <a:spLocks noGrp="1"/>
          </p:cNvSpPr>
          <p:nvPr>
            <p:ph type="pic" sz="quarter" idx="16" hasCustomPrompt="1"/>
          </p:nvPr>
        </p:nvSpPr>
        <p:spPr>
          <a:xfrm>
            <a:off x="914400" y="413761"/>
            <a:ext cx="16507323" cy="6347986"/>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Tree>
    <p:extLst>
      <p:ext uri="{BB962C8B-B14F-4D97-AF65-F5344CB8AC3E}">
        <p14:creationId xmlns:p14="http://schemas.microsoft.com/office/powerpoint/2010/main" val="1040952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17">
                                            <p:txEl>
                                              <p:pRg st="0" end="0"/>
                                            </p:txEl>
                                          </p:spTgt>
                                        </p:tgtEl>
                                        <p:attrNameLst>
                                          <p:attrName>style.visibility</p:attrName>
                                        </p:attrNameLst>
                                      </p:cBhvr>
                                      <p:to>
                                        <p:strVal val="visible"/>
                                      </p:to>
                                    </p:set>
                                    <p:animEffect transition="in" filter="fade">
                                      <p:cBhvr>
                                        <p:cTn id="20" dur="1000"/>
                                        <p:tgtEl>
                                          <p:spTgt spid="17">
                                            <p:txEl>
                                              <p:pRg st="0" end="0"/>
                                            </p:txEl>
                                          </p:spTgt>
                                        </p:tgtEl>
                                      </p:cBhvr>
                                    </p:animEffect>
                                    <p:anim calcmode="lin" valueType="num">
                                      <p:cBhvr>
                                        <p:cTn id="21"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8">
                                            <p:txEl>
                                              <p:pRg st="0" end="0"/>
                                            </p:txEl>
                                          </p:spTgt>
                                        </p:tgtEl>
                                        <p:attrNameLst>
                                          <p:attrName>style.visibility</p:attrName>
                                        </p:attrNameLst>
                                      </p:cBhvr>
                                      <p:to>
                                        <p:strVal val="visible"/>
                                      </p:to>
                                    </p:set>
                                    <p:animEffect transition="in" filter="fade">
                                      <p:cBhvr>
                                        <p:cTn id="26" dur="1000"/>
                                        <p:tgtEl>
                                          <p:spTgt spid="18">
                                            <p:txEl>
                                              <p:pRg st="0" end="0"/>
                                            </p:txEl>
                                          </p:spTgt>
                                        </p:tgtEl>
                                      </p:cBhvr>
                                    </p:animEffect>
                                    <p:anim calcmode="lin" valueType="num">
                                      <p:cBhvr>
                                        <p:cTn id="27" dur="100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28" dur="1000" fill="hold"/>
                                        <p:tgtEl>
                                          <p:spTgt spid="1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tmplLst>
          <p:tmpl lvl="1">
            <p:tnLst>
              <p:par>
                <p:cTn presetID="42"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1000"/>
                        <p:tgtEl>
                          <p:spTgt spid="17"/>
                        </p:tgtEl>
                      </p:cBhvr>
                    </p:animEffect>
                    <p:anim calcmode="lin" valueType="num">
                      <p:cBhvr>
                        <p:cTn dur="1000" fill="hold"/>
                        <p:tgtEl>
                          <p:spTgt spid="17"/>
                        </p:tgtEl>
                        <p:attrNameLst>
                          <p:attrName>ppt_x</p:attrName>
                        </p:attrNameLst>
                      </p:cBhvr>
                      <p:tavLst>
                        <p:tav tm="0">
                          <p:val>
                            <p:strVal val="#ppt_x"/>
                          </p:val>
                        </p:tav>
                        <p:tav tm="100000">
                          <p:val>
                            <p:strVal val="#ppt_x"/>
                          </p:val>
                        </p:tav>
                      </p:tavLst>
                    </p:anim>
                    <p:anim calcmode="lin" valueType="num">
                      <p:cBhvr>
                        <p:cTn dur="10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42"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1000"/>
                        <p:tgtEl>
                          <p:spTgt spid="18"/>
                        </p:tgtEl>
                      </p:cBhvr>
                    </p:animEffect>
                    <p:anim calcmode="lin" valueType="num">
                      <p:cBhvr>
                        <p:cTn dur="1000" fill="hold"/>
                        <p:tgtEl>
                          <p:spTgt spid="18"/>
                        </p:tgtEl>
                        <p:attrNameLst>
                          <p:attrName>ppt_x</p:attrName>
                        </p:attrNameLst>
                      </p:cBhvr>
                      <p:tavLst>
                        <p:tav tm="0">
                          <p:val>
                            <p:strVal val="#ppt_x"/>
                          </p:val>
                        </p:tav>
                        <p:tav tm="100000">
                          <p:val>
                            <p:strVal val="#ppt_x"/>
                          </p:val>
                        </p:tav>
                      </p:tavLst>
                    </p:anim>
                    <p:anim calcmode="lin" valueType="num">
                      <p:cBhvr>
                        <p:cTn dur="1000" fill="hold"/>
                        <p:tgtEl>
                          <p:spTgt spid="18"/>
                        </p:tgtEl>
                        <p:attrNameLst>
                          <p:attrName>ppt_y</p:attrName>
                        </p:attrNameLst>
                      </p:cBhvr>
                      <p:tavLst>
                        <p:tav tm="0">
                          <p:val>
                            <p:strVal val="#ppt_y+.1"/>
                          </p:val>
                        </p:tav>
                        <p:tav tm="100000">
                          <p:val>
                            <p:strVal val="#ppt_y"/>
                          </p:val>
                        </p:tav>
                      </p:tavLst>
                    </p:anim>
                  </p:childTnLst>
                </p:cTn>
              </p:par>
            </p:tnLst>
          </p:tmpl>
        </p:tmplLst>
      </p:bldP>
      <p:bldP spid="14" grpId="0" animBg="1"/>
      <p:bldP spid="16" grpId="0"/>
    </p:bldLst>
  </p:timing>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6 Keywords">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8" name="テキスト プレースホルダー 11"/>
          <p:cNvSpPr>
            <a:spLocks noGrp="1"/>
          </p:cNvSpPr>
          <p:nvPr>
            <p:ph type="body" sz="quarter" idx="15" hasCustomPrompt="1"/>
          </p:nvPr>
        </p:nvSpPr>
        <p:spPr>
          <a:xfrm>
            <a:off x="8280000" y="2694975"/>
            <a:ext cx="8383733" cy="812516"/>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endParaRPr lang="en-US" dirty="0"/>
          </a:p>
        </p:txBody>
      </p:sp>
      <p:sp>
        <p:nvSpPr>
          <p:cNvPr id="15" name="テキスト プレースホルダー 11"/>
          <p:cNvSpPr>
            <a:spLocks noGrp="1"/>
          </p:cNvSpPr>
          <p:nvPr>
            <p:ph type="body" sz="quarter" idx="19" hasCustomPrompt="1"/>
          </p:nvPr>
        </p:nvSpPr>
        <p:spPr>
          <a:xfrm>
            <a:off x="999207" y="3524669"/>
            <a:ext cx="5738477" cy="4692899"/>
          </a:xfrm>
        </p:spPr>
        <p:txBody>
          <a:bodyPr anchor="ctr"/>
          <a:lstStyle>
            <a:lvl1pPr algn="l">
              <a:defRPr baseline="0">
                <a:solidFill>
                  <a:schemeClr val="accent1"/>
                </a:solidFill>
              </a:defRPr>
            </a:lvl1pPr>
          </a:lstStyle>
          <a:p>
            <a:pPr lvl="0"/>
            <a:r>
              <a:rPr lang="en-US" dirty="0" smtClean="0"/>
              <a:t>Text Here</a:t>
            </a:r>
            <a:endParaRPr lang="en-US" dirty="0"/>
          </a:p>
        </p:txBody>
      </p:sp>
      <p:sp>
        <p:nvSpPr>
          <p:cNvPr id="16" name="円/楕円 15"/>
          <p:cNvSpPr/>
          <p:nvPr userDrawn="1"/>
        </p:nvSpPr>
        <p:spPr>
          <a:xfrm>
            <a:off x="7235987" y="2632640"/>
            <a:ext cx="945488" cy="945488"/>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3" name="テキスト ボックス 2"/>
          <p:cNvSpPr txBox="1"/>
          <p:nvPr userDrawn="1"/>
        </p:nvSpPr>
        <p:spPr>
          <a:xfrm>
            <a:off x="7435516" y="2683020"/>
            <a:ext cx="481263" cy="830997"/>
          </a:xfrm>
          <a:prstGeom prst="rect">
            <a:avLst/>
          </a:prstGeom>
          <a:noFill/>
        </p:spPr>
        <p:txBody>
          <a:bodyPr wrap="square" rtlCol="0">
            <a:spAutoFit/>
          </a:bodyPr>
          <a:lstStyle/>
          <a:p>
            <a:pPr algn="ctr"/>
            <a:r>
              <a:rPr lang="en-US" sz="4800" dirty="0" smtClean="0">
                <a:solidFill>
                  <a:schemeClr val="bg1">
                    <a:lumMod val="10000"/>
                    <a:lumOff val="90000"/>
                  </a:schemeClr>
                </a:solidFill>
                <a:latin typeface="+mj-lt"/>
              </a:rPr>
              <a:t>1</a:t>
            </a:r>
            <a:endParaRPr lang="en-US" sz="4800" dirty="0">
              <a:solidFill>
                <a:schemeClr val="bg1">
                  <a:lumMod val="10000"/>
                  <a:lumOff val="90000"/>
                </a:schemeClr>
              </a:solidFill>
              <a:latin typeface="+mj-lt"/>
            </a:endParaRPr>
          </a:p>
        </p:txBody>
      </p:sp>
      <p:sp>
        <p:nvSpPr>
          <p:cNvPr id="26" name="円/楕円 25"/>
          <p:cNvSpPr/>
          <p:nvPr userDrawn="1"/>
        </p:nvSpPr>
        <p:spPr>
          <a:xfrm>
            <a:off x="7235987" y="3730528"/>
            <a:ext cx="945488" cy="945488"/>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27" name="テキスト ボックス 26"/>
          <p:cNvSpPr txBox="1"/>
          <p:nvPr userDrawn="1"/>
        </p:nvSpPr>
        <p:spPr>
          <a:xfrm>
            <a:off x="7435516" y="3780908"/>
            <a:ext cx="481263" cy="830997"/>
          </a:xfrm>
          <a:prstGeom prst="rect">
            <a:avLst/>
          </a:prstGeom>
          <a:noFill/>
        </p:spPr>
        <p:txBody>
          <a:bodyPr wrap="square" rtlCol="0">
            <a:spAutoFit/>
          </a:bodyPr>
          <a:lstStyle/>
          <a:p>
            <a:pPr algn="ctr"/>
            <a:r>
              <a:rPr lang="en-US" sz="4800" dirty="0" smtClean="0">
                <a:solidFill>
                  <a:schemeClr val="bg1">
                    <a:lumMod val="10000"/>
                    <a:lumOff val="90000"/>
                  </a:schemeClr>
                </a:solidFill>
                <a:latin typeface="+mj-lt"/>
              </a:rPr>
              <a:t>2</a:t>
            </a:r>
            <a:endParaRPr lang="en-US" sz="4800" dirty="0">
              <a:solidFill>
                <a:schemeClr val="bg1">
                  <a:lumMod val="10000"/>
                  <a:lumOff val="90000"/>
                </a:schemeClr>
              </a:solidFill>
              <a:latin typeface="+mj-lt"/>
            </a:endParaRPr>
          </a:p>
        </p:txBody>
      </p:sp>
      <p:sp>
        <p:nvSpPr>
          <p:cNvPr id="28" name="円/楕円 27"/>
          <p:cNvSpPr/>
          <p:nvPr userDrawn="1"/>
        </p:nvSpPr>
        <p:spPr>
          <a:xfrm>
            <a:off x="7235987" y="4862550"/>
            <a:ext cx="945488" cy="945488"/>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29" name="テキスト ボックス 28"/>
          <p:cNvSpPr txBox="1"/>
          <p:nvPr userDrawn="1"/>
        </p:nvSpPr>
        <p:spPr>
          <a:xfrm>
            <a:off x="7435516" y="4912930"/>
            <a:ext cx="481263" cy="830997"/>
          </a:xfrm>
          <a:prstGeom prst="rect">
            <a:avLst/>
          </a:prstGeom>
          <a:noFill/>
        </p:spPr>
        <p:txBody>
          <a:bodyPr wrap="square" rtlCol="0">
            <a:spAutoFit/>
          </a:bodyPr>
          <a:lstStyle/>
          <a:p>
            <a:pPr algn="ctr"/>
            <a:r>
              <a:rPr lang="en-US" sz="4800" dirty="0" smtClean="0">
                <a:solidFill>
                  <a:schemeClr val="bg1">
                    <a:lumMod val="10000"/>
                    <a:lumOff val="90000"/>
                  </a:schemeClr>
                </a:solidFill>
                <a:latin typeface="+mj-lt"/>
              </a:rPr>
              <a:t>3</a:t>
            </a:r>
            <a:endParaRPr lang="en-US" sz="4800" dirty="0">
              <a:solidFill>
                <a:schemeClr val="bg1">
                  <a:lumMod val="10000"/>
                  <a:lumOff val="90000"/>
                </a:schemeClr>
              </a:solidFill>
              <a:latin typeface="+mj-lt"/>
            </a:endParaRPr>
          </a:p>
        </p:txBody>
      </p:sp>
      <p:sp>
        <p:nvSpPr>
          <p:cNvPr id="30" name="円/楕円 29"/>
          <p:cNvSpPr/>
          <p:nvPr userDrawn="1"/>
        </p:nvSpPr>
        <p:spPr>
          <a:xfrm>
            <a:off x="7235987" y="5960438"/>
            <a:ext cx="945488" cy="945488"/>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31" name="テキスト ボックス 30"/>
          <p:cNvSpPr txBox="1"/>
          <p:nvPr userDrawn="1"/>
        </p:nvSpPr>
        <p:spPr>
          <a:xfrm>
            <a:off x="7435516" y="6010818"/>
            <a:ext cx="481263" cy="830997"/>
          </a:xfrm>
          <a:prstGeom prst="rect">
            <a:avLst/>
          </a:prstGeom>
          <a:noFill/>
        </p:spPr>
        <p:txBody>
          <a:bodyPr wrap="square" rtlCol="0">
            <a:spAutoFit/>
          </a:bodyPr>
          <a:lstStyle/>
          <a:p>
            <a:pPr algn="ctr"/>
            <a:r>
              <a:rPr lang="en-US" sz="4800" dirty="0" smtClean="0">
                <a:solidFill>
                  <a:schemeClr val="bg1">
                    <a:lumMod val="10000"/>
                    <a:lumOff val="90000"/>
                  </a:schemeClr>
                </a:solidFill>
                <a:latin typeface="+mj-lt"/>
              </a:rPr>
              <a:t>4</a:t>
            </a:r>
            <a:endParaRPr lang="en-US" sz="4800" dirty="0">
              <a:solidFill>
                <a:schemeClr val="bg1">
                  <a:lumMod val="10000"/>
                  <a:lumOff val="90000"/>
                </a:schemeClr>
              </a:solidFill>
              <a:latin typeface="+mj-lt"/>
            </a:endParaRPr>
          </a:p>
        </p:txBody>
      </p:sp>
      <p:sp>
        <p:nvSpPr>
          <p:cNvPr id="32" name="円/楕円 31"/>
          <p:cNvSpPr/>
          <p:nvPr userDrawn="1"/>
        </p:nvSpPr>
        <p:spPr>
          <a:xfrm>
            <a:off x="7235987" y="7088849"/>
            <a:ext cx="945488" cy="945488"/>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33" name="テキスト ボックス 32"/>
          <p:cNvSpPr txBox="1"/>
          <p:nvPr userDrawn="1"/>
        </p:nvSpPr>
        <p:spPr>
          <a:xfrm>
            <a:off x="7435516" y="7139229"/>
            <a:ext cx="481263" cy="830997"/>
          </a:xfrm>
          <a:prstGeom prst="rect">
            <a:avLst/>
          </a:prstGeom>
          <a:noFill/>
        </p:spPr>
        <p:txBody>
          <a:bodyPr wrap="square" rtlCol="0">
            <a:spAutoFit/>
          </a:bodyPr>
          <a:lstStyle/>
          <a:p>
            <a:pPr algn="ctr"/>
            <a:r>
              <a:rPr lang="en-US" sz="4800" dirty="0" smtClean="0">
                <a:solidFill>
                  <a:schemeClr val="bg1">
                    <a:lumMod val="10000"/>
                    <a:lumOff val="90000"/>
                  </a:schemeClr>
                </a:solidFill>
                <a:latin typeface="+mj-lt"/>
              </a:rPr>
              <a:t>5</a:t>
            </a:r>
            <a:endParaRPr lang="en-US" sz="4800" dirty="0">
              <a:solidFill>
                <a:schemeClr val="bg1">
                  <a:lumMod val="10000"/>
                  <a:lumOff val="90000"/>
                </a:schemeClr>
              </a:solidFill>
              <a:latin typeface="+mj-lt"/>
            </a:endParaRPr>
          </a:p>
        </p:txBody>
      </p:sp>
      <p:sp>
        <p:nvSpPr>
          <p:cNvPr id="34" name="円/楕円 33"/>
          <p:cNvSpPr/>
          <p:nvPr userDrawn="1"/>
        </p:nvSpPr>
        <p:spPr>
          <a:xfrm>
            <a:off x="7235987" y="8186737"/>
            <a:ext cx="945488" cy="945488"/>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35" name="テキスト ボックス 34"/>
          <p:cNvSpPr txBox="1"/>
          <p:nvPr userDrawn="1"/>
        </p:nvSpPr>
        <p:spPr>
          <a:xfrm>
            <a:off x="7435516" y="8237117"/>
            <a:ext cx="481263" cy="830997"/>
          </a:xfrm>
          <a:prstGeom prst="rect">
            <a:avLst/>
          </a:prstGeom>
          <a:noFill/>
        </p:spPr>
        <p:txBody>
          <a:bodyPr wrap="square" rtlCol="0">
            <a:spAutoFit/>
          </a:bodyPr>
          <a:lstStyle/>
          <a:p>
            <a:pPr algn="ctr"/>
            <a:r>
              <a:rPr lang="en-US" sz="4800" dirty="0" smtClean="0">
                <a:solidFill>
                  <a:schemeClr val="bg1">
                    <a:lumMod val="10000"/>
                    <a:lumOff val="90000"/>
                  </a:schemeClr>
                </a:solidFill>
                <a:latin typeface="+mj-lt"/>
              </a:rPr>
              <a:t>6</a:t>
            </a:r>
            <a:endParaRPr lang="en-US" sz="4800" dirty="0">
              <a:solidFill>
                <a:schemeClr val="bg1">
                  <a:lumMod val="10000"/>
                  <a:lumOff val="90000"/>
                </a:schemeClr>
              </a:solidFill>
              <a:latin typeface="+mj-lt"/>
            </a:endParaRPr>
          </a:p>
        </p:txBody>
      </p:sp>
      <p:sp>
        <p:nvSpPr>
          <p:cNvPr id="36" name="テキスト プレースホルダー 11"/>
          <p:cNvSpPr>
            <a:spLocks noGrp="1"/>
          </p:cNvSpPr>
          <p:nvPr>
            <p:ph type="body" sz="quarter" idx="20" hasCustomPrompt="1"/>
          </p:nvPr>
        </p:nvSpPr>
        <p:spPr>
          <a:xfrm>
            <a:off x="8280000" y="3799729"/>
            <a:ext cx="8383733" cy="812516"/>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endParaRPr lang="en-US" dirty="0"/>
          </a:p>
        </p:txBody>
      </p:sp>
      <p:sp>
        <p:nvSpPr>
          <p:cNvPr id="37" name="テキスト プレースホルダー 11"/>
          <p:cNvSpPr>
            <a:spLocks noGrp="1"/>
          </p:cNvSpPr>
          <p:nvPr>
            <p:ph type="body" sz="quarter" idx="21" hasCustomPrompt="1"/>
          </p:nvPr>
        </p:nvSpPr>
        <p:spPr>
          <a:xfrm>
            <a:off x="8280000" y="4931751"/>
            <a:ext cx="8383733" cy="812516"/>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endParaRPr lang="en-US" dirty="0"/>
          </a:p>
        </p:txBody>
      </p:sp>
      <p:sp>
        <p:nvSpPr>
          <p:cNvPr id="38" name="テキスト プレースホルダー 11"/>
          <p:cNvSpPr>
            <a:spLocks noGrp="1"/>
          </p:cNvSpPr>
          <p:nvPr>
            <p:ph type="body" sz="quarter" idx="22" hasCustomPrompt="1"/>
          </p:nvPr>
        </p:nvSpPr>
        <p:spPr>
          <a:xfrm>
            <a:off x="8280000" y="6022773"/>
            <a:ext cx="8383733" cy="812516"/>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endParaRPr lang="en-US" dirty="0"/>
          </a:p>
        </p:txBody>
      </p:sp>
      <p:sp>
        <p:nvSpPr>
          <p:cNvPr id="39" name="テキスト プレースホルダー 11"/>
          <p:cNvSpPr>
            <a:spLocks noGrp="1"/>
          </p:cNvSpPr>
          <p:nvPr>
            <p:ph type="body" sz="quarter" idx="23" hasCustomPrompt="1"/>
          </p:nvPr>
        </p:nvSpPr>
        <p:spPr>
          <a:xfrm>
            <a:off x="8280000" y="7127527"/>
            <a:ext cx="8383733" cy="812516"/>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endParaRPr lang="en-US" dirty="0"/>
          </a:p>
        </p:txBody>
      </p:sp>
      <p:sp>
        <p:nvSpPr>
          <p:cNvPr id="40" name="テキスト プレースホルダー 11"/>
          <p:cNvSpPr>
            <a:spLocks noGrp="1"/>
          </p:cNvSpPr>
          <p:nvPr>
            <p:ph type="body" sz="quarter" idx="24" hasCustomPrompt="1"/>
          </p:nvPr>
        </p:nvSpPr>
        <p:spPr>
          <a:xfrm>
            <a:off x="8280000" y="8259549"/>
            <a:ext cx="8383733" cy="812516"/>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2343855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animEffect transition="in" filter="fade">
                                      <p:cBhvr>
                                        <p:cTn id="23" dur="500"/>
                                        <p:tgtEl>
                                          <p:spTgt spid="15">
                                            <p:txEl>
                                              <p:pRg st="0" end="0"/>
                                            </p:txEl>
                                          </p:spTgt>
                                        </p:tgtEl>
                                      </p:cBhvr>
                                    </p:animEffect>
                                  </p:childTnLst>
                                </p:cTn>
                              </p:par>
                            </p:childTnLst>
                          </p:cTn>
                        </p:par>
                        <p:par>
                          <p:cTn id="24" fill="hold">
                            <p:stCondLst>
                              <p:cond delay="1000"/>
                            </p:stCondLst>
                            <p:childTnLst>
                              <p:par>
                                <p:cTn id="25" presetID="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0-#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0-#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xEl>
                                              <p:pRg st="0" end="0"/>
                                            </p:txEl>
                                          </p:spTgt>
                                        </p:tgtEl>
                                        <p:attrNameLst>
                                          <p:attrName>style.visibility</p:attrName>
                                        </p:attrNameLst>
                                      </p:cBhvr>
                                      <p:to>
                                        <p:strVal val="visible"/>
                                      </p:to>
                                    </p:set>
                                    <p:anim calcmode="lin" valueType="num">
                                      <p:cBhvr additive="base">
                                        <p:cTn id="35"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37" fill="hold">
                            <p:stCondLst>
                              <p:cond delay="1500"/>
                            </p:stCondLst>
                            <p:childTnLst>
                              <p:par>
                                <p:cTn id="38" presetID="2" presetClass="entr" presetSubtype="8"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fill="hold"/>
                                        <p:tgtEl>
                                          <p:spTgt spid="26"/>
                                        </p:tgtEl>
                                        <p:attrNameLst>
                                          <p:attrName>ppt_x</p:attrName>
                                        </p:attrNameLst>
                                      </p:cBhvr>
                                      <p:tavLst>
                                        <p:tav tm="0">
                                          <p:val>
                                            <p:strVal val="0-#ppt_w/2"/>
                                          </p:val>
                                        </p:tav>
                                        <p:tav tm="100000">
                                          <p:val>
                                            <p:strVal val="#ppt_x"/>
                                          </p:val>
                                        </p:tav>
                                      </p:tavLst>
                                    </p:anim>
                                    <p:anim calcmode="lin" valueType="num">
                                      <p:cBhvr additive="base">
                                        <p:cTn id="41" dur="500" fill="hold"/>
                                        <p:tgtEl>
                                          <p:spTgt spid="26"/>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fill="hold"/>
                                        <p:tgtEl>
                                          <p:spTgt spid="27"/>
                                        </p:tgtEl>
                                        <p:attrNameLst>
                                          <p:attrName>ppt_x</p:attrName>
                                        </p:attrNameLst>
                                      </p:cBhvr>
                                      <p:tavLst>
                                        <p:tav tm="0">
                                          <p:val>
                                            <p:strVal val="0-#ppt_w/2"/>
                                          </p:val>
                                        </p:tav>
                                        <p:tav tm="100000">
                                          <p:val>
                                            <p:strVal val="#ppt_x"/>
                                          </p:val>
                                        </p:tav>
                                      </p:tavLst>
                                    </p:anim>
                                    <p:anim calcmode="lin" valueType="num">
                                      <p:cBhvr additive="base">
                                        <p:cTn id="45" dur="500" fill="hold"/>
                                        <p:tgtEl>
                                          <p:spTgt spid="27"/>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36">
                                            <p:txEl>
                                              <p:pRg st="0" end="0"/>
                                            </p:txEl>
                                          </p:spTgt>
                                        </p:tgtEl>
                                        <p:attrNameLst>
                                          <p:attrName>style.visibility</p:attrName>
                                        </p:attrNameLst>
                                      </p:cBhvr>
                                      <p:to>
                                        <p:strVal val="visible"/>
                                      </p:to>
                                    </p:set>
                                    <p:anim calcmode="lin" valueType="num">
                                      <p:cBhvr additive="base">
                                        <p:cTn id="48" dur="500" fill="hold"/>
                                        <p:tgtEl>
                                          <p:spTgt spid="36">
                                            <p:txEl>
                                              <p:pRg st="0" end="0"/>
                                            </p:txEl>
                                          </p:spTgt>
                                        </p:tgtEl>
                                        <p:attrNameLst>
                                          <p:attrName>ppt_x</p:attrName>
                                        </p:attrNameLst>
                                      </p:cBhvr>
                                      <p:tavLst>
                                        <p:tav tm="0">
                                          <p:val>
                                            <p:strVal val="1+#ppt_w/2"/>
                                          </p:val>
                                        </p:tav>
                                        <p:tav tm="100000">
                                          <p:val>
                                            <p:strVal val="#ppt_x"/>
                                          </p:val>
                                        </p:tav>
                                      </p:tavLst>
                                    </p:anim>
                                    <p:anim calcmode="lin" valueType="num">
                                      <p:cBhvr additive="base">
                                        <p:cTn id="49" dur="500" fill="hold"/>
                                        <p:tgtEl>
                                          <p:spTgt spid="36">
                                            <p:txEl>
                                              <p:pRg st="0" end="0"/>
                                            </p:txEl>
                                          </p:spTgt>
                                        </p:tgtEl>
                                        <p:attrNameLst>
                                          <p:attrName>ppt_y</p:attrName>
                                        </p:attrNameLst>
                                      </p:cBhvr>
                                      <p:tavLst>
                                        <p:tav tm="0">
                                          <p:val>
                                            <p:strVal val="#ppt_y"/>
                                          </p:val>
                                        </p:tav>
                                        <p:tav tm="100000">
                                          <p:val>
                                            <p:strVal val="#ppt_y"/>
                                          </p:val>
                                        </p:tav>
                                      </p:tavLst>
                                    </p:anim>
                                  </p:childTnLst>
                                </p:cTn>
                              </p:par>
                            </p:childTnLst>
                          </p:cTn>
                        </p:par>
                        <p:par>
                          <p:cTn id="50" fill="hold">
                            <p:stCondLst>
                              <p:cond delay="2000"/>
                            </p:stCondLst>
                            <p:childTnLst>
                              <p:par>
                                <p:cTn id="51" presetID="2" presetClass="entr" presetSubtype="8"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0-#ppt_w/2"/>
                                          </p:val>
                                        </p:tav>
                                        <p:tav tm="100000">
                                          <p:val>
                                            <p:strVal val="#ppt_x"/>
                                          </p:val>
                                        </p:tav>
                                      </p:tavLst>
                                    </p:anim>
                                    <p:anim calcmode="lin" valueType="num">
                                      <p:cBhvr additive="base">
                                        <p:cTn id="58" dur="500" fill="hold"/>
                                        <p:tgtEl>
                                          <p:spTgt spid="29"/>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37">
                                            <p:txEl>
                                              <p:pRg st="0" end="0"/>
                                            </p:txEl>
                                          </p:spTgt>
                                        </p:tgtEl>
                                        <p:attrNameLst>
                                          <p:attrName>style.visibility</p:attrName>
                                        </p:attrNameLst>
                                      </p:cBhvr>
                                      <p:to>
                                        <p:strVal val="visible"/>
                                      </p:to>
                                    </p:set>
                                    <p:anim calcmode="lin" valueType="num">
                                      <p:cBhvr additive="base">
                                        <p:cTn id="61" dur="50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63" fill="hold">
                            <p:stCondLst>
                              <p:cond delay="2500"/>
                            </p:stCondLst>
                            <p:childTnLst>
                              <p:par>
                                <p:cTn id="64" presetID="2" presetClass="entr" presetSubtype="8" fill="hold" grpId="0"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additive="base">
                                        <p:cTn id="66" dur="500" fill="hold"/>
                                        <p:tgtEl>
                                          <p:spTgt spid="30"/>
                                        </p:tgtEl>
                                        <p:attrNameLst>
                                          <p:attrName>ppt_x</p:attrName>
                                        </p:attrNameLst>
                                      </p:cBhvr>
                                      <p:tavLst>
                                        <p:tav tm="0">
                                          <p:val>
                                            <p:strVal val="0-#ppt_w/2"/>
                                          </p:val>
                                        </p:tav>
                                        <p:tav tm="100000">
                                          <p:val>
                                            <p:strVal val="#ppt_x"/>
                                          </p:val>
                                        </p:tav>
                                      </p:tavLst>
                                    </p:anim>
                                    <p:anim calcmode="lin" valueType="num">
                                      <p:cBhvr additive="base">
                                        <p:cTn id="67" dur="500" fill="hold"/>
                                        <p:tgtEl>
                                          <p:spTgt spid="30"/>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additive="base">
                                        <p:cTn id="70" dur="500" fill="hold"/>
                                        <p:tgtEl>
                                          <p:spTgt spid="31"/>
                                        </p:tgtEl>
                                        <p:attrNameLst>
                                          <p:attrName>ppt_x</p:attrName>
                                        </p:attrNameLst>
                                      </p:cBhvr>
                                      <p:tavLst>
                                        <p:tav tm="0">
                                          <p:val>
                                            <p:strVal val="0-#ppt_w/2"/>
                                          </p:val>
                                        </p:tav>
                                        <p:tav tm="100000">
                                          <p:val>
                                            <p:strVal val="#ppt_x"/>
                                          </p:val>
                                        </p:tav>
                                      </p:tavLst>
                                    </p:anim>
                                    <p:anim calcmode="lin" valueType="num">
                                      <p:cBhvr additive="base">
                                        <p:cTn id="71" dur="500" fill="hold"/>
                                        <p:tgtEl>
                                          <p:spTgt spid="31"/>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38">
                                            <p:txEl>
                                              <p:pRg st="0" end="0"/>
                                            </p:txEl>
                                          </p:spTgt>
                                        </p:tgtEl>
                                        <p:attrNameLst>
                                          <p:attrName>style.visibility</p:attrName>
                                        </p:attrNameLst>
                                      </p:cBhvr>
                                      <p:to>
                                        <p:strVal val="visible"/>
                                      </p:to>
                                    </p:set>
                                    <p:anim calcmode="lin" valueType="num">
                                      <p:cBhvr additive="base">
                                        <p:cTn id="74"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75"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par>
                          <p:cTn id="76" fill="hold">
                            <p:stCondLst>
                              <p:cond delay="3000"/>
                            </p:stCondLst>
                            <p:childTnLst>
                              <p:par>
                                <p:cTn id="77" presetID="2" presetClass="entr" presetSubtype="8"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 calcmode="lin" valueType="num">
                                      <p:cBhvr additive="base">
                                        <p:cTn id="79" dur="500" fill="hold"/>
                                        <p:tgtEl>
                                          <p:spTgt spid="32"/>
                                        </p:tgtEl>
                                        <p:attrNameLst>
                                          <p:attrName>ppt_x</p:attrName>
                                        </p:attrNameLst>
                                      </p:cBhvr>
                                      <p:tavLst>
                                        <p:tav tm="0">
                                          <p:val>
                                            <p:strVal val="0-#ppt_w/2"/>
                                          </p:val>
                                        </p:tav>
                                        <p:tav tm="100000">
                                          <p:val>
                                            <p:strVal val="#ppt_x"/>
                                          </p:val>
                                        </p:tav>
                                      </p:tavLst>
                                    </p:anim>
                                    <p:anim calcmode="lin" valueType="num">
                                      <p:cBhvr additive="base">
                                        <p:cTn id="80" dur="500" fill="hold"/>
                                        <p:tgtEl>
                                          <p:spTgt spid="32"/>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33"/>
                                        </p:tgtEl>
                                        <p:attrNameLst>
                                          <p:attrName>style.visibility</p:attrName>
                                        </p:attrNameLst>
                                      </p:cBhvr>
                                      <p:to>
                                        <p:strVal val="visible"/>
                                      </p:to>
                                    </p:set>
                                    <p:anim calcmode="lin" valueType="num">
                                      <p:cBhvr additive="base">
                                        <p:cTn id="83" dur="500" fill="hold"/>
                                        <p:tgtEl>
                                          <p:spTgt spid="33"/>
                                        </p:tgtEl>
                                        <p:attrNameLst>
                                          <p:attrName>ppt_x</p:attrName>
                                        </p:attrNameLst>
                                      </p:cBhvr>
                                      <p:tavLst>
                                        <p:tav tm="0">
                                          <p:val>
                                            <p:strVal val="0-#ppt_w/2"/>
                                          </p:val>
                                        </p:tav>
                                        <p:tav tm="100000">
                                          <p:val>
                                            <p:strVal val="#ppt_x"/>
                                          </p:val>
                                        </p:tav>
                                      </p:tavLst>
                                    </p:anim>
                                    <p:anim calcmode="lin" valueType="num">
                                      <p:cBhvr additive="base">
                                        <p:cTn id="84" dur="500" fill="hold"/>
                                        <p:tgtEl>
                                          <p:spTgt spid="33"/>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0"/>
                                  </p:stCondLst>
                                  <p:childTnLst>
                                    <p:set>
                                      <p:cBhvr>
                                        <p:cTn id="86" dur="1" fill="hold">
                                          <p:stCondLst>
                                            <p:cond delay="0"/>
                                          </p:stCondLst>
                                        </p:cTn>
                                        <p:tgtEl>
                                          <p:spTgt spid="39">
                                            <p:txEl>
                                              <p:pRg st="0" end="0"/>
                                            </p:txEl>
                                          </p:spTgt>
                                        </p:tgtEl>
                                        <p:attrNameLst>
                                          <p:attrName>style.visibility</p:attrName>
                                        </p:attrNameLst>
                                      </p:cBhvr>
                                      <p:to>
                                        <p:strVal val="visible"/>
                                      </p:to>
                                    </p:set>
                                    <p:anim calcmode="lin" valueType="num">
                                      <p:cBhvr additive="base">
                                        <p:cTn id="87"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88"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par>
                          <p:cTn id="89" fill="hold">
                            <p:stCondLst>
                              <p:cond delay="3500"/>
                            </p:stCondLst>
                            <p:childTnLst>
                              <p:par>
                                <p:cTn id="90" presetID="2" presetClass="entr" presetSubtype="8" fill="hold" grpId="0" nodeType="afterEffect">
                                  <p:stCondLst>
                                    <p:cond delay="0"/>
                                  </p:stCondLst>
                                  <p:childTnLst>
                                    <p:set>
                                      <p:cBhvr>
                                        <p:cTn id="91" dur="1" fill="hold">
                                          <p:stCondLst>
                                            <p:cond delay="0"/>
                                          </p:stCondLst>
                                        </p:cTn>
                                        <p:tgtEl>
                                          <p:spTgt spid="34"/>
                                        </p:tgtEl>
                                        <p:attrNameLst>
                                          <p:attrName>style.visibility</p:attrName>
                                        </p:attrNameLst>
                                      </p:cBhvr>
                                      <p:to>
                                        <p:strVal val="visible"/>
                                      </p:to>
                                    </p:set>
                                    <p:anim calcmode="lin" valueType="num">
                                      <p:cBhvr additive="base">
                                        <p:cTn id="92" dur="500" fill="hold"/>
                                        <p:tgtEl>
                                          <p:spTgt spid="34"/>
                                        </p:tgtEl>
                                        <p:attrNameLst>
                                          <p:attrName>ppt_x</p:attrName>
                                        </p:attrNameLst>
                                      </p:cBhvr>
                                      <p:tavLst>
                                        <p:tav tm="0">
                                          <p:val>
                                            <p:strVal val="0-#ppt_w/2"/>
                                          </p:val>
                                        </p:tav>
                                        <p:tav tm="100000">
                                          <p:val>
                                            <p:strVal val="#ppt_x"/>
                                          </p:val>
                                        </p:tav>
                                      </p:tavLst>
                                    </p:anim>
                                    <p:anim calcmode="lin" valueType="num">
                                      <p:cBhvr additive="base">
                                        <p:cTn id="93" dur="500" fill="hold"/>
                                        <p:tgtEl>
                                          <p:spTgt spid="34"/>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0-#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par>
                                <p:cTn id="98" presetID="2" presetClass="entr" presetSubtype="2" fill="hold" grpId="0" nodeType="withEffect">
                                  <p:stCondLst>
                                    <p:cond delay="0"/>
                                  </p:stCondLst>
                                  <p:childTnLst>
                                    <p:set>
                                      <p:cBhvr>
                                        <p:cTn id="99" dur="1" fill="hold">
                                          <p:stCondLst>
                                            <p:cond delay="0"/>
                                          </p:stCondLst>
                                        </p:cTn>
                                        <p:tgtEl>
                                          <p:spTgt spid="40">
                                            <p:txEl>
                                              <p:pRg st="0" end="0"/>
                                            </p:txEl>
                                          </p:spTgt>
                                        </p:tgtEl>
                                        <p:attrNameLst>
                                          <p:attrName>style.visibility</p:attrName>
                                        </p:attrNameLst>
                                      </p:cBhvr>
                                      <p:to>
                                        <p:strVal val="visible"/>
                                      </p:to>
                                    </p:set>
                                    <p:anim calcmode="lin" valueType="num">
                                      <p:cBhvr additive="base">
                                        <p:cTn id="100" dur="500" fill="hold"/>
                                        <p:tgtEl>
                                          <p:spTgt spid="40">
                                            <p:txEl>
                                              <p:pRg st="0" end="0"/>
                                            </p:txEl>
                                          </p:spTgt>
                                        </p:tgtEl>
                                        <p:attrNameLst>
                                          <p:attrName>ppt_x</p:attrName>
                                        </p:attrNameLst>
                                      </p:cBhvr>
                                      <p:tavLst>
                                        <p:tav tm="0">
                                          <p:val>
                                            <p:strVal val="1+#ppt_w/2"/>
                                          </p:val>
                                        </p:tav>
                                        <p:tav tm="100000">
                                          <p:val>
                                            <p:strVal val="#ppt_x"/>
                                          </p:val>
                                        </p:tav>
                                      </p:tavLst>
                                    </p:anim>
                                    <p:anim calcmode="lin" valueType="num">
                                      <p:cBhvr additive="base">
                                        <p:cTn id="101" dur="500" fill="hold"/>
                                        <p:tgtEl>
                                          <p:spTgt spid="40">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8" grpId="0" build="p">
        <p:tmplLst>
          <p:tmpl lvl="1">
            <p:tnLst>
              <p:par>
                <p:cTn presetID="2" presetClass="entr" presetSubtype="2"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animBg="1"/>
      <p:bldP spid="3" grpId="0"/>
      <p:bldP spid="26" grpId="0" animBg="1"/>
      <p:bldP spid="27" grpId="0"/>
      <p:bldP spid="28" grpId="0" animBg="1"/>
      <p:bldP spid="29" grpId="0"/>
      <p:bldP spid="30" grpId="0" animBg="1"/>
      <p:bldP spid="31" grpId="0"/>
      <p:bldP spid="32" grpId="0" animBg="1"/>
      <p:bldP spid="33" grpId="0"/>
      <p:bldP spid="34" grpId="0" animBg="1"/>
      <p:bldP spid="35" grpId="0"/>
      <p:bldP spid="36" grpId="0" build="p">
        <p:tmplLst>
          <p:tmpl lvl="1">
            <p:tnLst>
              <p:par>
                <p:cTn presetID="2" presetClass="entr" presetSubtype="2"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 presetClass="entr" presetSubtype="2"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1+#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build="p">
        <p:tmplLst>
          <p:tmpl lvl="1">
            <p:tnLst>
              <p:par>
                <p:cTn presetID="2" presetClass="entr" presetSubtype="2"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build="p">
        <p:tmplLst>
          <p:tmpl lvl="1">
            <p:tnLst>
              <p:par>
                <p:cTn presetID="2" presetClass="entr" presetSubtype="2" fill="hold" nodeType="with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build="p">
        <p:tmplLst>
          <p:tmpl lvl="1">
            <p:tnLst>
              <p:par>
                <p:cTn presetID="2" presetClass="entr" presetSubtype="2" fill="hold" nodeType="with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1+#ppt_w/2"/>
                          </p:val>
                        </p:tav>
                        <p:tav tm="100000">
                          <p:val>
                            <p:strVal val="#ppt_x"/>
                          </p:val>
                        </p:tav>
                      </p:tavLst>
                    </p:anim>
                    <p:anim calcmode="lin" valueType="num">
                      <p:cBhvr additive="base">
                        <p:cTn dur="500" fill="hold"/>
                        <p:tgtEl>
                          <p:spTgt spid="40"/>
                        </p:tgtEl>
                        <p:attrNameLst>
                          <p:attrName>ppt_y</p:attrName>
                        </p:attrNameLst>
                      </p:cBhvr>
                      <p:tavLst>
                        <p:tav tm="0">
                          <p:val>
                            <p:strVal val="#ppt_y"/>
                          </p:val>
                        </p:tav>
                        <p:tav tm="100000">
                          <p:val>
                            <p:strVal val="#ppt_y"/>
                          </p:val>
                        </p:tav>
                      </p:tavLst>
                    </p:anim>
                  </p:childTnLst>
                </p:cTn>
              </p:par>
            </p:tnLst>
          </p:tmpl>
        </p:tmplLst>
      </p:bldP>
    </p:bldLst>
  </p:timing>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482600" y="3378200"/>
            <a:ext cx="17297400" cy="2260955"/>
          </a:xfrm>
        </p:spPr>
        <p:txBody>
          <a:bodyPr anchor="b">
            <a:normAutofit/>
          </a:bodyPr>
          <a:lstStyle>
            <a:lvl1pPr algn="ctr">
              <a:defRPr sz="6000">
                <a:solidFill>
                  <a:schemeClr val="tx1"/>
                </a:solidFill>
              </a:defRPr>
            </a:lvl1pPr>
          </a:lstStyle>
          <a:p>
            <a:r>
              <a:rPr lang="en-US" altLang="ja-JP" dirty="0" smtClean="0"/>
              <a:t>Master Title</a:t>
            </a:r>
            <a:endParaRPr lang="en-US" dirty="0"/>
          </a:p>
        </p:txBody>
      </p:sp>
      <p:sp>
        <p:nvSpPr>
          <p:cNvPr id="4" name="Subtitle 2"/>
          <p:cNvSpPr>
            <a:spLocks noGrp="1"/>
          </p:cNvSpPr>
          <p:nvPr>
            <p:ph type="subTitle" idx="1" hasCustomPrompt="1"/>
          </p:nvPr>
        </p:nvSpPr>
        <p:spPr>
          <a:xfrm>
            <a:off x="469900" y="5676699"/>
            <a:ext cx="17335500" cy="1181301"/>
          </a:xfrm>
        </p:spPr>
        <p:txBody>
          <a:bodyPr>
            <a:normAutofit/>
          </a:bodyPr>
          <a:lstStyle>
            <a:lvl1pPr marL="0" indent="0" algn="ctr">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
        <p:nvSpPr>
          <p:cNvPr id="7" name="テキスト プレースホルダー 11"/>
          <p:cNvSpPr>
            <a:spLocks noGrp="1"/>
          </p:cNvSpPr>
          <p:nvPr>
            <p:ph type="body" sz="quarter" idx="15" hasCustomPrompt="1"/>
          </p:nvPr>
        </p:nvSpPr>
        <p:spPr>
          <a:xfrm>
            <a:off x="385011" y="7363326"/>
            <a:ext cx="17433757" cy="2646948"/>
          </a:xfrm>
        </p:spPr>
        <p:txBody>
          <a:bodyPr anchor="b">
            <a:normAutofit/>
          </a:bodyPr>
          <a:lstStyle>
            <a:lvl1pPr algn="ctr">
              <a:defRPr sz="20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2348425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1000"/>
                                        <p:tgtEl>
                                          <p:spTgt spid="4">
                                            <p:txEl>
                                              <p:pRg st="0" end="0"/>
                                            </p:txEl>
                                          </p:spTgt>
                                        </p:tgtEl>
                                      </p:cBhvr>
                                    </p:animEffect>
                                    <p:anim calcmode="lin" valueType="num">
                                      <p:cBhvr>
                                        <p:cTn id="2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1000"/>
                                        <p:tgtEl>
                                          <p:spTgt spid="7">
                                            <p:txEl>
                                              <p:pRg st="0" end="0"/>
                                            </p:txEl>
                                          </p:spTgt>
                                        </p:tgtEl>
                                      </p:cBhvr>
                                    </p:animEffect>
                                    <p:anim calcmode="lin" valueType="num">
                                      <p:cBhvr>
                                        <p:cTn id="30"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42"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1000"/>
                        <p:tgtEl>
                          <p:spTgt spid="4"/>
                        </p:tgtEl>
                      </p:cBhvr>
                    </p:animEffect>
                    <p:anim calcmode="lin" valueType="num">
                      <p:cBhvr>
                        <p:cTn dur="1000" fill="hold"/>
                        <p:tgtEl>
                          <p:spTgt spid="4"/>
                        </p:tgtEl>
                        <p:attrNameLst>
                          <p:attrName>ppt_x</p:attrName>
                        </p:attrNameLst>
                      </p:cBhvr>
                      <p:tavLst>
                        <p:tav tm="0">
                          <p:val>
                            <p:strVal val="#ppt_x"/>
                          </p:val>
                        </p:tav>
                        <p:tav tm="100000">
                          <p:val>
                            <p:strVal val="#ppt_x"/>
                          </p:val>
                        </p:tav>
                      </p:tavLst>
                    </p:anim>
                    <p:anim calcmode="lin" valueType="num">
                      <p:cBhvr>
                        <p:cTn dur="1000" fill="hold"/>
                        <p:tgtEl>
                          <p:spTgt spid="4"/>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ppt_x</p:attrName>
                        </p:attrNameLst>
                      </p:cBhvr>
                      <p:tavLst>
                        <p:tav tm="0">
                          <p:val>
                            <p:strVal val="#ppt_x"/>
                          </p:val>
                        </p:tav>
                        <p:tav tm="100000">
                          <p:val>
                            <p:strVal val="#ppt_x"/>
                          </p:val>
                        </p:tav>
                      </p:tavLst>
                    </p:anim>
                    <p:anim calcmode="lin" valueType="num">
                      <p:cBhvr>
                        <p:cTn dur="1000" fill="hold"/>
                        <p:tgtEl>
                          <p:spTgt spid="7"/>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1 Column - Vertic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4" name="正方形/長方形 13"/>
          <p:cNvSpPr>
            <a:spLocks/>
          </p:cNvSpPr>
          <p:nvPr userDrawn="1"/>
        </p:nvSpPr>
        <p:spPr>
          <a:xfrm>
            <a:off x="4384674" y="3150942"/>
            <a:ext cx="4401866" cy="1518254"/>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17" name="図 16"/>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3587966" y="4669196"/>
            <a:ext cx="5198574" cy="421062"/>
          </a:xfrm>
          <a:prstGeom prst="rect">
            <a:avLst/>
          </a:prstGeom>
        </p:spPr>
      </p:pic>
      <p:pic>
        <p:nvPicPr>
          <p:cNvPr id="22" name="図 21"/>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3587966" y="6608512"/>
            <a:ext cx="5198574" cy="421062"/>
          </a:xfrm>
          <a:prstGeom prst="rect">
            <a:avLst/>
          </a:prstGeom>
        </p:spPr>
      </p:pic>
      <p:sp>
        <p:nvSpPr>
          <p:cNvPr id="23" name="正方形/長方形 22"/>
          <p:cNvSpPr>
            <a:spLocks/>
          </p:cNvSpPr>
          <p:nvPr userDrawn="1"/>
        </p:nvSpPr>
        <p:spPr>
          <a:xfrm flipH="1">
            <a:off x="9583248" y="5090258"/>
            <a:ext cx="4401866" cy="1518254"/>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24" name="図 23"/>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flipH="1">
            <a:off x="9583248" y="6602550"/>
            <a:ext cx="5198574" cy="421062"/>
          </a:xfrm>
          <a:prstGeom prst="rect">
            <a:avLst/>
          </a:prstGeom>
        </p:spPr>
      </p:pic>
      <p:sp>
        <p:nvSpPr>
          <p:cNvPr id="25" name="正方形/長方形 24"/>
          <p:cNvSpPr>
            <a:spLocks/>
          </p:cNvSpPr>
          <p:nvPr userDrawn="1"/>
        </p:nvSpPr>
        <p:spPr>
          <a:xfrm flipH="1">
            <a:off x="9583248" y="3150942"/>
            <a:ext cx="4401866" cy="1518254"/>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26" name="図 25"/>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flipH="1">
            <a:off x="9583248" y="4663234"/>
            <a:ext cx="5198574" cy="421062"/>
          </a:xfrm>
          <a:prstGeom prst="rect">
            <a:avLst/>
          </a:prstGeom>
        </p:spPr>
      </p:pic>
      <p:sp>
        <p:nvSpPr>
          <p:cNvPr id="27" name="正方形/長方形 26"/>
          <p:cNvSpPr>
            <a:spLocks/>
          </p:cNvSpPr>
          <p:nvPr userDrawn="1"/>
        </p:nvSpPr>
        <p:spPr>
          <a:xfrm>
            <a:off x="4384674" y="5090258"/>
            <a:ext cx="4401866" cy="1518254"/>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テキスト プレースホルダー 11"/>
          <p:cNvSpPr>
            <a:spLocks noGrp="1"/>
          </p:cNvSpPr>
          <p:nvPr>
            <p:ph type="body" sz="quarter" idx="15" hasCustomPrompt="1"/>
          </p:nvPr>
        </p:nvSpPr>
        <p:spPr>
          <a:xfrm>
            <a:off x="4450053" y="3566686"/>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29" name="テキスト プレースホルダー 11"/>
          <p:cNvSpPr>
            <a:spLocks noGrp="1"/>
          </p:cNvSpPr>
          <p:nvPr>
            <p:ph type="body" sz="quarter" idx="16" hasCustomPrompt="1"/>
          </p:nvPr>
        </p:nvSpPr>
        <p:spPr>
          <a:xfrm>
            <a:off x="4449957" y="5506002"/>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30" name="テキスト プレースホルダー 11"/>
          <p:cNvSpPr>
            <a:spLocks noGrp="1"/>
          </p:cNvSpPr>
          <p:nvPr>
            <p:ph type="body" sz="quarter" idx="17" hasCustomPrompt="1"/>
          </p:nvPr>
        </p:nvSpPr>
        <p:spPr>
          <a:xfrm>
            <a:off x="9695113" y="3566686"/>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31" name="テキスト プレースホルダー 11"/>
          <p:cNvSpPr>
            <a:spLocks noGrp="1"/>
          </p:cNvSpPr>
          <p:nvPr>
            <p:ph type="body" sz="quarter" idx="18" hasCustomPrompt="1"/>
          </p:nvPr>
        </p:nvSpPr>
        <p:spPr>
          <a:xfrm>
            <a:off x="9695113" y="5506002"/>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32" name="テキスト プレースホルダー 11"/>
          <p:cNvSpPr>
            <a:spLocks noGrp="1"/>
          </p:cNvSpPr>
          <p:nvPr>
            <p:ph type="body" sz="quarter" idx="19" hasCustomPrompt="1"/>
          </p:nvPr>
        </p:nvSpPr>
        <p:spPr>
          <a:xfrm>
            <a:off x="583282" y="3150942"/>
            <a:ext cx="3665412" cy="1512292"/>
          </a:xfrm>
        </p:spPr>
        <p:txBody>
          <a:bodyPr anchor="ctr">
            <a:normAutofit/>
          </a:bodyPr>
          <a:lstStyle>
            <a:lvl1pPr marL="0" marR="0" indent="0" algn="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3" name="テキスト プレースホルダー 11"/>
          <p:cNvSpPr>
            <a:spLocks noGrp="1"/>
          </p:cNvSpPr>
          <p:nvPr>
            <p:ph type="body" sz="quarter" idx="20" hasCustomPrompt="1"/>
          </p:nvPr>
        </p:nvSpPr>
        <p:spPr>
          <a:xfrm>
            <a:off x="579271" y="5084296"/>
            <a:ext cx="3665412" cy="1512292"/>
          </a:xfrm>
        </p:spPr>
        <p:txBody>
          <a:bodyPr anchor="ctr">
            <a:normAutofit/>
          </a:bodyPr>
          <a:lstStyle>
            <a:lvl1pPr marL="0" marR="0" indent="0" algn="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4" name="テキスト プレースホルダー 11"/>
          <p:cNvSpPr>
            <a:spLocks noGrp="1"/>
          </p:cNvSpPr>
          <p:nvPr>
            <p:ph type="body" sz="quarter" idx="21" hasCustomPrompt="1"/>
          </p:nvPr>
        </p:nvSpPr>
        <p:spPr>
          <a:xfrm>
            <a:off x="14114794" y="3150942"/>
            <a:ext cx="3665412" cy="1512292"/>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5" name="テキスト プレースホルダー 11"/>
          <p:cNvSpPr>
            <a:spLocks noGrp="1"/>
          </p:cNvSpPr>
          <p:nvPr>
            <p:ph type="body" sz="quarter" idx="22" hasCustomPrompt="1"/>
          </p:nvPr>
        </p:nvSpPr>
        <p:spPr>
          <a:xfrm>
            <a:off x="14110783" y="5084296"/>
            <a:ext cx="3665412" cy="1512292"/>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6" name="テキスト プレースホルダー 11"/>
          <p:cNvSpPr>
            <a:spLocks noGrp="1"/>
          </p:cNvSpPr>
          <p:nvPr>
            <p:ph type="body" sz="quarter" idx="14" hasCustomPrompt="1"/>
          </p:nvPr>
        </p:nvSpPr>
        <p:spPr>
          <a:xfrm>
            <a:off x="830173" y="7211904"/>
            <a:ext cx="16689065" cy="756363"/>
          </a:xfrm>
        </p:spPr>
        <p:txBody>
          <a:bodyPr anchor="b">
            <a:normAutofit/>
          </a:bodyPr>
          <a:lstStyle>
            <a:lvl1pPr algn="ctr">
              <a:defRPr sz="3600" baseline="0">
                <a:solidFill>
                  <a:schemeClr val="accent1"/>
                </a:solidFill>
              </a:defRPr>
            </a:lvl1pPr>
          </a:lstStyle>
          <a:p>
            <a:pPr lvl="0"/>
            <a:r>
              <a:rPr lang="en-US" dirty="0" smtClean="0"/>
              <a:t>Text Here</a:t>
            </a:r>
            <a:endParaRPr lang="en-US" dirty="0"/>
          </a:p>
        </p:txBody>
      </p:sp>
      <p:sp>
        <p:nvSpPr>
          <p:cNvPr id="37" name="テキスト プレースホルダー 11"/>
          <p:cNvSpPr>
            <a:spLocks noGrp="1"/>
          </p:cNvSpPr>
          <p:nvPr>
            <p:ph type="body" sz="quarter" idx="23" hasCustomPrompt="1"/>
          </p:nvPr>
        </p:nvSpPr>
        <p:spPr>
          <a:xfrm>
            <a:off x="818487" y="7999306"/>
            <a:ext cx="16701106" cy="1255963"/>
          </a:xfrm>
        </p:spPr>
        <p:txBody>
          <a:bodyPr anchor="t">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Tree>
    <p:extLst>
      <p:ext uri="{BB962C8B-B14F-4D97-AF65-F5344CB8AC3E}">
        <p14:creationId xmlns:p14="http://schemas.microsoft.com/office/powerpoint/2010/main" val="3471160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0-#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8">
                                            <p:txEl>
                                              <p:pRg st="0" end="0"/>
                                            </p:txEl>
                                          </p:spTgt>
                                        </p:tgtEl>
                                        <p:attrNameLst>
                                          <p:attrName>style.visibility</p:attrName>
                                        </p:attrNameLst>
                                      </p:cBhvr>
                                      <p:to>
                                        <p:strVal val="visible"/>
                                      </p:to>
                                    </p:set>
                                    <p:anim calcmode="lin" valueType="num">
                                      <p:cBhvr additive="base">
                                        <p:cTn id="27" dur="500" fill="hold"/>
                                        <p:tgtEl>
                                          <p:spTgt spid="28">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8">
                                            <p:txEl>
                                              <p:pRg st="0" end="0"/>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32">
                                            <p:txEl>
                                              <p:pRg st="0" end="0"/>
                                            </p:txEl>
                                          </p:spTgt>
                                        </p:tgtEl>
                                        <p:attrNameLst>
                                          <p:attrName>style.visibility</p:attrName>
                                        </p:attrNameLst>
                                      </p:cBhvr>
                                      <p:to>
                                        <p:strVal val="visible"/>
                                      </p:to>
                                    </p:set>
                                    <p:anim calcmode="lin" valueType="num">
                                      <p:cBhvr additive="base">
                                        <p:cTn id="36" dur="50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2">
                                            <p:txEl>
                                              <p:pRg st="0" end="0"/>
                                            </p:txEl>
                                          </p:spTgt>
                                        </p:tgtEl>
                                        <p:attrNameLst>
                                          <p:attrName>ppt_y</p:attrName>
                                        </p:attrNameLst>
                                      </p:cBhvr>
                                      <p:tavLst>
                                        <p:tav tm="0">
                                          <p:val>
                                            <p:strVal val="#ppt_y"/>
                                          </p:val>
                                        </p:tav>
                                        <p:tav tm="100000">
                                          <p:val>
                                            <p:strVal val="#ppt_y"/>
                                          </p:val>
                                        </p:tav>
                                      </p:tavLst>
                                    </p:anim>
                                  </p:childTnLst>
                                </p:cTn>
                              </p:par>
                            </p:childTnLst>
                          </p:cTn>
                        </p:par>
                        <p:par>
                          <p:cTn id="38" fill="hold">
                            <p:stCondLst>
                              <p:cond delay="1500"/>
                            </p:stCondLst>
                            <p:childTnLst>
                              <p:par>
                                <p:cTn id="39" presetID="2" presetClass="entr" presetSubtype="8"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0-#ppt_w/2"/>
                                          </p:val>
                                        </p:tav>
                                        <p:tav tm="100000">
                                          <p:val>
                                            <p:strVal val="#ppt_x"/>
                                          </p:val>
                                        </p:tav>
                                      </p:tavLst>
                                    </p:anim>
                                    <p:anim calcmode="lin" valueType="num">
                                      <p:cBhvr additive="base">
                                        <p:cTn id="42" dur="500" fill="hold"/>
                                        <p:tgtEl>
                                          <p:spTgt spid="27"/>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9">
                                            <p:txEl>
                                              <p:pRg st="0" end="0"/>
                                            </p:txEl>
                                          </p:spTgt>
                                        </p:tgtEl>
                                        <p:attrNameLst>
                                          <p:attrName>style.visibility</p:attrName>
                                        </p:attrNameLst>
                                      </p:cBhvr>
                                      <p:to>
                                        <p:strVal val="visible"/>
                                      </p:to>
                                    </p:set>
                                    <p:anim calcmode="lin" valueType="num">
                                      <p:cBhvr additive="base">
                                        <p:cTn id="45" dur="5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9">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0-#ppt_w/2"/>
                                          </p:val>
                                        </p:tav>
                                        <p:tav tm="100000">
                                          <p:val>
                                            <p:strVal val="#ppt_x"/>
                                          </p:val>
                                        </p:tav>
                                      </p:tavLst>
                                    </p:anim>
                                    <p:anim calcmode="lin" valueType="num">
                                      <p:cBhvr additive="base">
                                        <p:cTn id="50" dur="500" fill="hold"/>
                                        <p:tgtEl>
                                          <p:spTgt spid="22"/>
                                        </p:tgtEl>
                                        <p:attrNameLst>
                                          <p:attrName>ppt_y</p:attrName>
                                        </p:attrNameLst>
                                      </p:cBhvr>
                                      <p:tavLst>
                                        <p:tav tm="0">
                                          <p:val>
                                            <p:strVal val="#ppt_y"/>
                                          </p:val>
                                        </p:tav>
                                        <p:tav tm="100000">
                                          <p:val>
                                            <p:strVal val="#ppt_y"/>
                                          </p:val>
                                        </p:tav>
                                      </p:tavLst>
                                    </p:anim>
                                  </p:childTnLst>
                                </p:cTn>
                              </p:par>
                            </p:childTnLst>
                          </p:cTn>
                        </p:par>
                        <p:par>
                          <p:cTn id="51" fill="hold">
                            <p:stCondLst>
                              <p:cond delay="2000"/>
                            </p:stCondLst>
                            <p:childTnLst>
                              <p:par>
                                <p:cTn id="52" presetID="2" presetClass="entr" presetSubtype="8" fill="hold" grpId="0" nodeType="afterEffect">
                                  <p:stCondLst>
                                    <p:cond delay="0"/>
                                  </p:stCondLst>
                                  <p:childTnLst>
                                    <p:set>
                                      <p:cBhvr>
                                        <p:cTn id="53" dur="1" fill="hold">
                                          <p:stCondLst>
                                            <p:cond delay="0"/>
                                          </p:stCondLst>
                                        </p:cTn>
                                        <p:tgtEl>
                                          <p:spTgt spid="33">
                                            <p:txEl>
                                              <p:pRg st="0" end="0"/>
                                            </p:txEl>
                                          </p:spTgt>
                                        </p:tgtEl>
                                        <p:attrNameLst>
                                          <p:attrName>style.visibility</p:attrName>
                                        </p:attrNameLst>
                                      </p:cBhvr>
                                      <p:to>
                                        <p:strVal val="visible"/>
                                      </p:to>
                                    </p:set>
                                    <p:anim calcmode="lin" valueType="num">
                                      <p:cBhvr additive="base">
                                        <p:cTn id="54"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33">
                                            <p:txEl>
                                              <p:pRg st="0" end="0"/>
                                            </p:txEl>
                                          </p:spTgt>
                                        </p:tgtEl>
                                        <p:attrNameLst>
                                          <p:attrName>ppt_y</p:attrName>
                                        </p:attrNameLst>
                                      </p:cBhvr>
                                      <p:tavLst>
                                        <p:tav tm="0">
                                          <p:val>
                                            <p:strVal val="#ppt_y"/>
                                          </p:val>
                                        </p:tav>
                                        <p:tav tm="100000">
                                          <p:val>
                                            <p:strVal val="#ppt_y"/>
                                          </p:val>
                                        </p:tav>
                                      </p:tavLst>
                                    </p:anim>
                                  </p:childTnLst>
                                </p:cTn>
                              </p:par>
                            </p:childTnLst>
                          </p:cTn>
                        </p:par>
                        <p:par>
                          <p:cTn id="56" fill="hold">
                            <p:stCondLst>
                              <p:cond delay="2500"/>
                            </p:stCondLst>
                            <p:childTnLst>
                              <p:par>
                                <p:cTn id="57" presetID="2" presetClass="entr" presetSubtype="2"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fill="hold"/>
                                        <p:tgtEl>
                                          <p:spTgt spid="25"/>
                                        </p:tgtEl>
                                        <p:attrNameLst>
                                          <p:attrName>ppt_x</p:attrName>
                                        </p:attrNameLst>
                                      </p:cBhvr>
                                      <p:tavLst>
                                        <p:tav tm="0">
                                          <p:val>
                                            <p:strVal val="1+#ppt_w/2"/>
                                          </p:val>
                                        </p:tav>
                                        <p:tav tm="100000">
                                          <p:val>
                                            <p:strVal val="#ppt_x"/>
                                          </p:val>
                                        </p:tav>
                                      </p:tavLst>
                                    </p:anim>
                                    <p:anim calcmode="lin" valueType="num">
                                      <p:cBhvr additive="base">
                                        <p:cTn id="60" dur="500" fill="hold"/>
                                        <p:tgtEl>
                                          <p:spTgt spid="25"/>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xEl>
                                              <p:pRg st="0" end="0"/>
                                            </p:txEl>
                                          </p:spTgt>
                                        </p:tgtEl>
                                        <p:attrNameLst>
                                          <p:attrName>style.visibility</p:attrName>
                                        </p:attrNameLst>
                                      </p:cBhvr>
                                      <p:to>
                                        <p:strVal val="visible"/>
                                      </p:to>
                                    </p:set>
                                    <p:anim calcmode="lin" valueType="num">
                                      <p:cBhvr additive="base">
                                        <p:cTn id="63"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30">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500" fill="hold"/>
                                        <p:tgtEl>
                                          <p:spTgt spid="26"/>
                                        </p:tgtEl>
                                        <p:attrNameLst>
                                          <p:attrName>ppt_x</p:attrName>
                                        </p:attrNameLst>
                                      </p:cBhvr>
                                      <p:tavLst>
                                        <p:tav tm="0">
                                          <p:val>
                                            <p:strVal val="1+#ppt_w/2"/>
                                          </p:val>
                                        </p:tav>
                                        <p:tav tm="100000">
                                          <p:val>
                                            <p:strVal val="#ppt_x"/>
                                          </p:val>
                                        </p:tav>
                                      </p:tavLst>
                                    </p:anim>
                                    <p:anim calcmode="lin" valueType="num">
                                      <p:cBhvr additive="base">
                                        <p:cTn id="68" dur="500" fill="hold"/>
                                        <p:tgtEl>
                                          <p:spTgt spid="26"/>
                                        </p:tgtEl>
                                        <p:attrNameLst>
                                          <p:attrName>ppt_y</p:attrName>
                                        </p:attrNameLst>
                                      </p:cBhvr>
                                      <p:tavLst>
                                        <p:tav tm="0">
                                          <p:val>
                                            <p:strVal val="#ppt_y"/>
                                          </p:val>
                                        </p:tav>
                                        <p:tav tm="100000">
                                          <p:val>
                                            <p:strVal val="#ppt_y"/>
                                          </p:val>
                                        </p:tav>
                                      </p:tavLst>
                                    </p:anim>
                                  </p:childTnLst>
                                </p:cTn>
                              </p:par>
                            </p:childTnLst>
                          </p:cTn>
                        </p:par>
                        <p:par>
                          <p:cTn id="69" fill="hold">
                            <p:stCondLst>
                              <p:cond delay="3000"/>
                            </p:stCondLst>
                            <p:childTnLst>
                              <p:par>
                                <p:cTn id="70" presetID="2" presetClass="entr" presetSubtype="2" fill="hold" grpId="0" nodeType="afterEffect">
                                  <p:stCondLst>
                                    <p:cond delay="0"/>
                                  </p:stCondLst>
                                  <p:childTnLst>
                                    <p:set>
                                      <p:cBhvr>
                                        <p:cTn id="71" dur="1" fill="hold">
                                          <p:stCondLst>
                                            <p:cond delay="0"/>
                                          </p:stCondLst>
                                        </p:cTn>
                                        <p:tgtEl>
                                          <p:spTgt spid="34">
                                            <p:txEl>
                                              <p:pRg st="0" end="0"/>
                                            </p:txEl>
                                          </p:spTgt>
                                        </p:tgtEl>
                                        <p:attrNameLst>
                                          <p:attrName>style.visibility</p:attrName>
                                        </p:attrNameLst>
                                      </p:cBhvr>
                                      <p:to>
                                        <p:strVal val="visible"/>
                                      </p:to>
                                    </p:set>
                                    <p:anim calcmode="lin" valueType="num">
                                      <p:cBhvr additive="base">
                                        <p:cTn id="72" dur="5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73"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par>
                          <p:cTn id="74" fill="hold">
                            <p:stCondLst>
                              <p:cond delay="3500"/>
                            </p:stCondLst>
                            <p:childTnLst>
                              <p:par>
                                <p:cTn id="75" presetID="2" presetClass="entr" presetSubtype="2"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500" fill="hold"/>
                                        <p:tgtEl>
                                          <p:spTgt spid="23"/>
                                        </p:tgtEl>
                                        <p:attrNameLst>
                                          <p:attrName>ppt_x</p:attrName>
                                        </p:attrNameLst>
                                      </p:cBhvr>
                                      <p:tavLst>
                                        <p:tav tm="0">
                                          <p:val>
                                            <p:strVal val="1+#ppt_w/2"/>
                                          </p:val>
                                        </p:tav>
                                        <p:tav tm="100000">
                                          <p:val>
                                            <p:strVal val="#ppt_x"/>
                                          </p:val>
                                        </p:tav>
                                      </p:tavLst>
                                    </p:anim>
                                    <p:anim calcmode="lin" valueType="num">
                                      <p:cBhvr additive="base">
                                        <p:cTn id="78" dur="500" fill="hold"/>
                                        <p:tgtEl>
                                          <p:spTgt spid="23"/>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31">
                                            <p:txEl>
                                              <p:pRg st="0" end="0"/>
                                            </p:txEl>
                                          </p:spTgt>
                                        </p:tgtEl>
                                        <p:attrNameLst>
                                          <p:attrName>style.visibility</p:attrName>
                                        </p:attrNameLst>
                                      </p:cBhvr>
                                      <p:to>
                                        <p:strVal val="visible"/>
                                      </p:to>
                                    </p:set>
                                    <p:anim calcmode="lin" valueType="num">
                                      <p:cBhvr additive="base">
                                        <p:cTn id="81" dur="5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82" dur="500" fill="hold"/>
                                        <p:tgtEl>
                                          <p:spTgt spid="31">
                                            <p:txEl>
                                              <p:pRg st="0" end="0"/>
                                            </p:txEl>
                                          </p:spTgt>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additive="base">
                                        <p:cTn id="85" dur="500" fill="hold"/>
                                        <p:tgtEl>
                                          <p:spTgt spid="24"/>
                                        </p:tgtEl>
                                        <p:attrNameLst>
                                          <p:attrName>ppt_x</p:attrName>
                                        </p:attrNameLst>
                                      </p:cBhvr>
                                      <p:tavLst>
                                        <p:tav tm="0">
                                          <p:val>
                                            <p:strVal val="1+#ppt_w/2"/>
                                          </p:val>
                                        </p:tav>
                                        <p:tav tm="100000">
                                          <p:val>
                                            <p:strVal val="#ppt_x"/>
                                          </p:val>
                                        </p:tav>
                                      </p:tavLst>
                                    </p:anim>
                                    <p:anim calcmode="lin" valueType="num">
                                      <p:cBhvr additive="base">
                                        <p:cTn id="86" dur="500" fill="hold"/>
                                        <p:tgtEl>
                                          <p:spTgt spid="24"/>
                                        </p:tgtEl>
                                        <p:attrNameLst>
                                          <p:attrName>ppt_y</p:attrName>
                                        </p:attrNameLst>
                                      </p:cBhvr>
                                      <p:tavLst>
                                        <p:tav tm="0">
                                          <p:val>
                                            <p:strVal val="#ppt_y"/>
                                          </p:val>
                                        </p:tav>
                                        <p:tav tm="100000">
                                          <p:val>
                                            <p:strVal val="#ppt_y"/>
                                          </p:val>
                                        </p:tav>
                                      </p:tavLst>
                                    </p:anim>
                                  </p:childTnLst>
                                </p:cTn>
                              </p:par>
                            </p:childTnLst>
                          </p:cTn>
                        </p:par>
                        <p:par>
                          <p:cTn id="87" fill="hold">
                            <p:stCondLst>
                              <p:cond delay="4000"/>
                            </p:stCondLst>
                            <p:childTnLst>
                              <p:par>
                                <p:cTn id="88" presetID="2" presetClass="entr" presetSubtype="2" fill="hold" grpId="0" nodeType="afterEffect">
                                  <p:stCondLst>
                                    <p:cond delay="0"/>
                                  </p:stCondLst>
                                  <p:childTnLst>
                                    <p:set>
                                      <p:cBhvr>
                                        <p:cTn id="89" dur="1" fill="hold">
                                          <p:stCondLst>
                                            <p:cond delay="0"/>
                                          </p:stCondLst>
                                        </p:cTn>
                                        <p:tgtEl>
                                          <p:spTgt spid="35">
                                            <p:txEl>
                                              <p:pRg st="0" end="0"/>
                                            </p:txEl>
                                          </p:spTgt>
                                        </p:tgtEl>
                                        <p:attrNameLst>
                                          <p:attrName>style.visibility</p:attrName>
                                        </p:attrNameLst>
                                      </p:cBhvr>
                                      <p:to>
                                        <p:strVal val="visible"/>
                                      </p:to>
                                    </p:set>
                                    <p:anim calcmode="lin" valueType="num">
                                      <p:cBhvr additive="base">
                                        <p:cTn id="90" dur="500" fill="hold"/>
                                        <p:tgtEl>
                                          <p:spTgt spid="35">
                                            <p:txEl>
                                              <p:pRg st="0" end="0"/>
                                            </p:txEl>
                                          </p:spTgt>
                                        </p:tgtEl>
                                        <p:attrNameLst>
                                          <p:attrName>ppt_x</p:attrName>
                                        </p:attrNameLst>
                                      </p:cBhvr>
                                      <p:tavLst>
                                        <p:tav tm="0">
                                          <p:val>
                                            <p:strVal val="1+#ppt_w/2"/>
                                          </p:val>
                                        </p:tav>
                                        <p:tav tm="100000">
                                          <p:val>
                                            <p:strVal val="#ppt_x"/>
                                          </p:val>
                                        </p:tav>
                                      </p:tavLst>
                                    </p:anim>
                                    <p:anim calcmode="lin" valueType="num">
                                      <p:cBhvr additive="base">
                                        <p:cTn id="91" dur="5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par>
                          <p:cTn id="92" fill="hold">
                            <p:stCondLst>
                              <p:cond delay="4500"/>
                            </p:stCondLst>
                            <p:childTnLst>
                              <p:par>
                                <p:cTn id="93" presetID="10" presetClass="entr" presetSubtype="0" fill="hold" grpId="0" nodeType="afterEffect">
                                  <p:stCondLst>
                                    <p:cond delay="0"/>
                                  </p:stCondLst>
                                  <p:childTnLst>
                                    <p:set>
                                      <p:cBhvr>
                                        <p:cTn id="94" dur="1" fill="hold">
                                          <p:stCondLst>
                                            <p:cond delay="0"/>
                                          </p:stCondLst>
                                        </p:cTn>
                                        <p:tgtEl>
                                          <p:spTgt spid="36">
                                            <p:txEl>
                                              <p:pRg st="0" end="0"/>
                                            </p:txEl>
                                          </p:spTgt>
                                        </p:tgtEl>
                                        <p:attrNameLst>
                                          <p:attrName>style.visibility</p:attrName>
                                        </p:attrNameLst>
                                      </p:cBhvr>
                                      <p:to>
                                        <p:strVal val="visible"/>
                                      </p:to>
                                    </p:set>
                                    <p:animEffect transition="in" filter="fade">
                                      <p:cBhvr>
                                        <p:cTn id="95" dur="500"/>
                                        <p:tgtEl>
                                          <p:spTgt spid="36">
                                            <p:txEl>
                                              <p:pRg st="0" end="0"/>
                                            </p:txEl>
                                          </p:spTgt>
                                        </p:tgtEl>
                                      </p:cBhvr>
                                    </p:animEffect>
                                  </p:childTnLst>
                                </p:cTn>
                              </p:par>
                            </p:childTnLst>
                          </p:cTn>
                        </p:par>
                        <p:par>
                          <p:cTn id="96" fill="hold">
                            <p:stCondLst>
                              <p:cond delay="5000"/>
                            </p:stCondLst>
                            <p:childTnLst>
                              <p:par>
                                <p:cTn id="97" presetID="10" presetClass="entr" presetSubtype="0" fill="hold" grpId="0" nodeType="afterEffect">
                                  <p:stCondLst>
                                    <p:cond delay="0"/>
                                  </p:stCondLst>
                                  <p:childTnLst>
                                    <p:set>
                                      <p:cBhvr>
                                        <p:cTn id="98" dur="1" fill="hold">
                                          <p:stCondLst>
                                            <p:cond delay="0"/>
                                          </p:stCondLst>
                                        </p:cTn>
                                        <p:tgtEl>
                                          <p:spTgt spid="37">
                                            <p:txEl>
                                              <p:pRg st="0" end="0"/>
                                            </p:txEl>
                                          </p:spTgt>
                                        </p:tgtEl>
                                        <p:attrNameLst>
                                          <p:attrName>style.visibility</p:attrName>
                                        </p:attrNameLst>
                                      </p:cBhvr>
                                      <p:to>
                                        <p:strVal val="visible"/>
                                      </p:to>
                                    </p:set>
                                    <p:animEffect transition="in" filter="fade">
                                      <p:cBhvr>
                                        <p:cTn id="99"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4" grpId="0" animBg="1"/>
      <p:bldP spid="23" grpId="0" animBg="1"/>
      <p:bldP spid="25" grpId="0" animBg="1"/>
      <p:bldP spid="27" grpId="0" animBg="1"/>
      <p:bldP spid="28" grpId="0" build="p">
        <p:tmplLst>
          <p:tmpl lvl="1">
            <p:tnLst>
              <p:par>
                <p:cTn presetID="2" presetClass="entr" presetSubtype="8"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0-#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29" grpId="0" build="p">
        <p:tmplLst>
          <p:tmpl lvl="1">
            <p:tnLst>
              <p:par>
                <p:cTn presetID="2" presetClass="entr" presetSubtype="8"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build="p">
        <p:tmplLst>
          <p:tmpl lvl="1">
            <p:tnLst>
              <p:par>
                <p:cTn presetID="2" presetClass="entr" presetSubtype="2"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1" grpId="0" build="p">
        <p:tmplLst>
          <p:tmpl lvl="1">
            <p:tnLst>
              <p:par>
                <p:cTn presetID="2" presetClass="entr" presetSubtype="2"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1+#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build="p">
        <p:tmplLst>
          <p:tmpl lvl="1">
            <p:tnLst>
              <p:par>
                <p:cTn presetID="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build="p">
        <p:tmplLst>
          <p:tmpl lvl="1">
            <p:tnLst>
              <p:par>
                <p:cTn presetID="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build="p">
        <p:tmplLst>
          <p:tmpl lvl="1">
            <p:tnLst>
              <p:par>
                <p:cTn presetID="2" presetClass="entr" presetSubtype="2"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1+#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build="p">
        <p:tmplLst>
          <p:tmpl lvl="1">
            <p:tnLst>
              <p:par>
                <p:cTn presetID="2" presetClass="entr" presetSubtype="2"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1+#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Lst>
  </p:timing>
  <p:hf hd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 Steps">
    <p:spTree>
      <p:nvGrpSpPr>
        <p:cNvPr id="1" name=""/>
        <p:cNvGrpSpPr/>
        <p:nvPr/>
      </p:nvGrpSpPr>
      <p:grpSpPr>
        <a:xfrm>
          <a:off x="0" y="0"/>
          <a:ext cx="0" cy="0"/>
          <a:chOff x="0" y="0"/>
          <a:chExt cx="0" cy="0"/>
        </a:xfrm>
      </p:grpSpPr>
      <p:sp>
        <p:nvSpPr>
          <p:cNvPr id="3" name="テキスト ボックス 2"/>
          <p:cNvSpPr txBox="1"/>
          <p:nvPr userDrawn="1"/>
        </p:nvSpPr>
        <p:spPr>
          <a:xfrm>
            <a:off x="177064" y="2216293"/>
            <a:ext cx="1544012" cy="3170099"/>
          </a:xfrm>
          <a:prstGeom prst="rect">
            <a:avLst/>
          </a:prstGeom>
          <a:noFill/>
        </p:spPr>
        <p:txBody>
          <a:bodyPr wrap="none" rtlCol="0">
            <a:spAutoFit/>
          </a:bodyPr>
          <a:lstStyle/>
          <a:p>
            <a:r>
              <a:rPr lang="en-US" sz="20000" dirty="0" smtClean="0">
                <a:solidFill>
                  <a:schemeClr val="tx1">
                    <a:lumMod val="50000"/>
                    <a:lumOff val="50000"/>
                  </a:schemeClr>
                </a:solidFill>
                <a:latin typeface="+mj-lt"/>
              </a:rPr>
              <a:t>1</a:t>
            </a:r>
            <a:endParaRPr lang="en-US" sz="20000" dirty="0">
              <a:solidFill>
                <a:schemeClr val="tx1">
                  <a:lumMod val="50000"/>
                  <a:lumOff val="50000"/>
                </a:schemeClr>
              </a:solidFill>
              <a:latin typeface="+mj-lt"/>
            </a:endParaRPr>
          </a:p>
        </p:txBody>
      </p:sp>
      <p:sp>
        <p:nvSpPr>
          <p:cNvPr id="38" name="テキスト ボックス 37"/>
          <p:cNvSpPr txBox="1"/>
          <p:nvPr userDrawn="1"/>
        </p:nvSpPr>
        <p:spPr>
          <a:xfrm>
            <a:off x="5935690" y="2226778"/>
            <a:ext cx="1544012" cy="3170099"/>
          </a:xfrm>
          <a:prstGeom prst="rect">
            <a:avLst/>
          </a:prstGeom>
          <a:noFill/>
        </p:spPr>
        <p:txBody>
          <a:bodyPr wrap="none" rtlCol="0">
            <a:spAutoFit/>
          </a:bodyPr>
          <a:lstStyle/>
          <a:p>
            <a:r>
              <a:rPr lang="en-US" sz="20000" dirty="0" smtClean="0">
                <a:solidFill>
                  <a:schemeClr val="tx1">
                    <a:lumMod val="50000"/>
                    <a:lumOff val="50000"/>
                  </a:schemeClr>
                </a:solidFill>
                <a:latin typeface="+mj-lt"/>
              </a:rPr>
              <a:t>2</a:t>
            </a:r>
            <a:endParaRPr lang="en-US" sz="20000" dirty="0">
              <a:solidFill>
                <a:schemeClr val="tx1">
                  <a:lumMod val="50000"/>
                  <a:lumOff val="50000"/>
                </a:schemeClr>
              </a:solidFill>
              <a:latin typeface="+mj-lt"/>
            </a:endParaRPr>
          </a:p>
        </p:txBody>
      </p:sp>
      <p:sp>
        <p:nvSpPr>
          <p:cNvPr id="39" name="テキスト ボックス 38"/>
          <p:cNvSpPr txBox="1"/>
          <p:nvPr userDrawn="1"/>
        </p:nvSpPr>
        <p:spPr>
          <a:xfrm>
            <a:off x="11905584" y="2368692"/>
            <a:ext cx="1544012" cy="3170099"/>
          </a:xfrm>
          <a:prstGeom prst="rect">
            <a:avLst/>
          </a:prstGeom>
          <a:noFill/>
        </p:spPr>
        <p:txBody>
          <a:bodyPr wrap="none" rtlCol="0">
            <a:spAutoFit/>
          </a:bodyPr>
          <a:lstStyle/>
          <a:p>
            <a:r>
              <a:rPr lang="en-US" sz="20000" dirty="0" smtClean="0">
                <a:solidFill>
                  <a:schemeClr val="tx1">
                    <a:lumMod val="50000"/>
                    <a:lumOff val="50000"/>
                  </a:schemeClr>
                </a:solidFill>
                <a:latin typeface="+mj-lt"/>
              </a:rPr>
              <a:t>3</a:t>
            </a:r>
            <a:endParaRPr lang="en-US" sz="20000" dirty="0">
              <a:solidFill>
                <a:schemeClr val="tx1">
                  <a:lumMod val="50000"/>
                  <a:lumOff val="50000"/>
                </a:schemeClr>
              </a:solidFill>
              <a:latin typeface="+mj-lt"/>
            </a:endParaRPr>
          </a:p>
        </p:txBody>
      </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4" name="正方形/長方形 13"/>
          <p:cNvSpPr>
            <a:spLocks/>
          </p:cNvSpPr>
          <p:nvPr userDrawn="1"/>
        </p:nvSpPr>
        <p:spPr>
          <a:xfrm>
            <a:off x="934891" y="3657607"/>
            <a:ext cx="4401866" cy="1518254"/>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17" name="図 16"/>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38183" y="5175861"/>
            <a:ext cx="5198574" cy="421062"/>
          </a:xfrm>
          <a:prstGeom prst="rect">
            <a:avLst/>
          </a:prstGeom>
        </p:spPr>
      </p:pic>
      <p:pic>
        <p:nvPicPr>
          <p:cNvPr id="22" name="図 21"/>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5904019" y="5175861"/>
            <a:ext cx="5198574" cy="421062"/>
          </a:xfrm>
          <a:prstGeom prst="rect">
            <a:avLst/>
          </a:prstGeom>
        </p:spPr>
      </p:pic>
      <p:sp>
        <p:nvSpPr>
          <p:cNvPr id="23" name="正方形/長方形 22"/>
          <p:cNvSpPr>
            <a:spLocks/>
          </p:cNvSpPr>
          <p:nvPr userDrawn="1"/>
        </p:nvSpPr>
        <p:spPr>
          <a:xfrm>
            <a:off x="13030845" y="3657607"/>
            <a:ext cx="4401866" cy="1518254"/>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24" name="図 23"/>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1933863" y="5175861"/>
            <a:ext cx="5198574" cy="421062"/>
          </a:xfrm>
          <a:prstGeom prst="rect">
            <a:avLst/>
          </a:prstGeom>
        </p:spPr>
      </p:pic>
      <p:sp>
        <p:nvSpPr>
          <p:cNvPr id="27" name="正方形/長方形 26"/>
          <p:cNvSpPr>
            <a:spLocks/>
          </p:cNvSpPr>
          <p:nvPr userDrawn="1"/>
        </p:nvSpPr>
        <p:spPr>
          <a:xfrm>
            <a:off x="6977818" y="3657607"/>
            <a:ext cx="4401866" cy="1518254"/>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テキスト プレースホルダー 11"/>
          <p:cNvSpPr>
            <a:spLocks noGrp="1"/>
          </p:cNvSpPr>
          <p:nvPr>
            <p:ph type="body" sz="quarter" idx="15" hasCustomPrompt="1"/>
          </p:nvPr>
        </p:nvSpPr>
        <p:spPr>
          <a:xfrm>
            <a:off x="1000270" y="4073351"/>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29" name="テキスト プレースホルダー 11"/>
          <p:cNvSpPr>
            <a:spLocks noGrp="1"/>
          </p:cNvSpPr>
          <p:nvPr>
            <p:ph type="body" sz="quarter" idx="16" hasCustomPrompt="1"/>
          </p:nvPr>
        </p:nvSpPr>
        <p:spPr>
          <a:xfrm>
            <a:off x="7043101" y="4073351"/>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31" name="テキスト プレースホルダー 11"/>
          <p:cNvSpPr>
            <a:spLocks noGrp="1"/>
          </p:cNvSpPr>
          <p:nvPr>
            <p:ph type="body" sz="quarter" idx="18" hasCustomPrompt="1"/>
          </p:nvPr>
        </p:nvSpPr>
        <p:spPr>
          <a:xfrm>
            <a:off x="13142710" y="4073351"/>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32" name="テキスト プレースホルダー 11"/>
          <p:cNvSpPr>
            <a:spLocks noGrp="1"/>
          </p:cNvSpPr>
          <p:nvPr>
            <p:ph type="body" sz="quarter" idx="19" hasCustomPrompt="1"/>
          </p:nvPr>
        </p:nvSpPr>
        <p:spPr>
          <a:xfrm>
            <a:off x="904764" y="5264819"/>
            <a:ext cx="4401866" cy="344685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3" name="テキスト プレースホルダー 11"/>
          <p:cNvSpPr>
            <a:spLocks noGrp="1"/>
          </p:cNvSpPr>
          <p:nvPr>
            <p:ph type="body" sz="quarter" idx="20" hasCustomPrompt="1"/>
          </p:nvPr>
        </p:nvSpPr>
        <p:spPr>
          <a:xfrm>
            <a:off x="6947691" y="5272845"/>
            <a:ext cx="4401866" cy="344685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5" name="テキスト プレースホルダー 11"/>
          <p:cNvSpPr>
            <a:spLocks noGrp="1"/>
          </p:cNvSpPr>
          <p:nvPr>
            <p:ph type="body" sz="quarter" idx="22" hasCustomPrompt="1"/>
          </p:nvPr>
        </p:nvSpPr>
        <p:spPr>
          <a:xfrm>
            <a:off x="13030845" y="5272845"/>
            <a:ext cx="4401866" cy="344685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Tree>
    <p:extLst>
      <p:ext uri="{BB962C8B-B14F-4D97-AF65-F5344CB8AC3E}">
        <p14:creationId xmlns:p14="http://schemas.microsoft.com/office/powerpoint/2010/main" val="2122668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8">
                                            <p:txEl>
                                              <p:pRg st="0" end="0"/>
                                            </p:txEl>
                                          </p:spTgt>
                                        </p:tgtEl>
                                        <p:attrNameLst>
                                          <p:attrName>style.visibility</p:attrName>
                                        </p:attrNameLst>
                                      </p:cBhvr>
                                      <p:to>
                                        <p:strVal val="visible"/>
                                      </p:to>
                                    </p:set>
                                    <p:anim calcmode="lin" valueType="num">
                                      <p:cBhvr additive="base">
                                        <p:cTn id="27"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par>
                          <p:cTn id="33" fill="hold">
                            <p:stCondLst>
                              <p:cond delay="1000"/>
                            </p:stCondLst>
                            <p:childTnLst>
                              <p:par>
                                <p:cTn id="34" presetID="2" presetClass="entr" presetSubtype="4" fill="hold" grpId="0" nodeType="afterEffect">
                                  <p:stCondLst>
                                    <p:cond delay="0"/>
                                  </p:stCondLst>
                                  <p:childTnLst>
                                    <p:set>
                                      <p:cBhvr>
                                        <p:cTn id="35" dur="1" fill="hold">
                                          <p:stCondLst>
                                            <p:cond delay="0"/>
                                          </p:stCondLst>
                                        </p:cTn>
                                        <p:tgtEl>
                                          <p:spTgt spid="32">
                                            <p:txEl>
                                              <p:pRg st="0" end="0"/>
                                            </p:txEl>
                                          </p:spTgt>
                                        </p:tgtEl>
                                        <p:attrNameLst>
                                          <p:attrName>style.visibility</p:attrName>
                                        </p:attrNameLst>
                                      </p:cBhvr>
                                      <p:to>
                                        <p:strVal val="visible"/>
                                      </p:to>
                                    </p:set>
                                    <p:anim calcmode="lin" valueType="num">
                                      <p:cBhvr additive="base">
                                        <p:cTn id="36"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2" presetClass="entr" presetSubtype="4"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9">
                                            <p:txEl>
                                              <p:pRg st="0" end="0"/>
                                            </p:txEl>
                                          </p:spTgt>
                                        </p:tgtEl>
                                        <p:attrNameLst>
                                          <p:attrName>style.visibility</p:attrName>
                                        </p:attrNameLst>
                                      </p:cBhvr>
                                      <p:to>
                                        <p:strVal val="visible"/>
                                      </p:to>
                                    </p:set>
                                    <p:anim calcmode="lin" valueType="num">
                                      <p:cBhvr additive="base">
                                        <p:cTn id="45"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9">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childTnLst>
                          </p:cTn>
                        </p:par>
                        <p:par>
                          <p:cTn id="51" fill="hold">
                            <p:stCondLst>
                              <p:cond delay="2000"/>
                            </p:stCondLst>
                            <p:childTnLst>
                              <p:par>
                                <p:cTn id="52" presetID="2" presetClass="entr" presetSubtype="4" fill="hold" grpId="0" nodeType="afterEffect">
                                  <p:stCondLst>
                                    <p:cond delay="0"/>
                                  </p:stCondLst>
                                  <p:childTnLst>
                                    <p:set>
                                      <p:cBhvr>
                                        <p:cTn id="53" dur="1" fill="hold">
                                          <p:stCondLst>
                                            <p:cond delay="0"/>
                                          </p:stCondLst>
                                        </p:cTn>
                                        <p:tgtEl>
                                          <p:spTgt spid="33">
                                            <p:txEl>
                                              <p:pRg st="0" end="0"/>
                                            </p:txEl>
                                          </p:spTgt>
                                        </p:tgtEl>
                                        <p:attrNameLst>
                                          <p:attrName>style.visibility</p:attrName>
                                        </p:attrNameLst>
                                      </p:cBhvr>
                                      <p:to>
                                        <p:strVal val="visible"/>
                                      </p:to>
                                    </p:set>
                                    <p:anim calcmode="lin" valueType="num">
                                      <p:cBhvr additive="base">
                                        <p:cTn id="54"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56" fill="hold">
                            <p:stCondLst>
                              <p:cond delay="2500"/>
                            </p:stCondLst>
                            <p:childTnLst>
                              <p:par>
                                <p:cTn id="57" presetID="2" presetClass="entr" presetSubtype="4"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ppt_x"/>
                                          </p:val>
                                        </p:tav>
                                        <p:tav tm="100000">
                                          <p:val>
                                            <p:strVal val="#ppt_x"/>
                                          </p:val>
                                        </p:tav>
                                      </p:tavLst>
                                    </p:anim>
                                    <p:anim calcmode="lin" valueType="num">
                                      <p:cBhvr additive="base">
                                        <p:cTn id="60" dur="500" fill="hold"/>
                                        <p:tgtEl>
                                          <p:spTgt spid="2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1">
                                            <p:txEl>
                                              <p:pRg st="0" end="0"/>
                                            </p:txEl>
                                          </p:spTgt>
                                        </p:tgtEl>
                                        <p:attrNameLst>
                                          <p:attrName>style.visibility</p:attrName>
                                        </p:attrNameLst>
                                      </p:cBhvr>
                                      <p:to>
                                        <p:strVal val="visible"/>
                                      </p:to>
                                    </p:set>
                                    <p:anim calcmode="lin" valueType="num">
                                      <p:cBhvr additive="base">
                                        <p:cTn id="63"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1">
                                            <p:txEl>
                                              <p:pRg st="0" end="0"/>
                                            </p:txEl>
                                          </p:spTgt>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ppt_x"/>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childTnLst>
                          </p:cTn>
                        </p:par>
                        <p:par>
                          <p:cTn id="69" fill="hold">
                            <p:stCondLst>
                              <p:cond delay="3000"/>
                            </p:stCondLst>
                            <p:childTnLst>
                              <p:par>
                                <p:cTn id="70" presetID="2" presetClass="entr" presetSubtype="4" fill="hold" grpId="0" nodeType="afterEffect">
                                  <p:stCondLst>
                                    <p:cond delay="0"/>
                                  </p:stCondLst>
                                  <p:childTnLst>
                                    <p:set>
                                      <p:cBhvr>
                                        <p:cTn id="71" dur="1" fill="hold">
                                          <p:stCondLst>
                                            <p:cond delay="0"/>
                                          </p:stCondLst>
                                        </p:cTn>
                                        <p:tgtEl>
                                          <p:spTgt spid="35">
                                            <p:txEl>
                                              <p:pRg st="0" end="0"/>
                                            </p:txEl>
                                          </p:spTgt>
                                        </p:tgtEl>
                                        <p:attrNameLst>
                                          <p:attrName>style.visibility</p:attrName>
                                        </p:attrNameLst>
                                      </p:cBhvr>
                                      <p:to>
                                        <p:strVal val="visible"/>
                                      </p:to>
                                    </p:set>
                                    <p:anim calcmode="lin" valueType="num">
                                      <p:cBhvr additive="base">
                                        <p:cTn id="72"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2" fill="hold" grpId="0" nodeType="afterEffect">
                                  <p:stCondLst>
                                    <p:cond delay="0"/>
                                  </p:stCondLst>
                                  <p:childTnLst>
                                    <p:set>
                                      <p:cBhvr>
                                        <p:cTn id="76" dur="1" fill="hold">
                                          <p:stCondLst>
                                            <p:cond delay="0"/>
                                          </p:stCondLst>
                                        </p:cTn>
                                        <p:tgtEl>
                                          <p:spTgt spid="3"/>
                                        </p:tgtEl>
                                        <p:attrNameLst>
                                          <p:attrName>style.visibility</p:attrName>
                                        </p:attrNameLst>
                                      </p:cBhvr>
                                      <p:to>
                                        <p:strVal val="visible"/>
                                      </p:to>
                                    </p:set>
                                    <p:anim calcmode="lin" valueType="num">
                                      <p:cBhvr additive="base">
                                        <p:cTn id="77" dur="500" fill="hold"/>
                                        <p:tgtEl>
                                          <p:spTgt spid="3"/>
                                        </p:tgtEl>
                                        <p:attrNameLst>
                                          <p:attrName>ppt_x</p:attrName>
                                        </p:attrNameLst>
                                      </p:cBhvr>
                                      <p:tavLst>
                                        <p:tav tm="0">
                                          <p:val>
                                            <p:strVal val="1+#ppt_w/2"/>
                                          </p:val>
                                        </p:tav>
                                        <p:tav tm="100000">
                                          <p:val>
                                            <p:strVal val="#ppt_x"/>
                                          </p:val>
                                        </p:tav>
                                      </p:tavLst>
                                    </p:anim>
                                    <p:anim calcmode="lin" valueType="num">
                                      <p:cBhvr additive="base">
                                        <p:cTn id="78" dur="500" fill="hold"/>
                                        <p:tgtEl>
                                          <p:spTgt spid="3"/>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38"/>
                                        </p:tgtEl>
                                        <p:attrNameLst>
                                          <p:attrName>style.visibility</p:attrName>
                                        </p:attrNameLst>
                                      </p:cBhvr>
                                      <p:to>
                                        <p:strVal val="visible"/>
                                      </p:to>
                                    </p:set>
                                    <p:anim calcmode="lin" valueType="num">
                                      <p:cBhvr additive="base">
                                        <p:cTn id="81" dur="500" fill="hold"/>
                                        <p:tgtEl>
                                          <p:spTgt spid="38"/>
                                        </p:tgtEl>
                                        <p:attrNameLst>
                                          <p:attrName>ppt_x</p:attrName>
                                        </p:attrNameLst>
                                      </p:cBhvr>
                                      <p:tavLst>
                                        <p:tav tm="0">
                                          <p:val>
                                            <p:strVal val="1+#ppt_w/2"/>
                                          </p:val>
                                        </p:tav>
                                        <p:tav tm="100000">
                                          <p:val>
                                            <p:strVal val="#ppt_x"/>
                                          </p:val>
                                        </p:tav>
                                      </p:tavLst>
                                    </p:anim>
                                    <p:anim calcmode="lin" valueType="num">
                                      <p:cBhvr additive="base">
                                        <p:cTn id="82" dur="500" fill="hold"/>
                                        <p:tgtEl>
                                          <p:spTgt spid="38"/>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additive="base">
                                        <p:cTn id="85" dur="500" fill="hold"/>
                                        <p:tgtEl>
                                          <p:spTgt spid="39"/>
                                        </p:tgtEl>
                                        <p:attrNameLst>
                                          <p:attrName>ppt_x</p:attrName>
                                        </p:attrNameLst>
                                      </p:cBhvr>
                                      <p:tavLst>
                                        <p:tav tm="0">
                                          <p:val>
                                            <p:strVal val="1+#ppt_w/2"/>
                                          </p:val>
                                        </p:tav>
                                        <p:tav tm="100000">
                                          <p:val>
                                            <p:strVal val="#ppt_x"/>
                                          </p:val>
                                        </p:tav>
                                      </p:tavLst>
                                    </p:anim>
                                    <p:anim calcmode="lin" valueType="num">
                                      <p:cBhvr additive="base">
                                        <p:cTn id="86"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8" grpId="0"/>
      <p:bldP spid="39" grpId="0"/>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4" grpId="0" animBg="1"/>
      <p:bldP spid="23" grpId="0" animBg="1"/>
      <p:bldP spid="27" grpId="0" animBg="1"/>
      <p:bldP spid="28" grpId="0" build="p">
        <p:tmplLst>
          <p:tmpl lvl="1">
            <p:tnLst>
              <p:par>
                <p:cTn presetID="2" presetClass="entr" presetSubtype="4"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 presetClass="entr" presetSubtype="4"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2" grpId="0" build="p">
        <p:tmplLst>
          <p:tmpl lvl="1">
            <p:tnLst>
              <p:par>
                <p:cTn presetID="2" presetClass="entr" presetSubtype="4"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4"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Lst>
  </p:timing>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6 Items">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4" name="正方形/長方形 13"/>
          <p:cNvSpPr>
            <a:spLocks/>
          </p:cNvSpPr>
          <p:nvPr userDrawn="1"/>
        </p:nvSpPr>
        <p:spPr>
          <a:xfrm>
            <a:off x="934891" y="2656704"/>
            <a:ext cx="4401866" cy="759127"/>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17" name="図 16"/>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38183" y="3415832"/>
            <a:ext cx="5198574" cy="421062"/>
          </a:xfrm>
          <a:prstGeom prst="rect">
            <a:avLst/>
          </a:prstGeom>
        </p:spPr>
      </p:pic>
      <p:pic>
        <p:nvPicPr>
          <p:cNvPr id="22" name="図 21"/>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6168723" y="3415832"/>
            <a:ext cx="5198574" cy="421062"/>
          </a:xfrm>
          <a:prstGeom prst="rect">
            <a:avLst/>
          </a:prstGeom>
        </p:spPr>
      </p:pic>
      <p:sp>
        <p:nvSpPr>
          <p:cNvPr id="23" name="正方形/長方形 22"/>
          <p:cNvSpPr>
            <a:spLocks/>
          </p:cNvSpPr>
          <p:nvPr userDrawn="1"/>
        </p:nvSpPr>
        <p:spPr>
          <a:xfrm>
            <a:off x="13030845" y="2656704"/>
            <a:ext cx="4401866" cy="759127"/>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24" name="図 23"/>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2222631" y="3415832"/>
            <a:ext cx="5198574" cy="421062"/>
          </a:xfrm>
          <a:prstGeom prst="rect">
            <a:avLst/>
          </a:prstGeom>
        </p:spPr>
      </p:pic>
      <p:sp>
        <p:nvSpPr>
          <p:cNvPr id="27" name="正方形/長方形 26"/>
          <p:cNvSpPr>
            <a:spLocks/>
          </p:cNvSpPr>
          <p:nvPr userDrawn="1"/>
        </p:nvSpPr>
        <p:spPr>
          <a:xfrm>
            <a:off x="6977818" y="2656704"/>
            <a:ext cx="4401866" cy="759127"/>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テキスト プレースホルダー 11"/>
          <p:cNvSpPr>
            <a:spLocks noGrp="1"/>
          </p:cNvSpPr>
          <p:nvPr>
            <p:ph type="body" sz="quarter" idx="15" hasCustomPrompt="1"/>
          </p:nvPr>
        </p:nvSpPr>
        <p:spPr>
          <a:xfrm>
            <a:off x="1000270" y="2692884"/>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29" name="テキスト プレースホルダー 11"/>
          <p:cNvSpPr>
            <a:spLocks noGrp="1"/>
          </p:cNvSpPr>
          <p:nvPr>
            <p:ph type="body" sz="quarter" idx="16" hasCustomPrompt="1"/>
          </p:nvPr>
        </p:nvSpPr>
        <p:spPr>
          <a:xfrm>
            <a:off x="7043101" y="2692884"/>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31" name="テキスト プレースホルダー 11"/>
          <p:cNvSpPr>
            <a:spLocks noGrp="1"/>
          </p:cNvSpPr>
          <p:nvPr>
            <p:ph type="body" sz="quarter" idx="18" hasCustomPrompt="1"/>
          </p:nvPr>
        </p:nvSpPr>
        <p:spPr>
          <a:xfrm>
            <a:off x="13142710" y="2692884"/>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32" name="テキスト プレースホルダー 11"/>
          <p:cNvSpPr>
            <a:spLocks noGrp="1"/>
          </p:cNvSpPr>
          <p:nvPr>
            <p:ph type="body" sz="quarter" idx="19" hasCustomPrompt="1"/>
          </p:nvPr>
        </p:nvSpPr>
        <p:spPr>
          <a:xfrm>
            <a:off x="904764" y="3504791"/>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3" name="テキスト プレースホルダー 11"/>
          <p:cNvSpPr>
            <a:spLocks noGrp="1"/>
          </p:cNvSpPr>
          <p:nvPr>
            <p:ph type="body" sz="quarter" idx="20" hasCustomPrompt="1"/>
          </p:nvPr>
        </p:nvSpPr>
        <p:spPr>
          <a:xfrm>
            <a:off x="6947691" y="3512817"/>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5" name="テキスト プレースホルダー 11"/>
          <p:cNvSpPr>
            <a:spLocks noGrp="1"/>
          </p:cNvSpPr>
          <p:nvPr>
            <p:ph type="body" sz="quarter" idx="22" hasCustomPrompt="1"/>
          </p:nvPr>
        </p:nvSpPr>
        <p:spPr>
          <a:xfrm>
            <a:off x="13030845" y="3512817"/>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25" name="正方形/長方形 24"/>
          <p:cNvSpPr>
            <a:spLocks/>
          </p:cNvSpPr>
          <p:nvPr userDrawn="1"/>
        </p:nvSpPr>
        <p:spPr>
          <a:xfrm>
            <a:off x="934891" y="5973409"/>
            <a:ext cx="4401866" cy="759127"/>
          </a:xfrm>
          <a:prstGeom prst="rect">
            <a:avLst/>
          </a:prstGeom>
          <a:gradFill flip="none" rotWithShape="1">
            <a:gsLst>
              <a:gs pos="0">
                <a:schemeClr val="bg1">
                  <a:lumMod val="90000"/>
                  <a:lumOff val="10000"/>
                </a:schemeClr>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26" name="図 25"/>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6168723" y="6732537"/>
            <a:ext cx="5198574" cy="421062"/>
          </a:xfrm>
          <a:prstGeom prst="rect">
            <a:avLst/>
          </a:prstGeom>
        </p:spPr>
      </p:pic>
      <p:sp>
        <p:nvSpPr>
          <p:cNvPr id="30" name="正方形/長方形 29"/>
          <p:cNvSpPr>
            <a:spLocks/>
          </p:cNvSpPr>
          <p:nvPr userDrawn="1"/>
        </p:nvSpPr>
        <p:spPr>
          <a:xfrm>
            <a:off x="13030845" y="5973409"/>
            <a:ext cx="4401866" cy="759127"/>
          </a:xfrm>
          <a:prstGeom prst="rect">
            <a:avLst/>
          </a:prstGeom>
          <a:gradFill flip="none" rotWithShape="1">
            <a:gsLst>
              <a:gs pos="0">
                <a:schemeClr val="bg1">
                  <a:lumMod val="90000"/>
                  <a:lumOff val="10000"/>
                </a:schemeClr>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34" name="図 33"/>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2222631" y="6732537"/>
            <a:ext cx="5198574" cy="421062"/>
          </a:xfrm>
          <a:prstGeom prst="rect">
            <a:avLst/>
          </a:prstGeom>
        </p:spPr>
      </p:pic>
      <p:sp>
        <p:nvSpPr>
          <p:cNvPr id="36" name="正方形/長方形 35"/>
          <p:cNvSpPr>
            <a:spLocks/>
          </p:cNvSpPr>
          <p:nvPr userDrawn="1"/>
        </p:nvSpPr>
        <p:spPr>
          <a:xfrm>
            <a:off x="6977818" y="5973409"/>
            <a:ext cx="4401866" cy="759127"/>
          </a:xfrm>
          <a:prstGeom prst="rect">
            <a:avLst/>
          </a:prstGeom>
          <a:gradFill flip="none" rotWithShape="1">
            <a:gsLst>
              <a:gs pos="0">
                <a:schemeClr val="accent1">
                  <a:lumMod val="50000"/>
                </a:schemeClr>
              </a:gs>
              <a:gs pos="50000">
                <a:schemeClr val="accent1"/>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7" name="テキスト プレースホルダー 11"/>
          <p:cNvSpPr>
            <a:spLocks noGrp="1"/>
          </p:cNvSpPr>
          <p:nvPr>
            <p:ph type="body" sz="quarter" idx="23" hasCustomPrompt="1"/>
          </p:nvPr>
        </p:nvSpPr>
        <p:spPr>
          <a:xfrm>
            <a:off x="1000270" y="6009589"/>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40" name="テキスト プレースホルダー 11"/>
          <p:cNvSpPr>
            <a:spLocks noGrp="1"/>
          </p:cNvSpPr>
          <p:nvPr>
            <p:ph type="body" sz="quarter" idx="24" hasCustomPrompt="1"/>
          </p:nvPr>
        </p:nvSpPr>
        <p:spPr>
          <a:xfrm>
            <a:off x="7043101" y="6009589"/>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41" name="テキスト プレースホルダー 11"/>
          <p:cNvSpPr>
            <a:spLocks noGrp="1"/>
          </p:cNvSpPr>
          <p:nvPr>
            <p:ph type="body" sz="quarter" idx="25" hasCustomPrompt="1"/>
          </p:nvPr>
        </p:nvSpPr>
        <p:spPr>
          <a:xfrm>
            <a:off x="13142710" y="6009589"/>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42" name="テキスト プレースホルダー 11"/>
          <p:cNvSpPr>
            <a:spLocks noGrp="1"/>
          </p:cNvSpPr>
          <p:nvPr>
            <p:ph type="body" sz="quarter" idx="26" hasCustomPrompt="1"/>
          </p:nvPr>
        </p:nvSpPr>
        <p:spPr>
          <a:xfrm>
            <a:off x="904764" y="6821496"/>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43" name="テキスト プレースホルダー 11"/>
          <p:cNvSpPr>
            <a:spLocks noGrp="1"/>
          </p:cNvSpPr>
          <p:nvPr>
            <p:ph type="body" sz="quarter" idx="27" hasCustomPrompt="1"/>
          </p:nvPr>
        </p:nvSpPr>
        <p:spPr>
          <a:xfrm>
            <a:off x="6947691" y="6829522"/>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44" name="テキスト プレースホルダー 11"/>
          <p:cNvSpPr>
            <a:spLocks noGrp="1"/>
          </p:cNvSpPr>
          <p:nvPr>
            <p:ph type="body" sz="quarter" idx="28" hasCustomPrompt="1"/>
          </p:nvPr>
        </p:nvSpPr>
        <p:spPr>
          <a:xfrm>
            <a:off x="13030845" y="6829522"/>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pic>
        <p:nvPicPr>
          <p:cNvPr id="45" name="図 44"/>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38183" y="6732536"/>
            <a:ext cx="5198574" cy="421062"/>
          </a:xfrm>
          <a:prstGeom prst="rect">
            <a:avLst/>
          </a:prstGeom>
        </p:spPr>
      </p:pic>
    </p:spTree>
    <p:extLst>
      <p:ext uri="{BB962C8B-B14F-4D97-AF65-F5344CB8AC3E}">
        <p14:creationId xmlns:p14="http://schemas.microsoft.com/office/powerpoint/2010/main" val="912133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4" presetClass="entr" presetSubtype="1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randombar(horizontal)">
                                      <p:cBhvr>
                                        <p:cTn id="23" dur="500"/>
                                        <p:tgtEl>
                                          <p:spTgt spid="1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26" dur="500"/>
                                        <p:tgtEl>
                                          <p:spTgt spid="28">
                                            <p:txEl>
                                              <p:pRg st="0" end="0"/>
                                            </p:txEl>
                                          </p:spTgt>
                                        </p:tgtEl>
                                      </p:cBhvr>
                                    </p:animEffect>
                                  </p:childTnLst>
                                </p:cTn>
                              </p:par>
                              <p:par>
                                <p:cTn id="27" presetID="14" presetClass="entr" presetSubtype="1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1000"/>
                            </p:stCondLst>
                            <p:childTnLst>
                              <p:par>
                                <p:cTn id="31" presetID="14" presetClass="entr" presetSubtype="10" fill="hold" grpId="0" nodeType="afterEffect">
                                  <p:stCondLst>
                                    <p:cond delay="0"/>
                                  </p:stCondLst>
                                  <p:childTnLst>
                                    <p:set>
                                      <p:cBhvr>
                                        <p:cTn id="32" dur="1" fill="hold">
                                          <p:stCondLst>
                                            <p:cond delay="0"/>
                                          </p:stCondLst>
                                        </p:cTn>
                                        <p:tgtEl>
                                          <p:spTgt spid="32">
                                            <p:txEl>
                                              <p:pRg st="0" end="0"/>
                                            </p:txEl>
                                          </p:spTgt>
                                        </p:tgtEl>
                                        <p:attrNameLst>
                                          <p:attrName>style.visibility</p:attrName>
                                        </p:attrNameLst>
                                      </p:cBhvr>
                                      <p:to>
                                        <p:strVal val="visible"/>
                                      </p:to>
                                    </p:set>
                                    <p:animEffect transition="in" filter="randombar(horizontal)">
                                      <p:cBhvr>
                                        <p:cTn id="33" dur="500"/>
                                        <p:tgtEl>
                                          <p:spTgt spid="32">
                                            <p:txEl>
                                              <p:pRg st="0" end="0"/>
                                            </p:txEl>
                                          </p:spTgt>
                                        </p:tgtEl>
                                      </p:cBhvr>
                                    </p:animEffect>
                                  </p:childTnLst>
                                </p:cTn>
                              </p:par>
                            </p:childTnLst>
                          </p:cTn>
                        </p:par>
                        <p:par>
                          <p:cTn id="34" fill="hold">
                            <p:stCondLst>
                              <p:cond delay="1500"/>
                            </p:stCondLst>
                            <p:childTnLst>
                              <p:par>
                                <p:cTn id="35" presetID="14" presetClass="entr" presetSubtype="1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randombar(horizontal)">
                                      <p:cBhvr>
                                        <p:cTn id="37" dur="500"/>
                                        <p:tgtEl>
                                          <p:spTgt spid="27"/>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40" dur="500"/>
                                        <p:tgtEl>
                                          <p:spTgt spid="29">
                                            <p:txEl>
                                              <p:pRg st="0" end="0"/>
                                            </p:txEl>
                                          </p:spTgt>
                                        </p:tgtEl>
                                      </p:cBhvr>
                                    </p:animEffect>
                                  </p:childTnLst>
                                </p:cTn>
                              </p:par>
                              <p:par>
                                <p:cTn id="41" presetID="14" presetClass="entr" presetSubtype="1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randombar(horizontal)">
                                      <p:cBhvr>
                                        <p:cTn id="43" dur="500"/>
                                        <p:tgtEl>
                                          <p:spTgt spid="22"/>
                                        </p:tgtEl>
                                      </p:cBhvr>
                                    </p:animEffect>
                                  </p:childTnLst>
                                </p:cTn>
                              </p:par>
                            </p:childTnLst>
                          </p:cTn>
                        </p:par>
                        <p:par>
                          <p:cTn id="44" fill="hold">
                            <p:stCondLst>
                              <p:cond delay="2000"/>
                            </p:stCondLst>
                            <p:childTnLst>
                              <p:par>
                                <p:cTn id="45" presetID="14" presetClass="entr" presetSubtype="10" fill="hold" grpId="0" nodeType="afterEffect">
                                  <p:stCondLst>
                                    <p:cond delay="0"/>
                                  </p:stCondLst>
                                  <p:childTnLst>
                                    <p:set>
                                      <p:cBhvr>
                                        <p:cTn id="46" dur="1" fill="hold">
                                          <p:stCondLst>
                                            <p:cond delay="0"/>
                                          </p:stCondLst>
                                        </p:cTn>
                                        <p:tgtEl>
                                          <p:spTgt spid="33">
                                            <p:txEl>
                                              <p:pRg st="0" end="0"/>
                                            </p:txEl>
                                          </p:spTgt>
                                        </p:tgtEl>
                                        <p:attrNameLst>
                                          <p:attrName>style.visibility</p:attrName>
                                        </p:attrNameLst>
                                      </p:cBhvr>
                                      <p:to>
                                        <p:strVal val="visible"/>
                                      </p:to>
                                    </p:set>
                                    <p:animEffect transition="in" filter="randombar(horizontal)">
                                      <p:cBhvr>
                                        <p:cTn id="47" dur="500"/>
                                        <p:tgtEl>
                                          <p:spTgt spid="33">
                                            <p:txEl>
                                              <p:pRg st="0" end="0"/>
                                            </p:txEl>
                                          </p:spTgt>
                                        </p:tgtEl>
                                      </p:cBhvr>
                                    </p:animEffect>
                                  </p:childTnLst>
                                </p:cTn>
                              </p:par>
                            </p:childTnLst>
                          </p:cTn>
                        </p:par>
                        <p:par>
                          <p:cTn id="48" fill="hold">
                            <p:stCondLst>
                              <p:cond delay="2500"/>
                            </p:stCondLst>
                            <p:childTnLst>
                              <p:par>
                                <p:cTn id="49" presetID="14" presetClass="entr" presetSubtype="1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randombar(horizontal)">
                                      <p:cBhvr>
                                        <p:cTn id="51" dur="500"/>
                                        <p:tgtEl>
                                          <p:spTgt spid="23"/>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31">
                                            <p:txEl>
                                              <p:pRg st="0" end="0"/>
                                            </p:txEl>
                                          </p:spTgt>
                                        </p:tgtEl>
                                        <p:attrNameLst>
                                          <p:attrName>style.visibility</p:attrName>
                                        </p:attrNameLst>
                                      </p:cBhvr>
                                      <p:to>
                                        <p:strVal val="visible"/>
                                      </p:to>
                                    </p:set>
                                    <p:animEffect transition="in" filter="randombar(horizontal)">
                                      <p:cBhvr>
                                        <p:cTn id="54" dur="500"/>
                                        <p:tgtEl>
                                          <p:spTgt spid="31">
                                            <p:txEl>
                                              <p:pRg st="0" end="0"/>
                                            </p:txEl>
                                          </p:spTgt>
                                        </p:tgtEl>
                                      </p:cBhvr>
                                    </p:animEffect>
                                  </p:childTnLst>
                                </p:cTn>
                              </p:par>
                              <p:par>
                                <p:cTn id="55" presetID="14" presetClass="entr" presetSubtype="10" fill="hold"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randombar(horizontal)">
                                      <p:cBhvr>
                                        <p:cTn id="57" dur="500"/>
                                        <p:tgtEl>
                                          <p:spTgt spid="24"/>
                                        </p:tgtEl>
                                      </p:cBhvr>
                                    </p:animEffect>
                                  </p:childTnLst>
                                </p:cTn>
                              </p:par>
                            </p:childTnLst>
                          </p:cTn>
                        </p:par>
                        <p:par>
                          <p:cTn id="58" fill="hold">
                            <p:stCondLst>
                              <p:cond delay="3000"/>
                            </p:stCondLst>
                            <p:childTnLst>
                              <p:par>
                                <p:cTn id="59" presetID="14" presetClass="entr" presetSubtype="10" fill="hold" grpId="0" nodeType="afterEffect">
                                  <p:stCondLst>
                                    <p:cond delay="0"/>
                                  </p:stCondLst>
                                  <p:childTnLst>
                                    <p:set>
                                      <p:cBhvr>
                                        <p:cTn id="60" dur="1" fill="hold">
                                          <p:stCondLst>
                                            <p:cond delay="0"/>
                                          </p:stCondLst>
                                        </p:cTn>
                                        <p:tgtEl>
                                          <p:spTgt spid="35">
                                            <p:txEl>
                                              <p:pRg st="0" end="0"/>
                                            </p:txEl>
                                          </p:spTgt>
                                        </p:tgtEl>
                                        <p:attrNameLst>
                                          <p:attrName>style.visibility</p:attrName>
                                        </p:attrNameLst>
                                      </p:cBhvr>
                                      <p:to>
                                        <p:strVal val="visible"/>
                                      </p:to>
                                    </p:set>
                                    <p:animEffect transition="in" filter="randombar(horizontal)">
                                      <p:cBhvr>
                                        <p:cTn id="61" dur="500"/>
                                        <p:tgtEl>
                                          <p:spTgt spid="35">
                                            <p:txEl>
                                              <p:pRg st="0" end="0"/>
                                            </p:txEl>
                                          </p:spTgt>
                                        </p:tgtEl>
                                      </p:cBhvr>
                                    </p:animEffect>
                                  </p:childTnLst>
                                </p:cTn>
                              </p:par>
                            </p:childTnLst>
                          </p:cTn>
                        </p:par>
                        <p:par>
                          <p:cTn id="62" fill="hold">
                            <p:stCondLst>
                              <p:cond delay="3500"/>
                            </p:stCondLst>
                            <p:childTnLst>
                              <p:par>
                                <p:cTn id="63" presetID="14" presetClass="entr" presetSubtype="10"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randombar(horizontal)">
                                      <p:cBhvr>
                                        <p:cTn id="65" dur="500"/>
                                        <p:tgtEl>
                                          <p:spTgt spid="25"/>
                                        </p:tgtEl>
                                      </p:cBhvr>
                                    </p:animEffect>
                                  </p:childTnLst>
                                </p:cTn>
                              </p:par>
                              <p:par>
                                <p:cTn id="66" presetID="14" presetClass="entr" presetSubtype="10" fill="hold" nodeType="with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randombar(horizontal)">
                                      <p:cBhvr>
                                        <p:cTn id="68" dur="500"/>
                                        <p:tgtEl>
                                          <p:spTgt spid="45"/>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71" dur="500"/>
                                        <p:tgtEl>
                                          <p:spTgt spid="37">
                                            <p:txEl>
                                              <p:pRg st="0" end="0"/>
                                            </p:txEl>
                                          </p:spTgt>
                                        </p:tgtEl>
                                      </p:cBhvr>
                                    </p:animEffect>
                                  </p:childTnLst>
                                </p:cTn>
                              </p:par>
                            </p:childTnLst>
                          </p:cTn>
                        </p:par>
                        <p:par>
                          <p:cTn id="72" fill="hold">
                            <p:stCondLst>
                              <p:cond delay="4000"/>
                            </p:stCondLst>
                            <p:childTnLst>
                              <p:par>
                                <p:cTn id="73" presetID="14" presetClass="entr" presetSubtype="10" fill="hold" grpId="0" nodeType="afterEffect">
                                  <p:stCondLst>
                                    <p:cond delay="0"/>
                                  </p:stCondLst>
                                  <p:childTnLst>
                                    <p:set>
                                      <p:cBhvr>
                                        <p:cTn id="74" dur="1" fill="hold">
                                          <p:stCondLst>
                                            <p:cond delay="0"/>
                                          </p:stCondLst>
                                        </p:cTn>
                                        <p:tgtEl>
                                          <p:spTgt spid="42">
                                            <p:txEl>
                                              <p:pRg st="0" end="0"/>
                                            </p:txEl>
                                          </p:spTgt>
                                        </p:tgtEl>
                                        <p:attrNameLst>
                                          <p:attrName>style.visibility</p:attrName>
                                        </p:attrNameLst>
                                      </p:cBhvr>
                                      <p:to>
                                        <p:strVal val="visible"/>
                                      </p:to>
                                    </p:set>
                                    <p:animEffect transition="in" filter="randombar(horizontal)">
                                      <p:cBhvr>
                                        <p:cTn id="75" dur="500"/>
                                        <p:tgtEl>
                                          <p:spTgt spid="42">
                                            <p:txEl>
                                              <p:pRg st="0" end="0"/>
                                            </p:txEl>
                                          </p:spTgt>
                                        </p:tgtEl>
                                      </p:cBhvr>
                                    </p:animEffect>
                                  </p:childTnLst>
                                </p:cTn>
                              </p:par>
                            </p:childTnLst>
                          </p:cTn>
                        </p:par>
                        <p:par>
                          <p:cTn id="76" fill="hold">
                            <p:stCondLst>
                              <p:cond delay="4500"/>
                            </p:stCondLst>
                            <p:childTnLst>
                              <p:par>
                                <p:cTn id="77" presetID="14" presetClass="entr" presetSubtype="10"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randombar(horizontal)">
                                      <p:cBhvr>
                                        <p:cTn id="79" dur="500"/>
                                        <p:tgtEl>
                                          <p:spTgt spid="36"/>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40">
                                            <p:txEl>
                                              <p:pRg st="0" end="0"/>
                                            </p:txEl>
                                          </p:spTgt>
                                        </p:tgtEl>
                                        <p:attrNameLst>
                                          <p:attrName>style.visibility</p:attrName>
                                        </p:attrNameLst>
                                      </p:cBhvr>
                                      <p:to>
                                        <p:strVal val="visible"/>
                                      </p:to>
                                    </p:set>
                                    <p:animEffect transition="in" filter="randombar(horizontal)">
                                      <p:cBhvr>
                                        <p:cTn id="82" dur="500"/>
                                        <p:tgtEl>
                                          <p:spTgt spid="40">
                                            <p:txEl>
                                              <p:pRg st="0" end="0"/>
                                            </p:txEl>
                                          </p:spTgt>
                                        </p:tgtEl>
                                      </p:cBhvr>
                                    </p:animEffect>
                                  </p:childTnLst>
                                </p:cTn>
                              </p:par>
                              <p:par>
                                <p:cTn id="83" presetID="14" presetClass="entr" presetSubtype="10" fill="hold" nodeType="with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randombar(horizontal)">
                                      <p:cBhvr>
                                        <p:cTn id="85" dur="500"/>
                                        <p:tgtEl>
                                          <p:spTgt spid="26"/>
                                        </p:tgtEl>
                                      </p:cBhvr>
                                    </p:animEffect>
                                  </p:childTnLst>
                                </p:cTn>
                              </p:par>
                            </p:childTnLst>
                          </p:cTn>
                        </p:par>
                        <p:par>
                          <p:cTn id="86" fill="hold">
                            <p:stCondLst>
                              <p:cond delay="5000"/>
                            </p:stCondLst>
                            <p:childTnLst>
                              <p:par>
                                <p:cTn id="87" presetID="14" presetClass="entr" presetSubtype="10" fill="hold" grpId="0" nodeType="afterEffect">
                                  <p:stCondLst>
                                    <p:cond delay="0"/>
                                  </p:stCondLst>
                                  <p:childTnLst>
                                    <p:set>
                                      <p:cBhvr>
                                        <p:cTn id="88"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89" dur="500"/>
                                        <p:tgtEl>
                                          <p:spTgt spid="43">
                                            <p:txEl>
                                              <p:pRg st="0" end="0"/>
                                            </p:txEl>
                                          </p:spTgt>
                                        </p:tgtEl>
                                      </p:cBhvr>
                                    </p:animEffect>
                                  </p:childTnLst>
                                </p:cTn>
                              </p:par>
                            </p:childTnLst>
                          </p:cTn>
                        </p:par>
                        <p:par>
                          <p:cTn id="90" fill="hold">
                            <p:stCondLst>
                              <p:cond delay="5500"/>
                            </p:stCondLst>
                            <p:childTnLst>
                              <p:par>
                                <p:cTn id="91" presetID="14" presetClass="entr" presetSubtype="1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randombar(horizontal)">
                                      <p:cBhvr>
                                        <p:cTn id="93" dur="500"/>
                                        <p:tgtEl>
                                          <p:spTgt spid="30"/>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41">
                                            <p:txEl>
                                              <p:pRg st="0" end="0"/>
                                            </p:txEl>
                                          </p:spTgt>
                                        </p:tgtEl>
                                        <p:attrNameLst>
                                          <p:attrName>style.visibility</p:attrName>
                                        </p:attrNameLst>
                                      </p:cBhvr>
                                      <p:to>
                                        <p:strVal val="visible"/>
                                      </p:to>
                                    </p:set>
                                    <p:animEffect transition="in" filter="randombar(horizontal)">
                                      <p:cBhvr>
                                        <p:cTn id="96" dur="500"/>
                                        <p:tgtEl>
                                          <p:spTgt spid="41">
                                            <p:txEl>
                                              <p:pRg st="0" end="0"/>
                                            </p:txEl>
                                          </p:spTgt>
                                        </p:tgtEl>
                                      </p:cBhvr>
                                    </p:animEffect>
                                  </p:childTnLst>
                                </p:cTn>
                              </p:par>
                              <p:par>
                                <p:cTn id="97" presetID="14" presetClass="entr" presetSubtype="10" fill="hold" nodeType="withEffect">
                                  <p:stCondLst>
                                    <p:cond delay="0"/>
                                  </p:stCondLst>
                                  <p:childTnLst>
                                    <p:set>
                                      <p:cBhvr>
                                        <p:cTn id="98" dur="1" fill="hold">
                                          <p:stCondLst>
                                            <p:cond delay="0"/>
                                          </p:stCondLst>
                                        </p:cTn>
                                        <p:tgtEl>
                                          <p:spTgt spid="34"/>
                                        </p:tgtEl>
                                        <p:attrNameLst>
                                          <p:attrName>style.visibility</p:attrName>
                                        </p:attrNameLst>
                                      </p:cBhvr>
                                      <p:to>
                                        <p:strVal val="visible"/>
                                      </p:to>
                                    </p:set>
                                    <p:animEffect transition="in" filter="randombar(horizontal)">
                                      <p:cBhvr>
                                        <p:cTn id="99" dur="500"/>
                                        <p:tgtEl>
                                          <p:spTgt spid="34"/>
                                        </p:tgtEl>
                                      </p:cBhvr>
                                    </p:animEffect>
                                  </p:childTnLst>
                                </p:cTn>
                              </p:par>
                            </p:childTnLst>
                          </p:cTn>
                        </p:par>
                        <p:par>
                          <p:cTn id="100" fill="hold">
                            <p:stCondLst>
                              <p:cond delay="6000"/>
                            </p:stCondLst>
                            <p:childTnLst>
                              <p:par>
                                <p:cTn id="101" presetID="14" presetClass="entr" presetSubtype="10" fill="hold" grpId="0" nodeType="afterEffect">
                                  <p:stCondLst>
                                    <p:cond delay="0"/>
                                  </p:stCondLst>
                                  <p:childTnLst>
                                    <p:set>
                                      <p:cBhvr>
                                        <p:cTn id="102" dur="1" fill="hold">
                                          <p:stCondLst>
                                            <p:cond delay="0"/>
                                          </p:stCondLst>
                                        </p:cTn>
                                        <p:tgtEl>
                                          <p:spTgt spid="44">
                                            <p:txEl>
                                              <p:pRg st="0" end="0"/>
                                            </p:txEl>
                                          </p:spTgt>
                                        </p:tgtEl>
                                        <p:attrNameLst>
                                          <p:attrName>style.visibility</p:attrName>
                                        </p:attrNameLst>
                                      </p:cBhvr>
                                      <p:to>
                                        <p:strVal val="visible"/>
                                      </p:to>
                                    </p:set>
                                    <p:animEffect transition="in" filter="randombar(horizontal)">
                                      <p:cBhvr>
                                        <p:cTn id="103"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4" grpId="0" animBg="1"/>
      <p:bldP spid="23" grpId="0" animBg="1"/>
      <p:bldP spid="27" grpId="0" animBg="1"/>
      <p:bldP spid="28" grpId="0" build="p">
        <p:tmplLst>
          <p:tmpl lvl="1">
            <p:tnLst>
              <p:par>
                <p:cTn presetID="14" presetClass="entr" presetSubtype="1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build="p">
        <p:tmplLst>
          <p:tmpl lvl="1">
            <p:tnLst>
              <p:par>
                <p:cTn presetID="14" presetClass="entr" presetSubtype="1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1" grpId="0" build="p">
        <p:tmplLst>
          <p:tmpl lvl="1">
            <p:tnLst>
              <p:par>
                <p:cTn presetID="14" presetClass="entr" presetSubtype="1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randombar(horizontal)">
                      <p:cBhvr>
                        <p:cTn dur="500"/>
                        <p:tgtEl>
                          <p:spTgt spid="31"/>
                        </p:tgtEl>
                      </p:cBhvr>
                    </p:animEffect>
                  </p:childTnLst>
                </p:cTn>
              </p:par>
            </p:tnLst>
          </p:tmpl>
        </p:tmplLst>
      </p:bldP>
      <p:bldP spid="32" grpId="0" build="p">
        <p:tmplLst>
          <p:tmpl lvl="1">
            <p:tnLst>
              <p:par>
                <p:cTn presetID="14" presetClass="entr" presetSubtype="1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randombar(horizontal)">
                      <p:cBhvr>
                        <p:cTn dur="500"/>
                        <p:tgtEl>
                          <p:spTgt spid="32"/>
                        </p:tgtEl>
                      </p:cBhvr>
                    </p:animEffect>
                  </p:childTnLst>
                </p:cTn>
              </p:par>
            </p:tnLst>
          </p:tmpl>
        </p:tmplLst>
      </p:bldP>
      <p:bldP spid="33" grpId="0" build="p">
        <p:tmplLst>
          <p:tmpl lvl="1">
            <p:tnLst>
              <p:par>
                <p:cTn presetID="14" presetClass="entr" presetSubtype="1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randombar(horizontal)">
                      <p:cBhvr>
                        <p:cTn dur="500"/>
                        <p:tgtEl>
                          <p:spTgt spid="33"/>
                        </p:tgtEl>
                      </p:cBhvr>
                    </p:animEffect>
                  </p:childTnLst>
                </p:cTn>
              </p:par>
            </p:tnLst>
          </p:tmpl>
        </p:tmplLst>
      </p:bldP>
      <p:bldP spid="35" grpId="0" build="p">
        <p:tmplLst>
          <p:tmpl lvl="1">
            <p:tnLst>
              <p:par>
                <p:cTn presetID="14" presetClass="entr" presetSubtype="1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randombar(horizontal)">
                      <p:cBhvr>
                        <p:cTn dur="500"/>
                        <p:tgtEl>
                          <p:spTgt spid="35"/>
                        </p:tgtEl>
                      </p:cBhvr>
                    </p:animEffect>
                  </p:childTnLst>
                </p:cTn>
              </p:par>
            </p:tnLst>
          </p:tmpl>
        </p:tmplLst>
      </p:bldP>
      <p:bldP spid="25" grpId="0" animBg="1"/>
      <p:bldP spid="30" grpId="0" animBg="1"/>
      <p:bldP spid="36" grpId="0" animBg="1"/>
      <p:bldP spid="37" grpId="0" build="p">
        <p:tmplLst>
          <p:tmpl lvl="1">
            <p:tnLst>
              <p:par>
                <p:cTn presetID="14" presetClass="entr" presetSubtype="1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40" grpId="0" build="p">
        <p:tmplLst>
          <p:tmpl lvl="1">
            <p:tnLst>
              <p:par>
                <p:cTn presetID="14" presetClass="entr" presetSubtype="1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randombar(horizontal)">
                      <p:cBhvr>
                        <p:cTn dur="500"/>
                        <p:tgtEl>
                          <p:spTgt spid="40"/>
                        </p:tgtEl>
                      </p:cBhvr>
                    </p:animEffect>
                  </p:childTnLst>
                </p:cTn>
              </p:par>
            </p:tnLst>
          </p:tmpl>
        </p:tmplLst>
      </p:bldP>
      <p:bldP spid="41" grpId="0" build="p">
        <p:tmplLst>
          <p:tmpl lvl="1">
            <p:tnLst>
              <p:par>
                <p:cTn presetID="14" presetClass="entr" presetSubtype="1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randombar(horizontal)">
                      <p:cBhvr>
                        <p:cTn dur="500"/>
                        <p:tgtEl>
                          <p:spTgt spid="41"/>
                        </p:tgtEl>
                      </p:cBhvr>
                    </p:animEffect>
                  </p:childTnLst>
                </p:cTn>
              </p:par>
            </p:tnLst>
          </p:tmpl>
        </p:tmplLst>
      </p:bldP>
      <p:bldP spid="42" grpId="0" build="p">
        <p:tmplLst>
          <p:tmpl lvl="1">
            <p:tnLst>
              <p:par>
                <p:cTn presetID="14" presetClass="entr" presetSubtype="1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randombar(horizontal)">
                      <p:cBhvr>
                        <p:cTn dur="500"/>
                        <p:tgtEl>
                          <p:spTgt spid="42"/>
                        </p:tgtEl>
                      </p:cBhvr>
                    </p:animEffect>
                  </p:childTnLst>
                </p:cTn>
              </p:par>
            </p:tnLst>
          </p:tmpl>
        </p:tmplLst>
      </p:bldP>
      <p:bldP spid="43" grpId="0" build="p">
        <p:tmplLst>
          <p:tmpl lvl="1">
            <p:tnLst>
              <p:par>
                <p:cTn presetID="14" presetClass="entr" presetSubtype="1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4" grpId="0" build="p">
        <p:tmplLst>
          <p:tmpl lvl="1">
            <p:tnLst>
              <p:par>
                <p:cTn presetID="14" presetClass="entr" presetSubtype="1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randombar(horizontal)">
                      <p:cBhvr>
                        <p:cTn dur="500"/>
                        <p:tgtEl>
                          <p:spTgt spid="44"/>
                        </p:tgtEl>
                      </p:cBhvr>
                    </p:animEffect>
                  </p:childTnLst>
                </p:cTn>
              </p:par>
            </p:tnLst>
          </p:tmpl>
        </p:tmplLst>
      </p:bldP>
    </p:bldLst>
  </p:timing>
  <p:hf hd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 Graphs">
    <p:spTree>
      <p:nvGrpSpPr>
        <p:cNvPr id="1" name=""/>
        <p:cNvGrpSpPr/>
        <p:nvPr/>
      </p:nvGrpSpPr>
      <p:grpSpPr>
        <a:xfrm>
          <a:off x="0" y="0"/>
          <a:ext cx="0" cy="0"/>
          <a:chOff x="0" y="0"/>
          <a:chExt cx="0" cy="0"/>
        </a:xfrm>
      </p:grpSpPr>
      <p:sp>
        <p:nvSpPr>
          <p:cNvPr id="32" name="テキスト プレースホルダー 11"/>
          <p:cNvSpPr>
            <a:spLocks noGrp="1"/>
          </p:cNvSpPr>
          <p:nvPr>
            <p:ph type="body" sz="quarter" idx="19" hasCustomPrompt="1"/>
          </p:nvPr>
        </p:nvSpPr>
        <p:spPr>
          <a:xfrm>
            <a:off x="1753528" y="3844757"/>
            <a:ext cx="1746090" cy="1281425"/>
          </a:xfrm>
        </p:spPr>
        <p:txBody>
          <a:bodyPr anchor="ctr">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6600" baseline="0">
                <a:solidFill>
                  <a:schemeClr val="accent1"/>
                </a:solidFill>
              </a:defRPr>
            </a:lvl1pPr>
          </a:lstStyle>
          <a:p>
            <a:pPr lvl="0"/>
            <a:r>
              <a:rPr lang="en-US" dirty="0" smtClean="0"/>
              <a:t>00%</a:t>
            </a:r>
          </a:p>
        </p:txBody>
      </p:sp>
      <p:sp>
        <p:nvSpPr>
          <p:cNvPr id="42" name="テキスト プレースホルダー 11"/>
          <p:cNvSpPr>
            <a:spLocks noGrp="1"/>
          </p:cNvSpPr>
          <p:nvPr>
            <p:ph type="body" sz="quarter" idx="30" hasCustomPrompt="1"/>
          </p:nvPr>
        </p:nvSpPr>
        <p:spPr>
          <a:xfrm>
            <a:off x="6047262" y="3830902"/>
            <a:ext cx="1746090" cy="1281425"/>
          </a:xfrm>
        </p:spPr>
        <p:txBody>
          <a:bodyPr anchor="ctr">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6600" baseline="0">
                <a:solidFill>
                  <a:schemeClr val="bg1">
                    <a:lumMod val="90000"/>
                    <a:lumOff val="10000"/>
                  </a:schemeClr>
                </a:solidFill>
              </a:defRPr>
            </a:lvl1pPr>
          </a:lstStyle>
          <a:p>
            <a:pPr lvl="0"/>
            <a:r>
              <a:rPr lang="en-US" dirty="0" smtClean="0"/>
              <a:t>00%</a:t>
            </a:r>
          </a:p>
        </p:txBody>
      </p:sp>
      <p:sp>
        <p:nvSpPr>
          <p:cNvPr id="43" name="テキスト プレースホルダー 11"/>
          <p:cNvSpPr>
            <a:spLocks noGrp="1"/>
          </p:cNvSpPr>
          <p:nvPr>
            <p:ph type="body" sz="quarter" idx="31" hasCustomPrompt="1"/>
          </p:nvPr>
        </p:nvSpPr>
        <p:spPr>
          <a:xfrm>
            <a:off x="10354180" y="3817047"/>
            <a:ext cx="1746090" cy="1281425"/>
          </a:xfrm>
        </p:spPr>
        <p:txBody>
          <a:bodyPr anchor="ctr">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6600" baseline="0">
                <a:solidFill>
                  <a:schemeClr val="accent1"/>
                </a:solidFill>
              </a:defRPr>
            </a:lvl1pPr>
          </a:lstStyle>
          <a:p>
            <a:pPr lvl="0"/>
            <a:r>
              <a:rPr lang="en-US" dirty="0" smtClean="0"/>
              <a:t>00%</a:t>
            </a:r>
          </a:p>
        </p:txBody>
      </p:sp>
      <p:sp>
        <p:nvSpPr>
          <p:cNvPr id="44" name="テキスト プレースホルダー 11"/>
          <p:cNvSpPr>
            <a:spLocks noGrp="1"/>
          </p:cNvSpPr>
          <p:nvPr>
            <p:ph type="body" sz="quarter" idx="32" hasCustomPrompt="1"/>
          </p:nvPr>
        </p:nvSpPr>
        <p:spPr>
          <a:xfrm>
            <a:off x="14675881" y="3817050"/>
            <a:ext cx="1746090" cy="1281425"/>
          </a:xfrm>
        </p:spPr>
        <p:txBody>
          <a:bodyPr anchor="ctr">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6600" baseline="0">
                <a:solidFill>
                  <a:schemeClr val="bg1">
                    <a:lumMod val="90000"/>
                    <a:lumOff val="10000"/>
                  </a:schemeClr>
                </a:solidFill>
              </a:defRPr>
            </a:lvl1pPr>
          </a:lstStyle>
          <a:p>
            <a:pPr lvl="0"/>
            <a:r>
              <a:rPr lang="en-US" dirty="0" smtClean="0"/>
              <a:t>00%</a:t>
            </a:r>
          </a:p>
        </p:txBody>
      </p:sp>
      <p:sp>
        <p:nvSpPr>
          <p:cNvPr id="11" name="グラフ プレースホルダー 10"/>
          <p:cNvSpPr>
            <a:spLocks noGrp="1"/>
          </p:cNvSpPr>
          <p:nvPr>
            <p:ph type="chart" sz="quarter" idx="25" hasCustomPrompt="1"/>
          </p:nvPr>
        </p:nvSpPr>
        <p:spPr>
          <a:xfrm>
            <a:off x="715963" y="2535238"/>
            <a:ext cx="3829050" cy="3814638"/>
          </a:xfrm>
        </p:spPr>
        <p:txBody>
          <a:bodyPr>
            <a:normAutofit/>
          </a:bodyPr>
          <a:lstStyle>
            <a:lvl1pPr>
              <a:defRPr sz="2000"/>
            </a:lvl1pPr>
          </a:lstStyle>
          <a:p>
            <a:r>
              <a:rPr lang="en-US" dirty="0" smtClean="0"/>
              <a:t>Add Graph</a:t>
            </a:r>
            <a:endParaRPr lang="en-US" dirty="0"/>
          </a:p>
        </p:txBody>
      </p:sp>
      <p:sp>
        <p:nvSpPr>
          <p:cNvPr id="36" name="グラフ プレースホルダー 10"/>
          <p:cNvSpPr>
            <a:spLocks noGrp="1"/>
          </p:cNvSpPr>
          <p:nvPr>
            <p:ph type="chart" sz="quarter" idx="26" hasCustomPrompt="1"/>
          </p:nvPr>
        </p:nvSpPr>
        <p:spPr>
          <a:xfrm>
            <a:off x="5026063" y="2535238"/>
            <a:ext cx="3829050" cy="3814638"/>
          </a:xfrm>
        </p:spPr>
        <p:txBody>
          <a:bodyPr>
            <a:normAutofit/>
          </a:bodyPr>
          <a:lstStyle>
            <a:lvl1pPr>
              <a:defRPr sz="2000"/>
            </a:lvl1pPr>
          </a:lstStyle>
          <a:p>
            <a:r>
              <a:rPr lang="en-US" dirty="0" smtClean="0"/>
              <a:t>Add Graph</a:t>
            </a:r>
            <a:endParaRPr lang="en-US" dirty="0"/>
          </a:p>
        </p:txBody>
      </p:sp>
      <p:sp>
        <p:nvSpPr>
          <p:cNvPr id="37" name="グラフ プレースホルダー 10"/>
          <p:cNvSpPr>
            <a:spLocks noGrp="1"/>
          </p:cNvSpPr>
          <p:nvPr>
            <p:ph type="chart" sz="quarter" idx="27" hasCustomPrompt="1"/>
          </p:nvPr>
        </p:nvSpPr>
        <p:spPr>
          <a:xfrm>
            <a:off x="9317298" y="2535238"/>
            <a:ext cx="3829050" cy="3814638"/>
          </a:xfrm>
        </p:spPr>
        <p:txBody>
          <a:bodyPr>
            <a:normAutofit/>
          </a:bodyPr>
          <a:lstStyle>
            <a:lvl1pPr>
              <a:defRPr sz="2000"/>
            </a:lvl1pPr>
          </a:lstStyle>
          <a:p>
            <a:r>
              <a:rPr lang="en-US" dirty="0" smtClean="0"/>
              <a:t>Add Graph</a:t>
            </a:r>
            <a:endParaRPr lang="en-US" dirty="0"/>
          </a:p>
        </p:txBody>
      </p:sp>
      <p:sp>
        <p:nvSpPr>
          <p:cNvPr id="40" name="グラフ プレースホルダー 10"/>
          <p:cNvSpPr>
            <a:spLocks noGrp="1"/>
          </p:cNvSpPr>
          <p:nvPr>
            <p:ph type="chart" sz="quarter" idx="28" hasCustomPrompt="1"/>
          </p:nvPr>
        </p:nvSpPr>
        <p:spPr>
          <a:xfrm>
            <a:off x="13586344" y="2535239"/>
            <a:ext cx="3829050" cy="3814638"/>
          </a:xfrm>
        </p:spPr>
        <p:txBody>
          <a:bodyPr>
            <a:normAutofit/>
          </a:bodyPr>
          <a:lstStyle>
            <a:lvl1pPr>
              <a:defRPr sz="2000"/>
            </a:lvl1pPr>
          </a:lstStyle>
          <a:p>
            <a:r>
              <a:rPr lang="en-US" dirty="0" smtClean="0"/>
              <a:t>Add Graph</a:t>
            </a:r>
            <a:endParaRPr lang="en-US" dirty="0"/>
          </a:p>
        </p:txBody>
      </p:sp>
      <p:pic>
        <p:nvPicPr>
          <p:cNvPr id="17" name="図 16"/>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267986" y="7261094"/>
            <a:ext cx="4268616" cy="421062"/>
          </a:xfrm>
          <a:prstGeom prst="rect">
            <a:avLst/>
          </a:prstGeom>
        </p:spPr>
      </p:pic>
      <p:pic>
        <p:nvPicPr>
          <p:cNvPr id="22" name="図 21"/>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4544396" y="7230362"/>
            <a:ext cx="4268616" cy="421062"/>
          </a:xfrm>
          <a:prstGeom prst="rect">
            <a:avLst/>
          </a:prstGeom>
        </p:spPr>
      </p:pic>
      <p:pic>
        <p:nvPicPr>
          <p:cNvPr id="24" name="図 2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8855113" y="7274948"/>
            <a:ext cx="4268616" cy="421062"/>
          </a:xfrm>
          <a:prstGeom prst="rect">
            <a:avLst/>
          </a:prstGeom>
        </p:spPr>
      </p:pic>
      <p:pic>
        <p:nvPicPr>
          <p:cNvPr id="34" name="図 3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3123729" y="7274949"/>
            <a:ext cx="4268616" cy="421062"/>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4" name="正方形/長方形 13"/>
          <p:cNvSpPr>
            <a:spLocks/>
          </p:cNvSpPr>
          <p:nvPr userDrawn="1"/>
        </p:nvSpPr>
        <p:spPr>
          <a:xfrm>
            <a:off x="716646" y="6515821"/>
            <a:ext cx="3819854" cy="759127"/>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3" name="正方形/長方形 22"/>
          <p:cNvSpPr>
            <a:spLocks/>
          </p:cNvSpPr>
          <p:nvPr userDrawn="1"/>
        </p:nvSpPr>
        <p:spPr>
          <a:xfrm>
            <a:off x="9317298" y="6515822"/>
            <a:ext cx="3819854" cy="759127"/>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2"/>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7" name="正方形/長方形 26"/>
          <p:cNvSpPr>
            <a:spLocks/>
          </p:cNvSpPr>
          <p:nvPr userDrawn="1"/>
        </p:nvSpPr>
        <p:spPr>
          <a:xfrm>
            <a:off x="5010380" y="6515822"/>
            <a:ext cx="3819854" cy="759127"/>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テキスト プレースホルダー 11"/>
          <p:cNvSpPr>
            <a:spLocks noGrp="1"/>
          </p:cNvSpPr>
          <p:nvPr>
            <p:ph type="body" sz="quarter" idx="15" hasCustomPrompt="1"/>
          </p:nvPr>
        </p:nvSpPr>
        <p:spPr>
          <a:xfrm>
            <a:off x="782025" y="6532669"/>
            <a:ext cx="3625705"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29" name="テキスト プレースホルダー 11"/>
          <p:cNvSpPr>
            <a:spLocks noGrp="1"/>
          </p:cNvSpPr>
          <p:nvPr>
            <p:ph type="body" sz="quarter" idx="16" hasCustomPrompt="1"/>
          </p:nvPr>
        </p:nvSpPr>
        <p:spPr>
          <a:xfrm>
            <a:off x="5075663" y="6532670"/>
            <a:ext cx="3625705"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31" name="テキスト プレースホルダー 11"/>
          <p:cNvSpPr>
            <a:spLocks noGrp="1"/>
          </p:cNvSpPr>
          <p:nvPr>
            <p:ph type="body" sz="quarter" idx="18" hasCustomPrompt="1"/>
          </p:nvPr>
        </p:nvSpPr>
        <p:spPr>
          <a:xfrm>
            <a:off x="9429163" y="6532670"/>
            <a:ext cx="3625705"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33" name="テキスト プレースホルダー 11"/>
          <p:cNvSpPr>
            <a:spLocks noGrp="1"/>
          </p:cNvSpPr>
          <p:nvPr>
            <p:ph type="body" sz="quarter" idx="20" hasCustomPrompt="1"/>
          </p:nvPr>
        </p:nvSpPr>
        <p:spPr>
          <a:xfrm>
            <a:off x="4980253" y="7371935"/>
            <a:ext cx="3819854" cy="1862686"/>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lumMod val="90000"/>
                    <a:lumOff val="10000"/>
                  </a:schemeClr>
                </a:solidFill>
              </a:defRPr>
            </a:lvl1pPr>
          </a:lstStyle>
          <a:p>
            <a:pPr lvl="0"/>
            <a:r>
              <a:rPr lang="en-US" dirty="0" smtClean="0"/>
              <a:t>Text Here</a:t>
            </a:r>
            <a:endParaRPr lang="en-US" dirty="0"/>
          </a:p>
        </p:txBody>
      </p:sp>
      <p:sp>
        <p:nvSpPr>
          <p:cNvPr id="35" name="テキスト プレースホルダー 11"/>
          <p:cNvSpPr>
            <a:spLocks noGrp="1"/>
          </p:cNvSpPr>
          <p:nvPr>
            <p:ph type="body" sz="quarter" idx="22" hasCustomPrompt="1"/>
          </p:nvPr>
        </p:nvSpPr>
        <p:spPr>
          <a:xfrm>
            <a:off x="9317298" y="7371935"/>
            <a:ext cx="3819854" cy="1862686"/>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lumMod val="90000"/>
                    <a:lumOff val="10000"/>
                  </a:schemeClr>
                </a:solidFill>
              </a:defRPr>
            </a:lvl1pPr>
          </a:lstStyle>
          <a:p>
            <a:pPr lvl="0"/>
            <a:r>
              <a:rPr lang="en-US" dirty="0" smtClean="0"/>
              <a:t>Text Here</a:t>
            </a:r>
            <a:endParaRPr lang="en-US" dirty="0"/>
          </a:p>
        </p:txBody>
      </p:sp>
      <p:sp>
        <p:nvSpPr>
          <p:cNvPr id="25" name="正方形/長方形 24"/>
          <p:cNvSpPr>
            <a:spLocks/>
          </p:cNvSpPr>
          <p:nvPr userDrawn="1"/>
        </p:nvSpPr>
        <p:spPr>
          <a:xfrm>
            <a:off x="13586344" y="6515822"/>
            <a:ext cx="3819854" cy="759127"/>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6" name="テキスト プレースホルダー 11"/>
          <p:cNvSpPr>
            <a:spLocks noGrp="1"/>
          </p:cNvSpPr>
          <p:nvPr>
            <p:ph type="body" sz="quarter" idx="23" hasCustomPrompt="1"/>
          </p:nvPr>
        </p:nvSpPr>
        <p:spPr>
          <a:xfrm>
            <a:off x="13651627" y="6532670"/>
            <a:ext cx="3625705"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30" name="テキスト プレースホルダー 11"/>
          <p:cNvSpPr>
            <a:spLocks noGrp="1"/>
          </p:cNvSpPr>
          <p:nvPr>
            <p:ph type="body" sz="quarter" idx="24" hasCustomPrompt="1"/>
          </p:nvPr>
        </p:nvSpPr>
        <p:spPr>
          <a:xfrm>
            <a:off x="13556217" y="7371935"/>
            <a:ext cx="3819854" cy="1862686"/>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lumMod val="90000"/>
                    <a:lumOff val="10000"/>
                  </a:schemeClr>
                </a:solidFill>
              </a:defRPr>
            </a:lvl1pPr>
          </a:lstStyle>
          <a:p>
            <a:pPr lvl="0"/>
            <a:r>
              <a:rPr lang="en-US" dirty="0" smtClean="0"/>
              <a:t>Text Here</a:t>
            </a:r>
            <a:endParaRPr lang="en-US" dirty="0"/>
          </a:p>
        </p:txBody>
      </p:sp>
      <p:sp>
        <p:nvSpPr>
          <p:cNvPr id="41" name="テキスト プレースホルダー 11"/>
          <p:cNvSpPr>
            <a:spLocks noGrp="1"/>
          </p:cNvSpPr>
          <p:nvPr>
            <p:ph type="body" sz="quarter" idx="29" hasCustomPrompt="1"/>
          </p:nvPr>
        </p:nvSpPr>
        <p:spPr>
          <a:xfrm>
            <a:off x="724542" y="7385473"/>
            <a:ext cx="3819854" cy="1862686"/>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lumMod val="90000"/>
                    <a:lumOff val="10000"/>
                  </a:schemeClr>
                </a:solidFill>
              </a:defRPr>
            </a:lvl1pPr>
          </a:lstStyle>
          <a:p>
            <a:pPr lvl="0"/>
            <a:r>
              <a:rPr lang="en-US" dirty="0" smtClean="0"/>
              <a:t>Text Here</a:t>
            </a:r>
            <a:endParaRPr lang="en-US" dirty="0"/>
          </a:p>
        </p:txBody>
      </p:sp>
    </p:spTree>
    <p:extLst>
      <p:ext uri="{BB962C8B-B14F-4D97-AF65-F5344CB8AC3E}">
        <p14:creationId xmlns:p14="http://schemas.microsoft.com/office/powerpoint/2010/main" val="99944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21"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heel(1)">
                                      <p:cBhvr>
                                        <p:cTn id="23" dur="1000"/>
                                        <p:tgtEl>
                                          <p:spTgt spid="11"/>
                                        </p:tgtEl>
                                      </p:cBhvr>
                                    </p:animEffect>
                                  </p:childTnLst>
                                </p:cTn>
                              </p:par>
                            </p:childTnLst>
                          </p:cTn>
                        </p:par>
                        <p:par>
                          <p:cTn id="24" fill="hold">
                            <p:stCondLst>
                              <p:cond delay="1500"/>
                            </p:stCondLst>
                            <p:childTnLst>
                              <p:par>
                                <p:cTn id="25" presetID="2" presetClass="entr" presetSubtype="4" fill="hold" grpId="0" nodeType="afterEffect">
                                  <p:stCondLst>
                                    <p:cond delay="0"/>
                                  </p:stCondLst>
                                  <p:childTnLst>
                                    <p:set>
                                      <p:cBhvr>
                                        <p:cTn id="26" dur="1" fill="hold">
                                          <p:stCondLst>
                                            <p:cond delay="0"/>
                                          </p:stCondLst>
                                        </p:cTn>
                                        <p:tgtEl>
                                          <p:spTgt spid="32">
                                            <p:txEl>
                                              <p:pRg st="0" end="0"/>
                                            </p:txEl>
                                          </p:spTgt>
                                        </p:tgtEl>
                                        <p:attrNameLst>
                                          <p:attrName>style.visibility</p:attrName>
                                        </p:attrNameLst>
                                      </p:cBhvr>
                                      <p:to>
                                        <p:strVal val="visible"/>
                                      </p:to>
                                    </p:set>
                                    <p:anim calcmode="lin" valueType="num">
                                      <p:cBhvr additive="base">
                                        <p:cTn id="27"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2">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8">
                                            <p:txEl>
                                              <p:pRg st="0" end="0"/>
                                            </p:txEl>
                                          </p:spTgt>
                                        </p:tgtEl>
                                        <p:attrNameLst>
                                          <p:attrName>style.visibility</p:attrName>
                                        </p:attrNameLst>
                                      </p:cBhvr>
                                      <p:to>
                                        <p:strVal val="visible"/>
                                      </p:to>
                                    </p:set>
                                    <p:anim calcmode="lin" valueType="num">
                                      <p:cBhvr additive="base">
                                        <p:cTn id="3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1">
                                            <p:txEl>
                                              <p:pRg st="0" end="0"/>
                                            </p:txEl>
                                          </p:spTgt>
                                        </p:tgtEl>
                                        <p:attrNameLst>
                                          <p:attrName>style.visibility</p:attrName>
                                        </p:attrNameLst>
                                      </p:cBhvr>
                                      <p:to>
                                        <p:strVal val="visible"/>
                                      </p:to>
                                    </p:set>
                                    <p:anim calcmode="lin" valueType="num">
                                      <p:cBhvr additive="base">
                                        <p:cTn id="43"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1">
                                            <p:txEl>
                                              <p:pRg st="0" end="0"/>
                                            </p:txEl>
                                          </p:spTgt>
                                        </p:tgtEl>
                                        <p:attrNameLst>
                                          <p:attrName>ppt_y</p:attrName>
                                        </p:attrNameLst>
                                      </p:cBhvr>
                                      <p:tavLst>
                                        <p:tav tm="0">
                                          <p:val>
                                            <p:strVal val="1+#ppt_h/2"/>
                                          </p:val>
                                        </p:tav>
                                        <p:tav tm="100000">
                                          <p:val>
                                            <p:strVal val="#ppt_y"/>
                                          </p:val>
                                        </p:tav>
                                      </p:tavLst>
                                    </p:anim>
                                  </p:childTnLst>
                                </p:cTn>
                              </p:par>
                            </p:childTnLst>
                          </p:cTn>
                        </p:par>
                        <p:par>
                          <p:cTn id="45" fill="hold">
                            <p:stCondLst>
                              <p:cond delay="2000"/>
                            </p:stCondLst>
                            <p:childTnLst>
                              <p:par>
                                <p:cTn id="46" presetID="21" presetClass="entr" presetSubtype="1"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wheel(1)">
                                      <p:cBhvr>
                                        <p:cTn id="48" dur="1000"/>
                                        <p:tgtEl>
                                          <p:spTgt spid="36"/>
                                        </p:tgtEl>
                                      </p:cBhvr>
                                    </p:animEffect>
                                  </p:childTnLst>
                                </p:cTn>
                              </p:par>
                            </p:childTnLst>
                          </p:cTn>
                        </p:par>
                        <p:par>
                          <p:cTn id="49" fill="hold">
                            <p:stCondLst>
                              <p:cond delay="3000"/>
                            </p:stCondLst>
                            <p:childTnLst>
                              <p:par>
                                <p:cTn id="50" presetID="2" presetClass="entr" presetSubtype="4" fill="hold" grpId="0" nodeType="afterEffect">
                                  <p:stCondLst>
                                    <p:cond delay="0"/>
                                  </p:stCondLst>
                                  <p:childTnLst>
                                    <p:set>
                                      <p:cBhvr>
                                        <p:cTn id="51" dur="1" fill="hold">
                                          <p:stCondLst>
                                            <p:cond delay="0"/>
                                          </p:stCondLst>
                                        </p:cTn>
                                        <p:tgtEl>
                                          <p:spTgt spid="42">
                                            <p:txEl>
                                              <p:pRg st="0" end="0"/>
                                            </p:txEl>
                                          </p:spTgt>
                                        </p:tgtEl>
                                        <p:attrNameLst>
                                          <p:attrName>style.visibility</p:attrName>
                                        </p:attrNameLst>
                                      </p:cBhvr>
                                      <p:to>
                                        <p:strVal val="visible"/>
                                      </p:to>
                                    </p:set>
                                    <p:anim calcmode="lin" valueType="num">
                                      <p:cBhvr additive="base">
                                        <p:cTn id="52"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42">
                                            <p:txEl>
                                              <p:pRg st="0" end="0"/>
                                            </p:txEl>
                                          </p:spTgt>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additive="base">
                                        <p:cTn id="56" dur="500" fill="hold"/>
                                        <p:tgtEl>
                                          <p:spTgt spid="27"/>
                                        </p:tgtEl>
                                        <p:attrNameLst>
                                          <p:attrName>ppt_x</p:attrName>
                                        </p:attrNameLst>
                                      </p:cBhvr>
                                      <p:tavLst>
                                        <p:tav tm="0">
                                          <p:val>
                                            <p:strVal val="#ppt_x"/>
                                          </p:val>
                                        </p:tav>
                                        <p:tav tm="100000">
                                          <p:val>
                                            <p:strVal val="#ppt_x"/>
                                          </p:val>
                                        </p:tav>
                                      </p:tavLst>
                                    </p:anim>
                                    <p:anim calcmode="lin" valueType="num">
                                      <p:cBhvr additive="base">
                                        <p:cTn id="57" dur="500" fill="hold"/>
                                        <p:tgtEl>
                                          <p:spTgt spid="27"/>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9">
                                            <p:txEl>
                                              <p:pRg st="0" end="0"/>
                                            </p:txEl>
                                          </p:spTgt>
                                        </p:tgtEl>
                                        <p:attrNameLst>
                                          <p:attrName>style.visibility</p:attrName>
                                        </p:attrNameLst>
                                      </p:cBhvr>
                                      <p:to>
                                        <p:strVal val="visible"/>
                                      </p:to>
                                    </p:set>
                                    <p:anim calcmode="lin" valueType="num">
                                      <p:cBhvr additive="base">
                                        <p:cTn id="60"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29">
                                            <p:txEl>
                                              <p:pRg st="0" end="0"/>
                                            </p:txEl>
                                          </p:spTgt>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500" fill="hold"/>
                                        <p:tgtEl>
                                          <p:spTgt spid="22"/>
                                        </p:tgtEl>
                                        <p:attrNameLst>
                                          <p:attrName>ppt_x</p:attrName>
                                        </p:attrNameLst>
                                      </p:cBhvr>
                                      <p:tavLst>
                                        <p:tav tm="0">
                                          <p:val>
                                            <p:strVal val="#ppt_x"/>
                                          </p:val>
                                        </p:tav>
                                        <p:tav tm="100000">
                                          <p:val>
                                            <p:strVal val="#ppt_x"/>
                                          </p:val>
                                        </p:tav>
                                      </p:tavLst>
                                    </p:anim>
                                    <p:anim calcmode="lin" valueType="num">
                                      <p:cBhvr additive="base">
                                        <p:cTn id="65" dur="500" fill="hold"/>
                                        <p:tgtEl>
                                          <p:spTgt spid="22"/>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33">
                                            <p:txEl>
                                              <p:pRg st="0" end="0"/>
                                            </p:txEl>
                                          </p:spTgt>
                                        </p:tgtEl>
                                        <p:attrNameLst>
                                          <p:attrName>style.visibility</p:attrName>
                                        </p:attrNameLst>
                                      </p:cBhvr>
                                      <p:to>
                                        <p:strVal val="visible"/>
                                      </p:to>
                                    </p:set>
                                    <p:anim calcmode="lin" valueType="num">
                                      <p:cBhvr additive="base">
                                        <p:cTn id="68"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70" fill="hold">
                            <p:stCondLst>
                              <p:cond delay="3500"/>
                            </p:stCondLst>
                            <p:childTnLst>
                              <p:par>
                                <p:cTn id="71" presetID="21" presetClass="entr" presetSubtype="1" fill="hold" grpId="0"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heel(1)">
                                      <p:cBhvr>
                                        <p:cTn id="73" dur="1000"/>
                                        <p:tgtEl>
                                          <p:spTgt spid="37"/>
                                        </p:tgtEl>
                                      </p:cBhvr>
                                    </p:animEffect>
                                  </p:childTnLst>
                                </p:cTn>
                              </p:par>
                            </p:childTnLst>
                          </p:cTn>
                        </p:par>
                        <p:par>
                          <p:cTn id="74" fill="hold">
                            <p:stCondLst>
                              <p:cond delay="4500"/>
                            </p:stCondLst>
                            <p:childTnLst>
                              <p:par>
                                <p:cTn id="75" presetID="2" presetClass="entr" presetSubtype="4" fill="hold" grpId="0" nodeType="afterEffect">
                                  <p:stCondLst>
                                    <p:cond delay="0"/>
                                  </p:stCondLst>
                                  <p:childTnLst>
                                    <p:set>
                                      <p:cBhvr>
                                        <p:cTn id="76" dur="1" fill="hold">
                                          <p:stCondLst>
                                            <p:cond delay="0"/>
                                          </p:stCondLst>
                                        </p:cTn>
                                        <p:tgtEl>
                                          <p:spTgt spid="43">
                                            <p:txEl>
                                              <p:pRg st="0" end="0"/>
                                            </p:txEl>
                                          </p:spTgt>
                                        </p:tgtEl>
                                        <p:attrNameLst>
                                          <p:attrName>style.visibility</p:attrName>
                                        </p:attrNameLst>
                                      </p:cBhvr>
                                      <p:to>
                                        <p:strVal val="visible"/>
                                      </p:to>
                                    </p:set>
                                    <p:anim calcmode="lin" valueType="num">
                                      <p:cBhvr additive="base">
                                        <p:cTn id="77"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43">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1">
                                            <p:txEl>
                                              <p:pRg st="0" end="0"/>
                                            </p:txEl>
                                          </p:spTgt>
                                        </p:tgtEl>
                                        <p:attrNameLst>
                                          <p:attrName>style.visibility</p:attrName>
                                        </p:attrNameLst>
                                      </p:cBhvr>
                                      <p:to>
                                        <p:strVal val="visible"/>
                                      </p:to>
                                    </p:set>
                                    <p:anim calcmode="lin" valueType="num">
                                      <p:cBhvr additive="base">
                                        <p:cTn id="81"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31">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additive="base">
                                        <p:cTn id="85" dur="500" fill="hold"/>
                                        <p:tgtEl>
                                          <p:spTgt spid="23"/>
                                        </p:tgtEl>
                                        <p:attrNameLst>
                                          <p:attrName>ppt_x</p:attrName>
                                        </p:attrNameLst>
                                      </p:cBhvr>
                                      <p:tavLst>
                                        <p:tav tm="0">
                                          <p:val>
                                            <p:strVal val="#ppt_x"/>
                                          </p:val>
                                        </p:tav>
                                        <p:tav tm="100000">
                                          <p:val>
                                            <p:strVal val="#ppt_x"/>
                                          </p:val>
                                        </p:tav>
                                      </p:tavLst>
                                    </p:anim>
                                    <p:anim calcmode="lin" valueType="num">
                                      <p:cBhvr additive="base">
                                        <p:cTn id="86" dur="500" fill="hold"/>
                                        <p:tgtEl>
                                          <p:spTgt spid="23"/>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24"/>
                                        </p:tgtEl>
                                        <p:attrNameLst>
                                          <p:attrName>style.visibility</p:attrName>
                                        </p:attrNameLst>
                                      </p:cBhvr>
                                      <p:to>
                                        <p:strVal val="visible"/>
                                      </p:to>
                                    </p:set>
                                    <p:anim calcmode="lin" valueType="num">
                                      <p:cBhvr additive="base">
                                        <p:cTn id="89" dur="500" fill="hold"/>
                                        <p:tgtEl>
                                          <p:spTgt spid="24"/>
                                        </p:tgtEl>
                                        <p:attrNameLst>
                                          <p:attrName>ppt_x</p:attrName>
                                        </p:attrNameLst>
                                      </p:cBhvr>
                                      <p:tavLst>
                                        <p:tav tm="0">
                                          <p:val>
                                            <p:strVal val="#ppt_x"/>
                                          </p:val>
                                        </p:tav>
                                        <p:tav tm="100000">
                                          <p:val>
                                            <p:strVal val="#ppt_x"/>
                                          </p:val>
                                        </p:tav>
                                      </p:tavLst>
                                    </p:anim>
                                    <p:anim calcmode="lin" valueType="num">
                                      <p:cBhvr additive="base">
                                        <p:cTn id="90" dur="500" fill="hold"/>
                                        <p:tgtEl>
                                          <p:spTgt spid="24"/>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35">
                                            <p:txEl>
                                              <p:pRg st="0" end="0"/>
                                            </p:txEl>
                                          </p:spTgt>
                                        </p:tgtEl>
                                        <p:attrNameLst>
                                          <p:attrName>style.visibility</p:attrName>
                                        </p:attrNameLst>
                                      </p:cBhvr>
                                      <p:to>
                                        <p:strVal val="visible"/>
                                      </p:to>
                                    </p:set>
                                    <p:anim calcmode="lin" valueType="num">
                                      <p:cBhvr additive="base">
                                        <p:cTn id="93"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95" fill="hold">
                            <p:stCondLst>
                              <p:cond delay="5000"/>
                            </p:stCondLst>
                            <p:childTnLst>
                              <p:par>
                                <p:cTn id="96" presetID="21" presetClass="entr" presetSubtype="1" fill="hold" grpId="0" nodeType="afterEffect">
                                  <p:stCondLst>
                                    <p:cond delay="0"/>
                                  </p:stCondLst>
                                  <p:childTnLst>
                                    <p:set>
                                      <p:cBhvr>
                                        <p:cTn id="97" dur="1" fill="hold">
                                          <p:stCondLst>
                                            <p:cond delay="0"/>
                                          </p:stCondLst>
                                        </p:cTn>
                                        <p:tgtEl>
                                          <p:spTgt spid="40"/>
                                        </p:tgtEl>
                                        <p:attrNameLst>
                                          <p:attrName>style.visibility</p:attrName>
                                        </p:attrNameLst>
                                      </p:cBhvr>
                                      <p:to>
                                        <p:strVal val="visible"/>
                                      </p:to>
                                    </p:set>
                                    <p:animEffect transition="in" filter="wheel(1)">
                                      <p:cBhvr>
                                        <p:cTn id="98" dur="1000"/>
                                        <p:tgtEl>
                                          <p:spTgt spid="40"/>
                                        </p:tgtEl>
                                      </p:cBhvr>
                                    </p:animEffect>
                                  </p:childTnLst>
                                </p:cTn>
                              </p:par>
                            </p:childTnLst>
                          </p:cTn>
                        </p:par>
                        <p:par>
                          <p:cTn id="99" fill="hold">
                            <p:stCondLst>
                              <p:cond delay="6000"/>
                            </p:stCondLst>
                            <p:childTnLst>
                              <p:par>
                                <p:cTn id="100" presetID="2" presetClass="entr" presetSubtype="4" fill="hold" grpId="0" nodeType="afterEffect">
                                  <p:stCondLst>
                                    <p:cond delay="0"/>
                                  </p:stCondLst>
                                  <p:childTnLst>
                                    <p:set>
                                      <p:cBhvr>
                                        <p:cTn id="101" dur="1" fill="hold">
                                          <p:stCondLst>
                                            <p:cond delay="0"/>
                                          </p:stCondLst>
                                        </p:cTn>
                                        <p:tgtEl>
                                          <p:spTgt spid="44">
                                            <p:txEl>
                                              <p:pRg st="0" end="0"/>
                                            </p:txEl>
                                          </p:spTgt>
                                        </p:tgtEl>
                                        <p:attrNameLst>
                                          <p:attrName>style.visibility</p:attrName>
                                        </p:attrNameLst>
                                      </p:cBhvr>
                                      <p:to>
                                        <p:strVal val="visible"/>
                                      </p:to>
                                    </p:set>
                                    <p:anim calcmode="lin" valueType="num">
                                      <p:cBhvr additive="base">
                                        <p:cTn id="102"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additive="base">
                                        <p:cTn id="103" dur="500" fill="hold"/>
                                        <p:tgtEl>
                                          <p:spTgt spid="44">
                                            <p:txEl>
                                              <p:pRg st="0" end="0"/>
                                            </p:txEl>
                                          </p:spTgt>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26">
                                            <p:txEl>
                                              <p:pRg st="0" end="0"/>
                                            </p:txEl>
                                          </p:spTgt>
                                        </p:tgtEl>
                                        <p:attrNameLst>
                                          <p:attrName>style.visibility</p:attrName>
                                        </p:attrNameLst>
                                      </p:cBhvr>
                                      <p:to>
                                        <p:strVal val="visible"/>
                                      </p:to>
                                    </p:set>
                                    <p:anim calcmode="lin" valueType="num">
                                      <p:cBhvr additive="base">
                                        <p:cTn id="106"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107"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0"/>
                                  </p:stCondLst>
                                  <p:childTnLst>
                                    <p:set>
                                      <p:cBhvr>
                                        <p:cTn id="109" dur="1" fill="hold">
                                          <p:stCondLst>
                                            <p:cond delay="0"/>
                                          </p:stCondLst>
                                        </p:cTn>
                                        <p:tgtEl>
                                          <p:spTgt spid="25"/>
                                        </p:tgtEl>
                                        <p:attrNameLst>
                                          <p:attrName>style.visibility</p:attrName>
                                        </p:attrNameLst>
                                      </p:cBhvr>
                                      <p:to>
                                        <p:strVal val="visible"/>
                                      </p:to>
                                    </p:set>
                                    <p:anim calcmode="lin" valueType="num">
                                      <p:cBhvr additive="base">
                                        <p:cTn id="110" dur="500" fill="hold"/>
                                        <p:tgtEl>
                                          <p:spTgt spid="25"/>
                                        </p:tgtEl>
                                        <p:attrNameLst>
                                          <p:attrName>ppt_x</p:attrName>
                                        </p:attrNameLst>
                                      </p:cBhvr>
                                      <p:tavLst>
                                        <p:tav tm="0">
                                          <p:val>
                                            <p:strVal val="#ppt_x"/>
                                          </p:val>
                                        </p:tav>
                                        <p:tav tm="100000">
                                          <p:val>
                                            <p:strVal val="#ppt_x"/>
                                          </p:val>
                                        </p:tav>
                                      </p:tavLst>
                                    </p:anim>
                                    <p:anim calcmode="lin" valueType="num">
                                      <p:cBhvr additive="base">
                                        <p:cTn id="111" dur="500" fill="hold"/>
                                        <p:tgtEl>
                                          <p:spTgt spid="25"/>
                                        </p:tgtEl>
                                        <p:attrNameLst>
                                          <p:attrName>ppt_y</p:attrName>
                                        </p:attrNameLst>
                                      </p:cBhvr>
                                      <p:tavLst>
                                        <p:tav tm="0">
                                          <p:val>
                                            <p:strVal val="1+#ppt_h/2"/>
                                          </p:val>
                                        </p:tav>
                                        <p:tav tm="100000">
                                          <p:val>
                                            <p:strVal val="#ppt_y"/>
                                          </p:val>
                                        </p:tav>
                                      </p:tavLst>
                                    </p:anim>
                                  </p:childTnLst>
                                </p:cTn>
                              </p:par>
                              <p:par>
                                <p:cTn id="112" presetID="2" presetClass="entr" presetSubtype="4" fill="hold" nodeType="withEffect">
                                  <p:stCondLst>
                                    <p:cond delay="0"/>
                                  </p:stCondLst>
                                  <p:childTnLst>
                                    <p:set>
                                      <p:cBhvr>
                                        <p:cTn id="113" dur="1" fill="hold">
                                          <p:stCondLst>
                                            <p:cond delay="0"/>
                                          </p:stCondLst>
                                        </p:cTn>
                                        <p:tgtEl>
                                          <p:spTgt spid="34"/>
                                        </p:tgtEl>
                                        <p:attrNameLst>
                                          <p:attrName>style.visibility</p:attrName>
                                        </p:attrNameLst>
                                      </p:cBhvr>
                                      <p:to>
                                        <p:strVal val="visible"/>
                                      </p:to>
                                    </p:set>
                                    <p:anim calcmode="lin" valueType="num">
                                      <p:cBhvr additive="base">
                                        <p:cTn id="114" dur="500" fill="hold"/>
                                        <p:tgtEl>
                                          <p:spTgt spid="34"/>
                                        </p:tgtEl>
                                        <p:attrNameLst>
                                          <p:attrName>ppt_x</p:attrName>
                                        </p:attrNameLst>
                                      </p:cBhvr>
                                      <p:tavLst>
                                        <p:tav tm="0">
                                          <p:val>
                                            <p:strVal val="#ppt_x"/>
                                          </p:val>
                                        </p:tav>
                                        <p:tav tm="100000">
                                          <p:val>
                                            <p:strVal val="#ppt_x"/>
                                          </p:val>
                                        </p:tav>
                                      </p:tavLst>
                                    </p:anim>
                                    <p:anim calcmode="lin" valueType="num">
                                      <p:cBhvr additive="base">
                                        <p:cTn id="115" dur="500" fill="hold"/>
                                        <p:tgtEl>
                                          <p:spTgt spid="34"/>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30">
                                            <p:txEl>
                                              <p:pRg st="0" end="0"/>
                                            </p:txEl>
                                          </p:spTgt>
                                        </p:tgtEl>
                                        <p:attrNameLst>
                                          <p:attrName>style.visibility</p:attrName>
                                        </p:attrNameLst>
                                      </p:cBhvr>
                                      <p:to>
                                        <p:strVal val="visible"/>
                                      </p:to>
                                    </p:set>
                                    <p:anim calcmode="lin" valueType="num">
                                      <p:cBhvr additive="base">
                                        <p:cTn id="118"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119" dur="500" fill="hold"/>
                                        <p:tgtEl>
                                          <p:spTgt spid="3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tmplLst>
          <p:tmpl lvl="1">
            <p:tnLst>
              <p:par>
                <p:cTn presetID="2" presetClass="entr" presetSubtype="4"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42" grpId="0" build="p">
        <p:tmplLst>
          <p:tmpl lvl="1">
            <p:tnLst>
              <p:par>
                <p:cTn presetID="2" presetClass="entr" presetSubtype="4"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P spid="43" grpId="0" build="p">
        <p:tmplLst>
          <p:tmpl lvl="1">
            <p:tnLst>
              <p:par>
                <p:cTn presetID="2" presetClass="entr" presetSubtype="4"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1+#ppt_h/2"/>
                          </p:val>
                        </p:tav>
                        <p:tav tm="100000">
                          <p:val>
                            <p:strVal val="#ppt_y"/>
                          </p:val>
                        </p:tav>
                      </p:tavLst>
                    </p:anim>
                  </p:childTnLst>
                </p:cTn>
              </p:par>
            </p:tnLst>
          </p:tmpl>
        </p:tmplLst>
      </p:bldP>
      <p:bldP spid="44" grpId="0" build="p">
        <p:tmplLst>
          <p:tmpl lvl="1">
            <p:tnLst>
              <p:par>
                <p:cTn presetID="2" presetClass="entr" presetSubtype="4"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ppt_x"/>
                          </p:val>
                        </p:tav>
                        <p:tav tm="100000">
                          <p:val>
                            <p:strVal val="#ppt_x"/>
                          </p:val>
                        </p:tav>
                      </p:tavLst>
                    </p:anim>
                    <p:anim calcmode="lin" valueType="num">
                      <p:cBhvr additive="base">
                        <p:cTn dur="500" fill="hold"/>
                        <p:tgtEl>
                          <p:spTgt spid="44"/>
                        </p:tgtEl>
                        <p:attrNameLst>
                          <p:attrName>ppt_y</p:attrName>
                        </p:attrNameLst>
                      </p:cBhvr>
                      <p:tavLst>
                        <p:tav tm="0">
                          <p:val>
                            <p:strVal val="1+#ppt_h/2"/>
                          </p:val>
                        </p:tav>
                        <p:tav tm="100000">
                          <p:val>
                            <p:strVal val="#ppt_y"/>
                          </p:val>
                        </p:tav>
                      </p:tavLst>
                    </p:anim>
                  </p:childTnLst>
                </p:cTn>
              </p:par>
            </p:tnLst>
          </p:tmpl>
        </p:tmplLst>
      </p:bldP>
      <p:bldP spid="11" grpId="0"/>
      <p:bldP spid="36" grpId="0"/>
      <p:bldP spid="37" grpId="0"/>
      <p:bldP spid="40" grpId="0"/>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4" grpId="0" animBg="1"/>
      <p:bldP spid="23" grpId="0" animBg="1"/>
      <p:bldP spid="27" grpId="0" animBg="1"/>
      <p:bldP spid="28" grpId="0" build="p">
        <p:tmplLst>
          <p:tmpl lvl="1">
            <p:tnLst>
              <p:par>
                <p:cTn presetID="2" presetClass="entr" presetSubtype="4"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 presetClass="entr" presetSubtype="4"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4"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fill="hold" nodeType="with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25" grpId="0" animBg="1"/>
      <p:bldP spid="26" grpId="0" build="p">
        <p:tmplLst>
          <p:tmpl lvl="1">
            <p:tnLst>
              <p:par>
                <p:cTn presetID="2" presetClass="entr" presetSubtype="4"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4"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41" grpId="0" build="p">
        <p:tmplLst>
          <p:tmpl lvl="1">
            <p:tnLst>
              <p:par>
                <p:cTn presetID="2" presetClass="entr" presetSubtype="4" fill="hold" nodeType="with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ppt_x"/>
                          </p:val>
                        </p:tav>
                        <p:tav tm="100000">
                          <p:val>
                            <p:strVal val="#ppt_x"/>
                          </p:val>
                        </p:tav>
                      </p:tavLst>
                    </p:anim>
                    <p:anim calcmode="lin" valueType="num">
                      <p:cBhvr additive="base">
                        <p:cTn dur="500" fill="hold"/>
                        <p:tgtEl>
                          <p:spTgt spid="41"/>
                        </p:tgtEl>
                        <p:attrNameLst>
                          <p:attrName>ppt_y</p:attrName>
                        </p:attrNameLst>
                      </p:cBhvr>
                      <p:tavLst>
                        <p:tav tm="0">
                          <p:val>
                            <p:strVal val="1+#ppt_h/2"/>
                          </p:val>
                        </p:tav>
                        <p:tav tm="100000">
                          <p:val>
                            <p:strVal val="#ppt_y"/>
                          </p:val>
                        </p:tav>
                      </p:tavLst>
                    </p:anim>
                  </p:childTnLst>
                </p:cTn>
              </p:par>
            </p:tnLst>
          </p:tmpl>
        </p:tmplLst>
      </p:bldP>
    </p:bldLst>
  </p:timing>
  <p:hf hd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low">
    <p:spTree>
      <p:nvGrpSpPr>
        <p:cNvPr id="1" name=""/>
        <p:cNvGrpSpPr/>
        <p:nvPr/>
      </p:nvGrpSpPr>
      <p:grpSpPr>
        <a:xfrm>
          <a:off x="0" y="0"/>
          <a:ext cx="0" cy="0"/>
          <a:chOff x="0" y="0"/>
          <a:chExt cx="0" cy="0"/>
        </a:xfrm>
      </p:grpSpPr>
      <p:sp>
        <p:nvSpPr>
          <p:cNvPr id="11" name="フリーフォーム 10"/>
          <p:cNvSpPr/>
          <p:nvPr userDrawn="1"/>
        </p:nvSpPr>
        <p:spPr>
          <a:xfrm>
            <a:off x="-495300" y="4622800"/>
            <a:ext cx="19062700" cy="2336800"/>
          </a:xfrm>
          <a:custGeom>
            <a:avLst/>
            <a:gdLst>
              <a:gd name="connsiteX0" fmla="*/ 0 w 19062700"/>
              <a:gd name="connsiteY0" fmla="*/ 0 h 2336800"/>
              <a:gd name="connsiteX1" fmla="*/ 2730500 w 19062700"/>
              <a:gd name="connsiteY1" fmla="*/ 1524000 h 2336800"/>
              <a:gd name="connsiteX2" fmla="*/ 5384800 w 19062700"/>
              <a:gd name="connsiteY2" fmla="*/ 749300 h 2336800"/>
              <a:gd name="connsiteX3" fmla="*/ 7264400 w 19062700"/>
              <a:gd name="connsiteY3" fmla="*/ 2336800 h 2336800"/>
              <a:gd name="connsiteX4" fmla="*/ 9740900 w 19062700"/>
              <a:gd name="connsiteY4" fmla="*/ 965200 h 2336800"/>
              <a:gd name="connsiteX5" fmla="*/ 12700000 w 19062700"/>
              <a:gd name="connsiteY5" fmla="*/ 1663700 h 2336800"/>
              <a:gd name="connsiteX6" fmla="*/ 15316200 w 19062700"/>
              <a:gd name="connsiteY6" fmla="*/ 584200 h 2336800"/>
              <a:gd name="connsiteX7" fmla="*/ 19062700 w 19062700"/>
              <a:gd name="connsiteY7" fmla="*/ 2159000 h 2336800"/>
              <a:gd name="connsiteX8" fmla="*/ 19037300 w 19062700"/>
              <a:gd name="connsiteY8" fmla="*/ 2159000 h 2336800"/>
              <a:gd name="connsiteX9" fmla="*/ 19037300 w 19062700"/>
              <a:gd name="connsiteY9" fmla="*/ 2159000 h 233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062700" h="2336800">
                <a:moveTo>
                  <a:pt x="0" y="0"/>
                </a:moveTo>
                <a:lnTo>
                  <a:pt x="2730500" y="1524000"/>
                </a:lnTo>
                <a:lnTo>
                  <a:pt x="5384800" y="749300"/>
                </a:lnTo>
                <a:lnTo>
                  <a:pt x="7264400" y="2336800"/>
                </a:lnTo>
                <a:lnTo>
                  <a:pt x="9740900" y="965200"/>
                </a:lnTo>
                <a:lnTo>
                  <a:pt x="12700000" y="1663700"/>
                </a:lnTo>
                <a:lnTo>
                  <a:pt x="15316200" y="584200"/>
                </a:lnTo>
                <a:lnTo>
                  <a:pt x="19062700" y="2159000"/>
                </a:lnTo>
                <a:lnTo>
                  <a:pt x="19037300" y="2159000"/>
                </a:lnTo>
                <a:lnTo>
                  <a:pt x="19037300" y="2159000"/>
                </a:lnTo>
              </a:path>
            </a:pathLst>
          </a:custGeom>
          <a:noFill/>
          <a:ln>
            <a:solidFill>
              <a:schemeClr val="accent2"/>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円/楕円 45"/>
          <p:cNvSpPr/>
          <p:nvPr userDrawn="1"/>
        </p:nvSpPr>
        <p:spPr>
          <a:xfrm>
            <a:off x="14683187" y="5077721"/>
            <a:ext cx="307475" cy="307475"/>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41" name="円/楕円 40"/>
          <p:cNvSpPr/>
          <p:nvPr userDrawn="1"/>
        </p:nvSpPr>
        <p:spPr>
          <a:xfrm>
            <a:off x="2098173" y="6007903"/>
            <a:ext cx="307475" cy="307475"/>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42" name="円/楕円 41"/>
          <p:cNvSpPr/>
          <p:nvPr userDrawn="1"/>
        </p:nvSpPr>
        <p:spPr>
          <a:xfrm>
            <a:off x="4731080" y="5231459"/>
            <a:ext cx="307475" cy="307475"/>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43" name="円/楕円 42"/>
          <p:cNvSpPr/>
          <p:nvPr userDrawn="1"/>
        </p:nvSpPr>
        <p:spPr>
          <a:xfrm>
            <a:off x="6618034" y="6813950"/>
            <a:ext cx="307475" cy="307475"/>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44" name="円/楕円 43"/>
          <p:cNvSpPr/>
          <p:nvPr userDrawn="1"/>
        </p:nvSpPr>
        <p:spPr>
          <a:xfrm>
            <a:off x="9081834" y="5429650"/>
            <a:ext cx="307475" cy="307475"/>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45" name="円/楕円 44"/>
          <p:cNvSpPr/>
          <p:nvPr userDrawn="1"/>
        </p:nvSpPr>
        <p:spPr>
          <a:xfrm>
            <a:off x="12030221" y="6124277"/>
            <a:ext cx="307475" cy="307475"/>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49" name="テキスト プレースホルダー 11"/>
          <p:cNvSpPr>
            <a:spLocks noGrp="1"/>
          </p:cNvSpPr>
          <p:nvPr>
            <p:ph type="body" sz="quarter" idx="14" hasCustomPrompt="1"/>
          </p:nvPr>
        </p:nvSpPr>
        <p:spPr>
          <a:xfrm>
            <a:off x="934149" y="6967687"/>
            <a:ext cx="3945176" cy="846842"/>
          </a:xfrm>
        </p:spPr>
        <p:txBody>
          <a:bodyPr anchor="b">
            <a:normAutofit/>
          </a:bodyPr>
          <a:lstStyle>
            <a:lvl1pPr algn="l">
              <a:defRPr sz="2400" baseline="0">
                <a:solidFill>
                  <a:schemeClr val="accent1"/>
                </a:solidFill>
              </a:defRPr>
            </a:lvl1pPr>
          </a:lstStyle>
          <a:p>
            <a:pPr lvl="0"/>
            <a:r>
              <a:rPr lang="en-US" dirty="0" smtClean="0"/>
              <a:t>Text Here</a:t>
            </a:r>
            <a:endParaRPr lang="en-US" dirty="0"/>
          </a:p>
        </p:txBody>
      </p:sp>
      <p:sp>
        <p:nvSpPr>
          <p:cNvPr id="50" name="テキスト プレースホルダー 11"/>
          <p:cNvSpPr>
            <a:spLocks noGrp="1"/>
          </p:cNvSpPr>
          <p:nvPr>
            <p:ph type="body" sz="quarter" idx="23" hasCustomPrompt="1"/>
          </p:nvPr>
        </p:nvSpPr>
        <p:spPr>
          <a:xfrm>
            <a:off x="922462" y="7845567"/>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sp>
        <p:nvSpPr>
          <p:cNvPr id="51" name="テキスト プレースホルダー 11"/>
          <p:cNvSpPr>
            <a:spLocks noGrp="1"/>
          </p:cNvSpPr>
          <p:nvPr>
            <p:ph type="body" sz="quarter" idx="24" hasCustomPrompt="1"/>
          </p:nvPr>
        </p:nvSpPr>
        <p:spPr>
          <a:xfrm>
            <a:off x="1093379" y="2436483"/>
            <a:ext cx="3945176" cy="846842"/>
          </a:xfrm>
        </p:spPr>
        <p:txBody>
          <a:bodyPr anchor="b">
            <a:normAutofit/>
          </a:bodyPr>
          <a:lstStyle>
            <a:lvl1pPr algn="l">
              <a:defRPr sz="2400" baseline="0">
                <a:solidFill>
                  <a:schemeClr val="accent1"/>
                </a:solidFill>
              </a:defRPr>
            </a:lvl1pPr>
          </a:lstStyle>
          <a:p>
            <a:pPr lvl="0"/>
            <a:r>
              <a:rPr lang="en-US" dirty="0" smtClean="0"/>
              <a:t>Text Here</a:t>
            </a:r>
            <a:endParaRPr lang="en-US" dirty="0"/>
          </a:p>
        </p:txBody>
      </p:sp>
      <p:sp>
        <p:nvSpPr>
          <p:cNvPr id="52" name="テキスト プレースホルダー 11"/>
          <p:cNvSpPr>
            <a:spLocks noGrp="1"/>
          </p:cNvSpPr>
          <p:nvPr>
            <p:ph type="body" sz="quarter" idx="25" hasCustomPrompt="1"/>
          </p:nvPr>
        </p:nvSpPr>
        <p:spPr>
          <a:xfrm>
            <a:off x="1081692" y="3314363"/>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sp>
        <p:nvSpPr>
          <p:cNvPr id="53" name="テキスト プレースホルダー 11"/>
          <p:cNvSpPr>
            <a:spLocks noGrp="1"/>
          </p:cNvSpPr>
          <p:nvPr>
            <p:ph type="body" sz="quarter" idx="26" hasCustomPrompt="1"/>
          </p:nvPr>
        </p:nvSpPr>
        <p:spPr>
          <a:xfrm>
            <a:off x="7374022" y="7194248"/>
            <a:ext cx="3945176" cy="846842"/>
          </a:xfrm>
        </p:spPr>
        <p:txBody>
          <a:bodyPr anchor="b">
            <a:normAutofit/>
          </a:bodyPr>
          <a:lstStyle>
            <a:lvl1pPr algn="l">
              <a:defRPr sz="2400" baseline="0">
                <a:solidFill>
                  <a:schemeClr val="accent1"/>
                </a:solidFill>
              </a:defRPr>
            </a:lvl1pPr>
          </a:lstStyle>
          <a:p>
            <a:pPr lvl="0"/>
            <a:r>
              <a:rPr lang="en-US" dirty="0" smtClean="0"/>
              <a:t>Text Here</a:t>
            </a:r>
            <a:endParaRPr lang="en-US" dirty="0"/>
          </a:p>
        </p:txBody>
      </p:sp>
      <p:sp>
        <p:nvSpPr>
          <p:cNvPr id="54" name="テキスト プレースホルダー 11"/>
          <p:cNvSpPr>
            <a:spLocks noGrp="1"/>
          </p:cNvSpPr>
          <p:nvPr>
            <p:ph type="body" sz="quarter" idx="27" hasCustomPrompt="1"/>
          </p:nvPr>
        </p:nvSpPr>
        <p:spPr>
          <a:xfrm>
            <a:off x="7362335" y="8072128"/>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sp>
        <p:nvSpPr>
          <p:cNvPr id="55" name="テキスト プレースホルダー 11"/>
          <p:cNvSpPr>
            <a:spLocks noGrp="1"/>
          </p:cNvSpPr>
          <p:nvPr>
            <p:ph type="body" sz="quarter" idx="28" hasCustomPrompt="1"/>
          </p:nvPr>
        </p:nvSpPr>
        <p:spPr>
          <a:xfrm>
            <a:off x="7533771" y="2656704"/>
            <a:ext cx="3945176" cy="846842"/>
          </a:xfrm>
        </p:spPr>
        <p:txBody>
          <a:bodyPr anchor="b">
            <a:normAutofit/>
          </a:bodyPr>
          <a:lstStyle>
            <a:lvl1pPr algn="l">
              <a:defRPr sz="2400" baseline="0">
                <a:solidFill>
                  <a:schemeClr val="accent1"/>
                </a:solidFill>
              </a:defRPr>
            </a:lvl1pPr>
          </a:lstStyle>
          <a:p>
            <a:pPr lvl="0"/>
            <a:r>
              <a:rPr lang="en-US" dirty="0" smtClean="0"/>
              <a:t>Text Here</a:t>
            </a:r>
            <a:endParaRPr lang="en-US" dirty="0"/>
          </a:p>
        </p:txBody>
      </p:sp>
      <p:sp>
        <p:nvSpPr>
          <p:cNvPr id="56" name="テキスト プレースホルダー 11"/>
          <p:cNvSpPr>
            <a:spLocks noGrp="1"/>
          </p:cNvSpPr>
          <p:nvPr>
            <p:ph type="body" sz="quarter" idx="29" hasCustomPrompt="1"/>
          </p:nvPr>
        </p:nvSpPr>
        <p:spPr>
          <a:xfrm>
            <a:off x="7522084" y="3534584"/>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sp>
        <p:nvSpPr>
          <p:cNvPr id="57" name="テキスト プレースホルダー 11"/>
          <p:cNvSpPr>
            <a:spLocks noGrp="1"/>
          </p:cNvSpPr>
          <p:nvPr>
            <p:ph type="body" sz="quarter" idx="30" hasCustomPrompt="1"/>
          </p:nvPr>
        </p:nvSpPr>
        <p:spPr>
          <a:xfrm>
            <a:off x="12810133" y="6698004"/>
            <a:ext cx="3945176" cy="846842"/>
          </a:xfrm>
        </p:spPr>
        <p:txBody>
          <a:bodyPr anchor="b">
            <a:normAutofit/>
          </a:bodyPr>
          <a:lstStyle>
            <a:lvl1pPr algn="l">
              <a:defRPr sz="2400" baseline="0">
                <a:solidFill>
                  <a:schemeClr val="accent1"/>
                </a:solidFill>
              </a:defRPr>
            </a:lvl1pPr>
          </a:lstStyle>
          <a:p>
            <a:pPr lvl="0"/>
            <a:r>
              <a:rPr lang="en-US" dirty="0" smtClean="0"/>
              <a:t>Text Here</a:t>
            </a:r>
            <a:endParaRPr lang="en-US" dirty="0"/>
          </a:p>
        </p:txBody>
      </p:sp>
      <p:sp>
        <p:nvSpPr>
          <p:cNvPr id="58" name="テキスト プレースホルダー 11"/>
          <p:cNvSpPr>
            <a:spLocks noGrp="1"/>
          </p:cNvSpPr>
          <p:nvPr>
            <p:ph type="body" sz="quarter" idx="31" hasCustomPrompt="1"/>
          </p:nvPr>
        </p:nvSpPr>
        <p:spPr>
          <a:xfrm>
            <a:off x="12798446" y="7575884"/>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sp>
        <p:nvSpPr>
          <p:cNvPr id="59" name="テキスト プレースホルダー 11"/>
          <p:cNvSpPr>
            <a:spLocks noGrp="1"/>
          </p:cNvSpPr>
          <p:nvPr>
            <p:ph type="body" sz="quarter" idx="32" hasCustomPrompt="1"/>
          </p:nvPr>
        </p:nvSpPr>
        <p:spPr>
          <a:xfrm>
            <a:off x="14117553" y="2456712"/>
            <a:ext cx="3945176" cy="846842"/>
          </a:xfrm>
        </p:spPr>
        <p:txBody>
          <a:bodyPr anchor="b">
            <a:normAutofit/>
          </a:bodyPr>
          <a:lstStyle>
            <a:lvl1pPr algn="l">
              <a:defRPr sz="2400" baseline="0">
                <a:solidFill>
                  <a:schemeClr val="accent1"/>
                </a:solidFill>
              </a:defRPr>
            </a:lvl1pPr>
          </a:lstStyle>
          <a:p>
            <a:pPr lvl="0"/>
            <a:r>
              <a:rPr lang="en-US" dirty="0" smtClean="0"/>
              <a:t>Text Here</a:t>
            </a:r>
            <a:endParaRPr lang="en-US" dirty="0"/>
          </a:p>
        </p:txBody>
      </p:sp>
      <p:sp>
        <p:nvSpPr>
          <p:cNvPr id="60" name="テキスト プレースホルダー 11"/>
          <p:cNvSpPr>
            <a:spLocks noGrp="1"/>
          </p:cNvSpPr>
          <p:nvPr>
            <p:ph type="body" sz="quarter" idx="33" hasCustomPrompt="1"/>
          </p:nvPr>
        </p:nvSpPr>
        <p:spPr>
          <a:xfrm>
            <a:off x="14105866" y="3334592"/>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cxnSp>
        <p:nvCxnSpPr>
          <p:cNvPr id="13" name="直線コネクタ 12"/>
          <p:cNvCxnSpPr/>
          <p:nvPr userDrawn="1"/>
        </p:nvCxnSpPr>
        <p:spPr>
          <a:xfrm flipV="1">
            <a:off x="1878227" y="6431752"/>
            <a:ext cx="373683" cy="68967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userDrawn="1"/>
        </p:nvCxnSpPr>
        <p:spPr>
          <a:xfrm flipH="1" flipV="1">
            <a:off x="4368800" y="4376615"/>
            <a:ext cx="399794" cy="71380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userDrawn="1"/>
        </p:nvCxnSpPr>
        <p:spPr>
          <a:xfrm>
            <a:off x="6925509" y="7261125"/>
            <a:ext cx="264776" cy="58747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userDrawn="1"/>
        </p:nvCxnSpPr>
        <p:spPr>
          <a:xfrm flipH="1" flipV="1">
            <a:off x="8915400" y="4622800"/>
            <a:ext cx="320171" cy="71380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userDrawn="1"/>
        </p:nvCxnSpPr>
        <p:spPr>
          <a:xfrm flipH="1" flipV="1">
            <a:off x="12391168" y="6443510"/>
            <a:ext cx="651732" cy="37044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userDrawn="1"/>
        </p:nvCxnSpPr>
        <p:spPr>
          <a:xfrm flipH="1">
            <a:off x="14848288" y="4376615"/>
            <a:ext cx="142374" cy="60308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0824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2" presetClass="entr" presetSubtype="12"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500" fill="hold"/>
                                        <p:tgtEl>
                                          <p:spTgt spid="41"/>
                                        </p:tgtEl>
                                        <p:attrNameLst>
                                          <p:attrName>ppt_x</p:attrName>
                                        </p:attrNameLst>
                                      </p:cBhvr>
                                      <p:tavLst>
                                        <p:tav tm="0">
                                          <p:val>
                                            <p:strVal val="0-#ppt_w/2"/>
                                          </p:val>
                                        </p:tav>
                                        <p:tav tm="100000">
                                          <p:val>
                                            <p:strVal val="#ppt_x"/>
                                          </p:val>
                                        </p:tav>
                                      </p:tavLst>
                                    </p:anim>
                                    <p:anim calcmode="lin" valueType="num">
                                      <p:cBhvr additive="base">
                                        <p:cTn id="24" dur="500" fill="hold"/>
                                        <p:tgtEl>
                                          <p:spTgt spid="41"/>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0-#ppt_w/2"/>
                                          </p:val>
                                        </p:tav>
                                        <p:tav tm="100000">
                                          <p:val>
                                            <p:strVal val="#ppt_x"/>
                                          </p:val>
                                        </p:tav>
                                      </p:tavLst>
                                    </p:anim>
                                    <p:anim calcmode="lin" valueType="num">
                                      <p:cBhvr additive="base">
                                        <p:cTn id="28" dur="500" fill="hold"/>
                                        <p:tgtEl>
                                          <p:spTgt spid="42"/>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0-#ppt_w/2"/>
                                          </p:val>
                                        </p:tav>
                                        <p:tav tm="100000">
                                          <p:val>
                                            <p:strVal val="#ppt_x"/>
                                          </p:val>
                                        </p:tav>
                                      </p:tavLst>
                                    </p:anim>
                                    <p:anim calcmode="lin" valueType="num">
                                      <p:cBhvr additive="base">
                                        <p:cTn id="32" dur="50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0-#ppt_w/2"/>
                                          </p:val>
                                        </p:tav>
                                        <p:tav tm="100000">
                                          <p:val>
                                            <p:strVal val="#ppt_x"/>
                                          </p:val>
                                        </p:tav>
                                      </p:tavLst>
                                    </p:anim>
                                    <p:anim calcmode="lin" valueType="num">
                                      <p:cBhvr additive="base">
                                        <p:cTn id="36" dur="50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12"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0-#ppt_w/2"/>
                                          </p:val>
                                        </p:tav>
                                        <p:tav tm="100000">
                                          <p:val>
                                            <p:strVal val="#ppt_x"/>
                                          </p:val>
                                        </p:tav>
                                      </p:tavLst>
                                    </p:anim>
                                    <p:anim calcmode="lin" valueType="num">
                                      <p:cBhvr additive="base">
                                        <p:cTn id="40" dur="50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500" fill="hold"/>
                                        <p:tgtEl>
                                          <p:spTgt spid="43"/>
                                        </p:tgtEl>
                                        <p:attrNameLst>
                                          <p:attrName>ppt_x</p:attrName>
                                        </p:attrNameLst>
                                      </p:cBhvr>
                                      <p:tavLst>
                                        <p:tav tm="0">
                                          <p:val>
                                            <p:strVal val="0-#ppt_w/2"/>
                                          </p:val>
                                        </p:tav>
                                        <p:tav tm="100000">
                                          <p:val>
                                            <p:strVal val="#ppt_x"/>
                                          </p:val>
                                        </p:tav>
                                      </p:tavLst>
                                    </p:anim>
                                    <p:anim calcmode="lin" valueType="num">
                                      <p:cBhvr additive="base">
                                        <p:cTn id="44" dur="500" fill="hold"/>
                                        <p:tgtEl>
                                          <p:spTgt spid="43"/>
                                        </p:tgtEl>
                                        <p:attrNameLst>
                                          <p:attrName>ppt_y</p:attrName>
                                        </p:attrNameLst>
                                      </p:cBhvr>
                                      <p:tavLst>
                                        <p:tav tm="0">
                                          <p:val>
                                            <p:strVal val="1+#ppt_h/2"/>
                                          </p:val>
                                        </p:tav>
                                        <p:tav tm="100000">
                                          <p:val>
                                            <p:strVal val="#ppt_y"/>
                                          </p:val>
                                        </p:tav>
                                      </p:tavLst>
                                    </p:anim>
                                  </p:childTnLst>
                                </p:cTn>
                              </p:par>
                            </p:childTnLst>
                          </p:cTn>
                        </p:par>
                        <p:par>
                          <p:cTn id="45" fill="hold">
                            <p:stCondLst>
                              <p:cond delay="1000"/>
                            </p:stCondLst>
                            <p:childTnLst>
                              <p:par>
                                <p:cTn id="46" presetID="22" presetClass="entr" presetSubtype="8"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left)">
                                      <p:cBhvr>
                                        <p:cTn id="48" dur="500"/>
                                        <p:tgtEl>
                                          <p:spTgt spid="11"/>
                                        </p:tgtEl>
                                      </p:cBhvr>
                                    </p:animEffect>
                                  </p:childTnLst>
                                </p:cTn>
                              </p:par>
                            </p:childTnLst>
                          </p:cTn>
                        </p:par>
                        <p:par>
                          <p:cTn id="49" fill="hold">
                            <p:stCondLst>
                              <p:cond delay="1500"/>
                            </p:stCondLst>
                            <p:childTnLst>
                              <p:par>
                                <p:cTn id="50" presetID="22" presetClass="entr" presetSubtype="1"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up)">
                                      <p:cBhvr>
                                        <p:cTn id="52" dur="500"/>
                                        <p:tgtEl>
                                          <p:spTgt spid="13"/>
                                        </p:tgtEl>
                                      </p:cBhvr>
                                    </p:animEffect>
                                  </p:childTnLst>
                                </p:cTn>
                              </p:par>
                            </p:childTnLst>
                          </p:cTn>
                        </p:par>
                        <p:par>
                          <p:cTn id="53" fill="hold">
                            <p:stCondLst>
                              <p:cond delay="2000"/>
                            </p:stCondLst>
                            <p:childTnLst>
                              <p:par>
                                <p:cTn id="54" presetID="14" presetClass="entr" presetSubtype="10" fill="hold" grpId="0" nodeType="afterEffect">
                                  <p:stCondLst>
                                    <p:cond delay="0"/>
                                  </p:stCondLst>
                                  <p:childTnLst>
                                    <p:set>
                                      <p:cBhvr>
                                        <p:cTn id="55" dur="1" fill="hold">
                                          <p:stCondLst>
                                            <p:cond delay="0"/>
                                          </p:stCondLst>
                                        </p:cTn>
                                        <p:tgtEl>
                                          <p:spTgt spid="49">
                                            <p:txEl>
                                              <p:pRg st="0" end="0"/>
                                            </p:txEl>
                                          </p:spTgt>
                                        </p:tgtEl>
                                        <p:attrNameLst>
                                          <p:attrName>style.visibility</p:attrName>
                                        </p:attrNameLst>
                                      </p:cBhvr>
                                      <p:to>
                                        <p:strVal val="visible"/>
                                      </p:to>
                                    </p:set>
                                    <p:animEffect transition="in" filter="randombar(horizontal)">
                                      <p:cBhvr>
                                        <p:cTn id="56" dur="500"/>
                                        <p:tgtEl>
                                          <p:spTgt spid="49">
                                            <p:txEl>
                                              <p:pRg st="0" end="0"/>
                                            </p:txEl>
                                          </p:spTgt>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50">
                                            <p:txEl>
                                              <p:pRg st="0" end="0"/>
                                            </p:txEl>
                                          </p:spTgt>
                                        </p:tgtEl>
                                        <p:attrNameLst>
                                          <p:attrName>style.visibility</p:attrName>
                                        </p:attrNameLst>
                                      </p:cBhvr>
                                      <p:to>
                                        <p:strVal val="visible"/>
                                      </p:to>
                                    </p:set>
                                    <p:animEffect transition="in" filter="randombar(horizontal)">
                                      <p:cBhvr>
                                        <p:cTn id="59" dur="500"/>
                                        <p:tgtEl>
                                          <p:spTgt spid="50">
                                            <p:txEl>
                                              <p:pRg st="0" end="0"/>
                                            </p:txEl>
                                          </p:spTgt>
                                        </p:tgtEl>
                                      </p:cBhvr>
                                    </p:animEffect>
                                  </p:childTnLst>
                                </p:cTn>
                              </p:par>
                            </p:childTnLst>
                          </p:cTn>
                        </p:par>
                        <p:par>
                          <p:cTn id="60" fill="hold">
                            <p:stCondLst>
                              <p:cond delay="2500"/>
                            </p:stCondLst>
                            <p:childTnLst>
                              <p:par>
                                <p:cTn id="61" presetID="22" presetClass="entr" presetSubtype="4" fill="hold" nodeType="after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wipe(down)">
                                      <p:cBhvr>
                                        <p:cTn id="63" dur="500"/>
                                        <p:tgtEl>
                                          <p:spTgt spid="61"/>
                                        </p:tgtEl>
                                      </p:cBhvr>
                                    </p:animEffect>
                                  </p:childTnLst>
                                </p:cTn>
                              </p:par>
                            </p:childTnLst>
                          </p:cTn>
                        </p:par>
                        <p:par>
                          <p:cTn id="64" fill="hold">
                            <p:stCondLst>
                              <p:cond delay="3000"/>
                            </p:stCondLst>
                            <p:childTnLst>
                              <p:par>
                                <p:cTn id="65" presetID="14" presetClass="entr" presetSubtype="10" fill="hold" grpId="0" nodeType="afterEffect">
                                  <p:stCondLst>
                                    <p:cond delay="0"/>
                                  </p:stCondLst>
                                  <p:childTnLst>
                                    <p:set>
                                      <p:cBhvr>
                                        <p:cTn id="66" dur="1" fill="hold">
                                          <p:stCondLst>
                                            <p:cond delay="0"/>
                                          </p:stCondLst>
                                        </p:cTn>
                                        <p:tgtEl>
                                          <p:spTgt spid="51">
                                            <p:txEl>
                                              <p:pRg st="0" end="0"/>
                                            </p:txEl>
                                          </p:spTgt>
                                        </p:tgtEl>
                                        <p:attrNameLst>
                                          <p:attrName>style.visibility</p:attrName>
                                        </p:attrNameLst>
                                      </p:cBhvr>
                                      <p:to>
                                        <p:strVal val="visible"/>
                                      </p:to>
                                    </p:set>
                                    <p:animEffect transition="in" filter="randombar(horizontal)">
                                      <p:cBhvr>
                                        <p:cTn id="67" dur="500"/>
                                        <p:tgtEl>
                                          <p:spTgt spid="51">
                                            <p:txEl>
                                              <p:pRg st="0" end="0"/>
                                            </p:txEl>
                                          </p:spTgt>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52">
                                            <p:txEl>
                                              <p:pRg st="0" end="0"/>
                                            </p:txEl>
                                          </p:spTgt>
                                        </p:tgtEl>
                                        <p:attrNameLst>
                                          <p:attrName>style.visibility</p:attrName>
                                        </p:attrNameLst>
                                      </p:cBhvr>
                                      <p:to>
                                        <p:strVal val="visible"/>
                                      </p:to>
                                    </p:set>
                                    <p:animEffect transition="in" filter="randombar(horizontal)">
                                      <p:cBhvr>
                                        <p:cTn id="70" dur="500"/>
                                        <p:tgtEl>
                                          <p:spTgt spid="52">
                                            <p:txEl>
                                              <p:pRg st="0" end="0"/>
                                            </p:txEl>
                                          </p:spTgt>
                                        </p:tgtEl>
                                      </p:cBhvr>
                                    </p:animEffect>
                                  </p:childTnLst>
                                </p:cTn>
                              </p:par>
                            </p:childTnLst>
                          </p:cTn>
                        </p:par>
                        <p:par>
                          <p:cTn id="71" fill="hold">
                            <p:stCondLst>
                              <p:cond delay="3500"/>
                            </p:stCondLst>
                            <p:childTnLst>
                              <p:par>
                                <p:cTn id="72" presetID="22" presetClass="entr" presetSubtype="1" fill="hold" nodeType="afterEffect">
                                  <p:stCondLst>
                                    <p:cond delay="0"/>
                                  </p:stCondLst>
                                  <p:childTnLst>
                                    <p:set>
                                      <p:cBhvr>
                                        <p:cTn id="73" dur="1" fill="hold">
                                          <p:stCondLst>
                                            <p:cond delay="0"/>
                                          </p:stCondLst>
                                        </p:cTn>
                                        <p:tgtEl>
                                          <p:spTgt spid="62"/>
                                        </p:tgtEl>
                                        <p:attrNameLst>
                                          <p:attrName>style.visibility</p:attrName>
                                        </p:attrNameLst>
                                      </p:cBhvr>
                                      <p:to>
                                        <p:strVal val="visible"/>
                                      </p:to>
                                    </p:set>
                                    <p:animEffect transition="in" filter="wipe(up)">
                                      <p:cBhvr>
                                        <p:cTn id="74" dur="500"/>
                                        <p:tgtEl>
                                          <p:spTgt spid="62"/>
                                        </p:tgtEl>
                                      </p:cBhvr>
                                    </p:animEffect>
                                  </p:childTnLst>
                                </p:cTn>
                              </p:par>
                            </p:childTnLst>
                          </p:cTn>
                        </p:par>
                        <p:par>
                          <p:cTn id="75" fill="hold">
                            <p:stCondLst>
                              <p:cond delay="4000"/>
                            </p:stCondLst>
                            <p:childTnLst>
                              <p:par>
                                <p:cTn id="76" presetID="14" presetClass="entr" presetSubtype="10" fill="hold" grpId="0" nodeType="afterEffect">
                                  <p:stCondLst>
                                    <p:cond delay="0"/>
                                  </p:stCondLst>
                                  <p:childTnLst>
                                    <p:set>
                                      <p:cBhvr>
                                        <p:cTn id="77" dur="1" fill="hold">
                                          <p:stCondLst>
                                            <p:cond delay="0"/>
                                          </p:stCondLst>
                                        </p:cTn>
                                        <p:tgtEl>
                                          <p:spTgt spid="53">
                                            <p:txEl>
                                              <p:pRg st="0" end="0"/>
                                            </p:txEl>
                                          </p:spTgt>
                                        </p:tgtEl>
                                        <p:attrNameLst>
                                          <p:attrName>style.visibility</p:attrName>
                                        </p:attrNameLst>
                                      </p:cBhvr>
                                      <p:to>
                                        <p:strVal val="visible"/>
                                      </p:to>
                                    </p:set>
                                    <p:animEffect transition="in" filter="randombar(horizontal)">
                                      <p:cBhvr>
                                        <p:cTn id="78" dur="500"/>
                                        <p:tgtEl>
                                          <p:spTgt spid="53">
                                            <p:txEl>
                                              <p:pRg st="0" end="0"/>
                                            </p:txEl>
                                          </p:spTgt>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54">
                                            <p:txEl>
                                              <p:pRg st="0" end="0"/>
                                            </p:txEl>
                                          </p:spTgt>
                                        </p:tgtEl>
                                        <p:attrNameLst>
                                          <p:attrName>style.visibility</p:attrName>
                                        </p:attrNameLst>
                                      </p:cBhvr>
                                      <p:to>
                                        <p:strVal val="visible"/>
                                      </p:to>
                                    </p:set>
                                    <p:animEffect transition="in" filter="randombar(horizontal)">
                                      <p:cBhvr>
                                        <p:cTn id="81" dur="500"/>
                                        <p:tgtEl>
                                          <p:spTgt spid="54">
                                            <p:txEl>
                                              <p:pRg st="0" end="0"/>
                                            </p:txEl>
                                          </p:spTgt>
                                        </p:tgtEl>
                                      </p:cBhvr>
                                    </p:animEffect>
                                  </p:childTnLst>
                                </p:cTn>
                              </p:par>
                            </p:childTnLst>
                          </p:cTn>
                        </p:par>
                        <p:par>
                          <p:cTn id="82" fill="hold">
                            <p:stCondLst>
                              <p:cond delay="4500"/>
                            </p:stCondLst>
                            <p:childTnLst>
                              <p:par>
                                <p:cTn id="83" presetID="22" presetClass="entr" presetSubtype="4" fill="hold" nodeType="afterEffect">
                                  <p:stCondLst>
                                    <p:cond delay="0"/>
                                  </p:stCondLst>
                                  <p:childTnLst>
                                    <p:set>
                                      <p:cBhvr>
                                        <p:cTn id="84" dur="1" fill="hold">
                                          <p:stCondLst>
                                            <p:cond delay="0"/>
                                          </p:stCondLst>
                                        </p:cTn>
                                        <p:tgtEl>
                                          <p:spTgt spid="63"/>
                                        </p:tgtEl>
                                        <p:attrNameLst>
                                          <p:attrName>style.visibility</p:attrName>
                                        </p:attrNameLst>
                                      </p:cBhvr>
                                      <p:to>
                                        <p:strVal val="visible"/>
                                      </p:to>
                                    </p:set>
                                    <p:animEffect transition="in" filter="wipe(down)">
                                      <p:cBhvr>
                                        <p:cTn id="85" dur="500"/>
                                        <p:tgtEl>
                                          <p:spTgt spid="63"/>
                                        </p:tgtEl>
                                      </p:cBhvr>
                                    </p:animEffect>
                                  </p:childTnLst>
                                </p:cTn>
                              </p:par>
                            </p:childTnLst>
                          </p:cTn>
                        </p:par>
                        <p:par>
                          <p:cTn id="86" fill="hold">
                            <p:stCondLst>
                              <p:cond delay="5000"/>
                            </p:stCondLst>
                            <p:childTnLst>
                              <p:par>
                                <p:cTn id="87" presetID="14" presetClass="entr" presetSubtype="10" fill="hold" grpId="0" nodeType="afterEffect">
                                  <p:stCondLst>
                                    <p:cond delay="0"/>
                                  </p:stCondLst>
                                  <p:childTnLst>
                                    <p:set>
                                      <p:cBhvr>
                                        <p:cTn id="88" dur="1" fill="hold">
                                          <p:stCondLst>
                                            <p:cond delay="0"/>
                                          </p:stCondLst>
                                        </p:cTn>
                                        <p:tgtEl>
                                          <p:spTgt spid="55">
                                            <p:txEl>
                                              <p:pRg st="0" end="0"/>
                                            </p:txEl>
                                          </p:spTgt>
                                        </p:tgtEl>
                                        <p:attrNameLst>
                                          <p:attrName>style.visibility</p:attrName>
                                        </p:attrNameLst>
                                      </p:cBhvr>
                                      <p:to>
                                        <p:strVal val="visible"/>
                                      </p:to>
                                    </p:set>
                                    <p:animEffect transition="in" filter="randombar(horizontal)">
                                      <p:cBhvr>
                                        <p:cTn id="89" dur="500"/>
                                        <p:tgtEl>
                                          <p:spTgt spid="55">
                                            <p:txEl>
                                              <p:pRg st="0" end="0"/>
                                            </p:txEl>
                                          </p:spTgt>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56">
                                            <p:txEl>
                                              <p:pRg st="0" end="0"/>
                                            </p:txEl>
                                          </p:spTgt>
                                        </p:tgtEl>
                                        <p:attrNameLst>
                                          <p:attrName>style.visibility</p:attrName>
                                        </p:attrNameLst>
                                      </p:cBhvr>
                                      <p:to>
                                        <p:strVal val="visible"/>
                                      </p:to>
                                    </p:set>
                                    <p:animEffect transition="in" filter="randombar(horizontal)">
                                      <p:cBhvr>
                                        <p:cTn id="92" dur="500"/>
                                        <p:tgtEl>
                                          <p:spTgt spid="56">
                                            <p:txEl>
                                              <p:pRg st="0" end="0"/>
                                            </p:txEl>
                                          </p:spTgt>
                                        </p:tgtEl>
                                      </p:cBhvr>
                                    </p:animEffect>
                                  </p:childTnLst>
                                </p:cTn>
                              </p:par>
                            </p:childTnLst>
                          </p:cTn>
                        </p:par>
                        <p:par>
                          <p:cTn id="93" fill="hold">
                            <p:stCondLst>
                              <p:cond delay="5500"/>
                            </p:stCondLst>
                            <p:childTnLst>
                              <p:par>
                                <p:cTn id="94" presetID="22" presetClass="entr" presetSubtype="8" fill="hold" nodeType="afterEffect">
                                  <p:stCondLst>
                                    <p:cond delay="0"/>
                                  </p:stCondLst>
                                  <p:childTnLst>
                                    <p:set>
                                      <p:cBhvr>
                                        <p:cTn id="95" dur="1" fill="hold">
                                          <p:stCondLst>
                                            <p:cond delay="0"/>
                                          </p:stCondLst>
                                        </p:cTn>
                                        <p:tgtEl>
                                          <p:spTgt spid="65"/>
                                        </p:tgtEl>
                                        <p:attrNameLst>
                                          <p:attrName>style.visibility</p:attrName>
                                        </p:attrNameLst>
                                      </p:cBhvr>
                                      <p:to>
                                        <p:strVal val="visible"/>
                                      </p:to>
                                    </p:set>
                                    <p:animEffect transition="in" filter="wipe(left)">
                                      <p:cBhvr>
                                        <p:cTn id="96" dur="500"/>
                                        <p:tgtEl>
                                          <p:spTgt spid="65"/>
                                        </p:tgtEl>
                                      </p:cBhvr>
                                    </p:animEffect>
                                  </p:childTnLst>
                                </p:cTn>
                              </p:par>
                            </p:childTnLst>
                          </p:cTn>
                        </p:par>
                        <p:par>
                          <p:cTn id="97" fill="hold">
                            <p:stCondLst>
                              <p:cond delay="6000"/>
                            </p:stCondLst>
                            <p:childTnLst>
                              <p:par>
                                <p:cTn id="98" presetID="14" presetClass="entr" presetSubtype="10" fill="hold" grpId="0" nodeType="afterEffect">
                                  <p:stCondLst>
                                    <p:cond delay="0"/>
                                  </p:stCondLst>
                                  <p:childTnLst>
                                    <p:set>
                                      <p:cBhvr>
                                        <p:cTn id="99" dur="1" fill="hold">
                                          <p:stCondLst>
                                            <p:cond delay="0"/>
                                          </p:stCondLst>
                                        </p:cTn>
                                        <p:tgtEl>
                                          <p:spTgt spid="57">
                                            <p:txEl>
                                              <p:pRg st="0" end="0"/>
                                            </p:txEl>
                                          </p:spTgt>
                                        </p:tgtEl>
                                        <p:attrNameLst>
                                          <p:attrName>style.visibility</p:attrName>
                                        </p:attrNameLst>
                                      </p:cBhvr>
                                      <p:to>
                                        <p:strVal val="visible"/>
                                      </p:to>
                                    </p:set>
                                    <p:animEffect transition="in" filter="randombar(horizontal)">
                                      <p:cBhvr>
                                        <p:cTn id="100" dur="500"/>
                                        <p:tgtEl>
                                          <p:spTgt spid="57">
                                            <p:txEl>
                                              <p:pRg st="0" end="0"/>
                                            </p:txEl>
                                          </p:spTgt>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58">
                                            <p:txEl>
                                              <p:pRg st="0" end="0"/>
                                            </p:txEl>
                                          </p:spTgt>
                                        </p:tgtEl>
                                        <p:attrNameLst>
                                          <p:attrName>style.visibility</p:attrName>
                                        </p:attrNameLst>
                                      </p:cBhvr>
                                      <p:to>
                                        <p:strVal val="visible"/>
                                      </p:to>
                                    </p:set>
                                    <p:animEffect transition="in" filter="randombar(horizontal)">
                                      <p:cBhvr>
                                        <p:cTn id="103" dur="500"/>
                                        <p:tgtEl>
                                          <p:spTgt spid="58">
                                            <p:txEl>
                                              <p:pRg st="0" end="0"/>
                                            </p:txEl>
                                          </p:spTgt>
                                        </p:tgtEl>
                                      </p:cBhvr>
                                    </p:animEffect>
                                  </p:childTnLst>
                                </p:cTn>
                              </p:par>
                            </p:childTnLst>
                          </p:cTn>
                        </p:par>
                        <p:par>
                          <p:cTn id="104" fill="hold">
                            <p:stCondLst>
                              <p:cond delay="6500"/>
                            </p:stCondLst>
                            <p:childTnLst>
                              <p:par>
                                <p:cTn id="105" presetID="22" presetClass="entr" presetSubtype="4" fill="hold" nodeType="after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down)">
                                      <p:cBhvr>
                                        <p:cTn id="107" dur="500"/>
                                        <p:tgtEl>
                                          <p:spTgt spid="67"/>
                                        </p:tgtEl>
                                      </p:cBhvr>
                                    </p:animEffect>
                                  </p:childTnLst>
                                </p:cTn>
                              </p:par>
                            </p:childTnLst>
                          </p:cTn>
                        </p:par>
                        <p:par>
                          <p:cTn id="108" fill="hold">
                            <p:stCondLst>
                              <p:cond delay="7000"/>
                            </p:stCondLst>
                            <p:childTnLst>
                              <p:par>
                                <p:cTn id="109" presetID="14" presetClass="entr" presetSubtype="10" fill="hold" grpId="0" nodeType="afterEffect">
                                  <p:stCondLst>
                                    <p:cond delay="0"/>
                                  </p:stCondLst>
                                  <p:childTnLst>
                                    <p:set>
                                      <p:cBhvr>
                                        <p:cTn id="110" dur="1" fill="hold">
                                          <p:stCondLst>
                                            <p:cond delay="0"/>
                                          </p:stCondLst>
                                        </p:cTn>
                                        <p:tgtEl>
                                          <p:spTgt spid="59">
                                            <p:txEl>
                                              <p:pRg st="0" end="0"/>
                                            </p:txEl>
                                          </p:spTgt>
                                        </p:tgtEl>
                                        <p:attrNameLst>
                                          <p:attrName>style.visibility</p:attrName>
                                        </p:attrNameLst>
                                      </p:cBhvr>
                                      <p:to>
                                        <p:strVal val="visible"/>
                                      </p:to>
                                    </p:set>
                                    <p:animEffect transition="in" filter="randombar(horizontal)">
                                      <p:cBhvr>
                                        <p:cTn id="111" dur="500"/>
                                        <p:tgtEl>
                                          <p:spTgt spid="59">
                                            <p:txEl>
                                              <p:pRg st="0" end="0"/>
                                            </p:txEl>
                                          </p:spTgt>
                                        </p:tgtEl>
                                      </p:cBhvr>
                                    </p:animEffect>
                                  </p:childTnLst>
                                </p:cTn>
                              </p:par>
                              <p:par>
                                <p:cTn id="112" presetID="14" presetClass="entr" presetSubtype="10" fill="hold" grpId="0" nodeType="withEffect">
                                  <p:stCondLst>
                                    <p:cond delay="0"/>
                                  </p:stCondLst>
                                  <p:childTnLst>
                                    <p:set>
                                      <p:cBhvr>
                                        <p:cTn id="113" dur="1" fill="hold">
                                          <p:stCondLst>
                                            <p:cond delay="0"/>
                                          </p:stCondLst>
                                        </p:cTn>
                                        <p:tgtEl>
                                          <p:spTgt spid="60">
                                            <p:txEl>
                                              <p:pRg st="0" end="0"/>
                                            </p:txEl>
                                          </p:spTgt>
                                        </p:tgtEl>
                                        <p:attrNameLst>
                                          <p:attrName>style.visibility</p:attrName>
                                        </p:attrNameLst>
                                      </p:cBhvr>
                                      <p:to>
                                        <p:strVal val="visible"/>
                                      </p:to>
                                    </p:set>
                                    <p:animEffect transition="in" filter="randombar(horizontal)">
                                      <p:cBhvr>
                                        <p:cTn id="114" dur="500"/>
                                        <p:tgtEl>
                                          <p:spTgt spid="6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41" grpId="0" animBg="1"/>
      <p:bldP spid="42" grpId="0" animBg="1"/>
      <p:bldP spid="43" grpId="0" animBg="1"/>
      <p:bldP spid="44" grpId="0" animBg="1"/>
      <p:bldP spid="45" grpId="0" animBg="1"/>
      <p:bldP spid="49" grpId="0" build="p">
        <p:tmplLst>
          <p:tmpl lvl="1">
            <p:tnLst>
              <p:par>
                <p:cTn presetID="14" presetClass="entr" presetSubtype="1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randombar(horizontal)">
                      <p:cBhvr>
                        <p:cTn dur="500"/>
                        <p:tgtEl>
                          <p:spTgt spid="49"/>
                        </p:tgtEl>
                      </p:cBhvr>
                    </p:animEffect>
                  </p:childTnLst>
                </p:cTn>
              </p:par>
            </p:tnLst>
          </p:tmpl>
        </p:tmplLst>
      </p:bldP>
      <p:bldP spid="50" grpId="0" build="p">
        <p:tmplLst>
          <p:tmpl lvl="1">
            <p:tnLst>
              <p:par>
                <p:cTn presetID="14" presetClass="entr" presetSubtype="1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randombar(horizontal)">
                      <p:cBhvr>
                        <p:cTn dur="500"/>
                        <p:tgtEl>
                          <p:spTgt spid="50"/>
                        </p:tgtEl>
                      </p:cBhvr>
                    </p:animEffect>
                  </p:childTnLst>
                </p:cTn>
              </p:par>
            </p:tnLst>
          </p:tmpl>
        </p:tmplLst>
      </p:bldP>
      <p:bldP spid="51" grpId="0" build="p">
        <p:tmplLst>
          <p:tmpl lvl="1">
            <p:tnLst>
              <p:par>
                <p:cTn presetID="14" presetClass="entr" presetSubtype="1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randombar(horizontal)">
                      <p:cBhvr>
                        <p:cTn dur="500"/>
                        <p:tgtEl>
                          <p:spTgt spid="51"/>
                        </p:tgtEl>
                      </p:cBhvr>
                    </p:animEffect>
                  </p:childTnLst>
                </p:cTn>
              </p:par>
            </p:tnLst>
          </p:tmpl>
        </p:tmplLst>
      </p:bldP>
      <p:bldP spid="52" grpId="0" build="p">
        <p:tmplLst>
          <p:tmpl lvl="1">
            <p:tnLst>
              <p:par>
                <p:cTn presetID="14" presetClass="entr" presetSubtype="1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randombar(horizontal)">
                      <p:cBhvr>
                        <p:cTn dur="500"/>
                        <p:tgtEl>
                          <p:spTgt spid="52"/>
                        </p:tgtEl>
                      </p:cBhvr>
                    </p:animEffect>
                  </p:childTnLst>
                </p:cTn>
              </p:par>
            </p:tnLst>
          </p:tmpl>
        </p:tmplLst>
      </p:bldP>
      <p:bldP spid="53" grpId="0" build="p">
        <p:tmplLst>
          <p:tmpl lvl="1">
            <p:tnLst>
              <p:par>
                <p:cTn presetID="14" presetClass="entr" presetSubtype="10"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randombar(horizontal)">
                      <p:cBhvr>
                        <p:cTn dur="500"/>
                        <p:tgtEl>
                          <p:spTgt spid="53"/>
                        </p:tgtEl>
                      </p:cBhvr>
                    </p:animEffect>
                  </p:childTnLst>
                </p:cTn>
              </p:par>
            </p:tnLst>
          </p:tmpl>
        </p:tmplLst>
      </p:bldP>
      <p:bldP spid="54" grpId="0" build="p">
        <p:tmplLst>
          <p:tmpl lvl="1">
            <p:tnLst>
              <p:par>
                <p:cTn presetID="14" presetClass="entr" presetSubtype="10" fill="hold" nodeType="with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randombar(horizontal)">
                      <p:cBhvr>
                        <p:cTn dur="500"/>
                        <p:tgtEl>
                          <p:spTgt spid="54"/>
                        </p:tgtEl>
                      </p:cBhvr>
                    </p:animEffect>
                  </p:childTnLst>
                </p:cTn>
              </p:par>
            </p:tnLst>
          </p:tmpl>
        </p:tmplLst>
      </p:bldP>
      <p:bldP spid="55" grpId="0" build="p">
        <p:tmplLst>
          <p:tmpl lvl="1">
            <p:tnLst>
              <p:par>
                <p:cTn presetID="14" presetClass="entr" presetSubtype="10"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randombar(horizontal)">
                      <p:cBhvr>
                        <p:cTn dur="500"/>
                        <p:tgtEl>
                          <p:spTgt spid="55"/>
                        </p:tgtEl>
                      </p:cBhvr>
                    </p:animEffect>
                  </p:childTnLst>
                </p:cTn>
              </p:par>
            </p:tnLst>
          </p:tmpl>
        </p:tmplLst>
      </p:bldP>
      <p:bldP spid="56" grpId="0" build="p">
        <p:tmplLst>
          <p:tmpl lvl="1">
            <p:tnLst>
              <p:par>
                <p:cTn presetID="14" presetClass="entr" presetSubtype="1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randombar(horizontal)">
                      <p:cBhvr>
                        <p:cTn dur="500"/>
                        <p:tgtEl>
                          <p:spTgt spid="56"/>
                        </p:tgtEl>
                      </p:cBhvr>
                    </p:animEffect>
                  </p:childTnLst>
                </p:cTn>
              </p:par>
            </p:tnLst>
          </p:tmpl>
        </p:tmplLst>
      </p:bldP>
      <p:bldP spid="57" grpId="0" build="p">
        <p:tmplLst>
          <p:tmpl lvl="1">
            <p:tnLst>
              <p:par>
                <p:cTn presetID="14" presetClass="entr" presetSubtype="1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randombar(horizontal)">
                      <p:cBhvr>
                        <p:cTn dur="500"/>
                        <p:tgtEl>
                          <p:spTgt spid="57"/>
                        </p:tgtEl>
                      </p:cBhvr>
                    </p:animEffect>
                  </p:childTnLst>
                </p:cTn>
              </p:par>
            </p:tnLst>
          </p:tmpl>
        </p:tmplLst>
      </p:bldP>
      <p:bldP spid="58" grpId="0" build="p">
        <p:tmplLst>
          <p:tmpl lvl="1">
            <p:tnLst>
              <p:par>
                <p:cTn presetID="14" presetClass="entr" presetSubtype="1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randombar(horizontal)">
                      <p:cBhvr>
                        <p:cTn dur="500"/>
                        <p:tgtEl>
                          <p:spTgt spid="58"/>
                        </p:tgtEl>
                      </p:cBhvr>
                    </p:animEffect>
                  </p:childTnLst>
                </p:cTn>
              </p:par>
            </p:tnLst>
          </p:tmpl>
        </p:tmplLst>
      </p:bldP>
      <p:bldP spid="59" grpId="0" build="p">
        <p:tmplLst>
          <p:tmpl lvl="1">
            <p:tnLst>
              <p:par>
                <p:cTn presetID="14" presetClass="entr" presetSubtype="10"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randombar(horizontal)">
                      <p:cBhvr>
                        <p:cTn dur="500"/>
                        <p:tgtEl>
                          <p:spTgt spid="59"/>
                        </p:tgtEl>
                      </p:cBhvr>
                    </p:animEffect>
                  </p:childTnLst>
                </p:cTn>
              </p:par>
            </p:tnLst>
          </p:tmpl>
        </p:tmplLst>
      </p:bldP>
      <p:bldP spid="60" grpId="0" build="p">
        <p:tmplLst>
          <p:tmpl lvl="1">
            <p:tnLst>
              <p:par>
                <p:cTn presetID="14" presetClass="entr" presetSubtype="10" fill="hold" nodeType="with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randombar(horizontal)">
                      <p:cBhvr>
                        <p:cTn dur="500"/>
                        <p:tgtEl>
                          <p:spTgt spid="60"/>
                        </p:tgtEl>
                      </p:cBhvr>
                    </p:animEffect>
                  </p:childTnLst>
                </p:cTn>
              </p:par>
            </p:tnLst>
          </p:tmpl>
        </p:tmplLst>
      </p:bldP>
    </p:bldLst>
  </p:timing>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mple">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482600" y="3378200"/>
            <a:ext cx="17297400" cy="2260955"/>
          </a:xfrm>
        </p:spPr>
        <p:txBody>
          <a:bodyPr anchor="b">
            <a:normAutofit/>
          </a:bodyPr>
          <a:lstStyle>
            <a:lvl1pPr algn="ctr">
              <a:defRPr sz="6000">
                <a:solidFill>
                  <a:schemeClr val="tx1"/>
                </a:solidFill>
              </a:defRPr>
            </a:lvl1pPr>
          </a:lstStyle>
          <a:p>
            <a:r>
              <a:rPr lang="en-US" altLang="ja-JP" dirty="0" smtClean="0"/>
              <a:t>Master Title</a:t>
            </a:r>
            <a:endParaRPr lang="en-US" dirty="0"/>
          </a:p>
        </p:txBody>
      </p:sp>
      <p:sp>
        <p:nvSpPr>
          <p:cNvPr id="4" name="Subtitle 2"/>
          <p:cNvSpPr>
            <a:spLocks noGrp="1"/>
          </p:cNvSpPr>
          <p:nvPr>
            <p:ph type="subTitle" idx="1" hasCustomPrompt="1"/>
          </p:nvPr>
        </p:nvSpPr>
        <p:spPr>
          <a:xfrm>
            <a:off x="469900" y="5676699"/>
            <a:ext cx="17335500" cy="1181301"/>
          </a:xfrm>
        </p:spPr>
        <p:txBody>
          <a:bodyPr>
            <a:normAutofit/>
          </a:bodyPr>
          <a:lstStyle>
            <a:lvl1pPr marL="0" indent="0" algn="ctr">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Tree>
    <p:extLst>
      <p:ext uri="{BB962C8B-B14F-4D97-AF65-F5344CB8AC3E}">
        <p14:creationId xmlns:p14="http://schemas.microsoft.com/office/powerpoint/2010/main" val="41010902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9" name="図プレースホルダー 8"/>
          <p:cNvSpPr>
            <a:spLocks noGrp="1"/>
          </p:cNvSpPr>
          <p:nvPr>
            <p:ph type="pic" sz="quarter" idx="15" hasCustomPrompt="1"/>
          </p:nvPr>
        </p:nvSpPr>
        <p:spPr>
          <a:xfrm>
            <a:off x="0" y="0"/>
            <a:ext cx="18286413" cy="10287000"/>
          </a:xfrm>
        </p:spPr>
        <p:txBody>
          <a:bodyPr>
            <a:normAutofit/>
          </a:bodyPr>
          <a:lstStyle>
            <a:lvl1pPr>
              <a:defRPr sz="2000"/>
            </a:lvl1pPr>
          </a:lstStyle>
          <a:p>
            <a:r>
              <a:rPr lang="en-US" dirty="0" smtClean="0"/>
              <a:t>Add Image</a:t>
            </a:r>
            <a:endParaRPr lang="en-US" dirty="0"/>
          </a:p>
        </p:txBody>
      </p:sp>
      <p:sp>
        <p:nvSpPr>
          <p:cNvPr id="3" name="Title 1"/>
          <p:cNvSpPr>
            <a:spLocks noGrp="1"/>
          </p:cNvSpPr>
          <p:nvPr>
            <p:ph type="ctrTitle" hasCustomPrompt="1"/>
          </p:nvPr>
        </p:nvSpPr>
        <p:spPr>
          <a:xfrm>
            <a:off x="210069" y="7734102"/>
            <a:ext cx="13714810" cy="1409384"/>
          </a:xfrm>
        </p:spPr>
        <p:txBody>
          <a:bodyPr anchor="b">
            <a:normAutofit/>
          </a:bodyPr>
          <a:lstStyle>
            <a:lvl1pPr algn="l">
              <a:defRPr sz="6600">
                <a:solidFill>
                  <a:schemeClr val="tx1"/>
                </a:solidFill>
              </a:defRPr>
            </a:lvl1pPr>
          </a:lstStyle>
          <a:p>
            <a:r>
              <a:rPr lang="en-US" altLang="ja-JP" dirty="0" smtClean="0"/>
              <a:t>Master Title</a:t>
            </a:r>
            <a:endParaRPr lang="en-US" dirty="0"/>
          </a:p>
        </p:txBody>
      </p:sp>
      <p:sp>
        <p:nvSpPr>
          <p:cNvPr id="4" name="Subtitle 2"/>
          <p:cNvSpPr>
            <a:spLocks noGrp="1"/>
          </p:cNvSpPr>
          <p:nvPr>
            <p:ph type="subTitle" idx="1" hasCustomPrompt="1"/>
          </p:nvPr>
        </p:nvSpPr>
        <p:spPr>
          <a:xfrm>
            <a:off x="249911" y="9048036"/>
            <a:ext cx="13714810" cy="595763"/>
          </a:xfrm>
        </p:spPr>
        <p:txBody>
          <a:bodyPr>
            <a:normAutofit/>
          </a:bodyPr>
          <a:lstStyle>
            <a:lvl1pPr marL="0" indent="0" algn="l">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Tree>
    <p:extLst>
      <p:ext uri="{BB962C8B-B14F-4D97-AF65-F5344CB8AC3E}">
        <p14:creationId xmlns:p14="http://schemas.microsoft.com/office/powerpoint/2010/main" val="2182338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anim calcmode="lin" valueType="num">
                                      <p:cBhvr>
                                        <p:cTn id="12" dur="750" fill="hold"/>
                                        <p:tgtEl>
                                          <p:spTgt spid="3"/>
                                        </p:tgtEl>
                                        <p:attrNameLst>
                                          <p:attrName>ppt_x</p:attrName>
                                        </p:attrNameLst>
                                      </p:cBhvr>
                                      <p:tavLst>
                                        <p:tav tm="0">
                                          <p:val>
                                            <p:strVal val="#ppt_x"/>
                                          </p:val>
                                        </p:tav>
                                        <p:tav tm="100000">
                                          <p:val>
                                            <p:strVal val="#ppt_x"/>
                                          </p:val>
                                        </p:tav>
                                      </p:tavLst>
                                    </p:anim>
                                    <p:anim calcmode="lin" valueType="num">
                                      <p:cBhvr>
                                        <p:cTn id="13" dur="75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fade">
                                      <p:cBhvr>
                                        <p:cTn id="16" dur="750"/>
                                        <p:tgtEl>
                                          <p:spTgt spid="4">
                                            <p:txEl>
                                              <p:pRg st="0" end="0"/>
                                            </p:txEl>
                                          </p:spTgt>
                                        </p:tgtEl>
                                      </p:cBhvr>
                                    </p:animEffect>
                                    <p:anim calcmode="lin" valueType="num">
                                      <p:cBhvr>
                                        <p:cTn id="17"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8" dur="75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P spid="4" grpId="0" build="p">
        <p:tmplLst>
          <p:tmpl lvl="1">
            <p:tnLst>
              <p:par>
                <p:cTn presetID="42"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750"/>
                        <p:tgtEl>
                          <p:spTgt spid="4"/>
                        </p:tgtEl>
                      </p:cBhvr>
                    </p:animEffect>
                    <p:anim calcmode="lin" valueType="num">
                      <p:cBhvr>
                        <p:cTn dur="750" fill="hold"/>
                        <p:tgtEl>
                          <p:spTgt spid="4"/>
                        </p:tgtEl>
                        <p:attrNameLst>
                          <p:attrName>ppt_x</p:attrName>
                        </p:attrNameLst>
                      </p:cBhvr>
                      <p:tavLst>
                        <p:tav tm="0">
                          <p:val>
                            <p:strVal val="#ppt_x"/>
                          </p:val>
                        </p:tav>
                        <p:tav tm="100000">
                          <p:val>
                            <p:strVal val="#ppt_x"/>
                          </p:val>
                        </p:tav>
                      </p:tavLst>
                    </p:anim>
                    <p:anim calcmode="lin" valueType="num">
                      <p:cBhvr>
                        <p:cTn dur="75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Image 2">
    <p:spTree>
      <p:nvGrpSpPr>
        <p:cNvPr id="1" name=""/>
        <p:cNvGrpSpPr/>
        <p:nvPr/>
      </p:nvGrpSpPr>
      <p:grpSpPr>
        <a:xfrm>
          <a:off x="0" y="0"/>
          <a:ext cx="0" cy="0"/>
          <a:chOff x="0" y="0"/>
          <a:chExt cx="0" cy="0"/>
        </a:xfrm>
      </p:grpSpPr>
      <p:sp>
        <p:nvSpPr>
          <p:cNvPr id="9" name="図プレースホルダー 8"/>
          <p:cNvSpPr>
            <a:spLocks noGrp="1"/>
          </p:cNvSpPr>
          <p:nvPr>
            <p:ph type="pic" sz="quarter" idx="15" hasCustomPrompt="1"/>
          </p:nvPr>
        </p:nvSpPr>
        <p:spPr>
          <a:xfrm>
            <a:off x="0" y="0"/>
            <a:ext cx="18286413" cy="10287000"/>
          </a:xfrm>
        </p:spPr>
        <p:txBody>
          <a:bodyPr>
            <a:normAutofit/>
          </a:bodyPr>
          <a:lstStyle>
            <a:lvl1pPr>
              <a:defRPr sz="2000"/>
            </a:lvl1pPr>
          </a:lstStyle>
          <a:p>
            <a:r>
              <a:rPr lang="en-US" dirty="0" smtClean="0"/>
              <a:t>Add Image</a:t>
            </a:r>
            <a:endParaRPr lang="en-US" dirty="0"/>
          </a:p>
        </p:txBody>
      </p:sp>
      <p:sp>
        <p:nvSpPr>
          <p:cNvPr id="3" name="Title 1"/>
          <p:cNvSpPr>
            <a:spLocks noGrp="1"/>
          </p:cNvSpPr>
          <p:nvPr>
            <p:ph type="ctrTitle" hasCustomPrompt="1"/>
          </p:nvPr>
        </p:nvSpPr>
        <p:spPr>
          <a:xfrm>
            <a:off x="571029" y="719691"/>
            <a:ext cx="13714810" cy="1409384"/>
          </a:xfrm>
        </p:spPr>
        <p:txBody>
          <a:bodyPr anchor="b">
            <a:normAutofit/>
          </a:bodyPr>
          <a:lstStyle>
            <a:lvl1pPr algn="l">
              <a:defRPr sz="6600">
                <a:solidFill>
                  <a:schemeClr val="tx1"/>
                </a:solidFill>
              </a:defRPr>
            </a:lvl1pPr>
          </a:lstStyle>
          <a:p>
            <a:r>
              <a:rPr lang="en-US" altLang="ja-JP" dirty="0" smtClean="0"/>
              <a:t>Master Title</a:t>
            </a:r>
            <a:endParaRPr lang="en-US" dirty="0"/>
          </a:p>
        </p:txBody>
      </p:sp>
      <p:sp>
        <p:nvSpPr>
          <p:cNvPr id="4" name="Subtitle 2"/>
          <p:cNvSpPr>
            <a:spLocks noGrp="1"/>
          </p:cNvSpPr>
          <p:nvPr>
            <p:ph type="subTitle" idx="1" hasCustomPrompt="1"/>
          </p:nvPr>
        </p:nvSpPr>
        <p:spPr>
          <a:xfrm>
            <a:off x="610871" y="2033625"/>
            <a:ext cx="13714810" cy="595763"/>
          </a:xfrm>
        </p:spPr>
        <p:txBody>
          <a:bodyPr>
            <a:normAutofit/>
          </a:bodyPr>
          <a:lstStyle>
            <a:lvl1pPr marL="0" indent="0" algn="l">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Tree>
    <p:extLst>
      <p:ext uri="{BB962C8B-B14F-4D97-AF65-F5344CB8AC3E}">
        <p14:creationId xmlns:p14="http://schemas.microsoft.com/office/powerpoint/2010/main" val="3303708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anim calcmode="lin" valueType="num">
                                      <p:cBhvr>
                                        <p:cTn id="12" dur="750" fill="hold"/>
                                        <p:tgtEl>
                                          <p:spTgt spid="3"/>
                                        </p:tgtEl>
                                        <p:attrNameLst>
                                          <p:attrName>ppt_x</p:attrName>
                                        </p:attrNameLst>
                                      </p:cBhvr>
                                      <p:tavLst>
                                        <p:tav tm="0">
                                          <p:val>
                                            <p:strVal val="#ppt_x"/>
                                          </p:val>
                                        </p:tav>
                                        <p:tav tm="100000">
                                          <p:val>
                                            <p:strVal val="#ppt_x"/>
                                          </p:val>
                                        </p:tav>
                                      </p:tavLst>
                                    </p:anim>
                                    <p:anim calcmode="lin" valueType="num">
                                      <p:cBhvr>
                                        <p:cTn id="13" dur="75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fade">
                                      <p:cBhvr>
                                        <p:cTn id="16" dur="750"/>
                                        <p:tgtEl>
                                          <p:spTgt spid="4">
                                            <p:txEl>
                                              <p:pRg st="0" end="0"/>
                                            </p:txEl>
                                          </p:spTgt>
                                        </p:tgtEl>
                                      </p:cBhvr>
                                    </p:animEffect>
                                    <p:anim calcmode="lin" valueType="num">
                                      <p:cBhvr>
                                        <p:cTn id="17"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8" dur="75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P spid="4" grpId="0" build="p">
        <p:tmplLst>
          <p:tmpl lvl="1">
            <p:tnLst>
              <p:par>
                <p:cTn presetID="42"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750"/>
                        <p:tgtEl>
                          <p:spTgt spid="4"/>
                        </p:tgtEl>
                      </p:cBhvr>
                    </p:animEffect>
                    <p:anim calcmode="lin" valueType="num">
                      <p:cBhvr>
                        <p:cTn dur="750" fill="hold"/>
                        <p:tgtEl>
                          <p:spTgt spid="4"/>
                        </p:tgtEl>
                        <p:attrNameLst>
                          <p:attrName>ppt_x</p:attrName>
                        </p:attrNameLst>
                      </p:cBhvr>
                      <p:tavLst>
                        <p:tav tm="0">
                          <p:val>
                            <p:strVal val="#ppt_x"/>
                          </p:val>
                        </p:tav>
                        <p:tav tm="100000">
                          <p:val>
                            <p:strVal val="#ppt_x"/>
                          </p:val>
                        </p:tav>
                      </p:tavLst>
                    </p:anim>
                    <p:anim calcmode="lin" valueType="num">
                      <p:cBhvr>
                        <p:cTn dur="75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No Contents">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a:prstGeom prst="rect">
            <a:avLst/>
          </a:prstGeo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a:prstGeom prst="rect">
            <a:avLst/>
          </a:prstGeo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Tree>
    <p:extLst>
      <p:ext uri="{BB962C8B-B14F-4D97-AF65-F5344CB8AC3E}">
        <p14:creationId xmlns:p14="http://schemas.microsoft.com/office/powerpoint/2010/main" val="4181413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Tree>
    <p:extLst>
      <p:ext uri="{BB962C8B-B14F-4D97-AF65-F5344CB8AC3E}">
        <p14:creationId xmlns:p14="http://schemas.microsoft.com/office/powerpoint/2010/main" val="208155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Column - Horizont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3" y="349767"/>
            <a:ext cx="13195280"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033" y="9572687"/>
            <a:ext cx="18298445"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7" y="3524669"/>
            <a:ext cx="8421520" cy="662321"/>
          </a:xfrm>
        </p:spPr>
        <p:txBody>
          <a:bodyPr anchor="ctr"/>
          <a:lstStyle>
            <a:lvl1pPr>
              <a:defRPr baseline="0">
                <a:solidFill>
                  <a:schemeClr val="accent1"/>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5" y="4266615"/>
            <a:ext cx="16077615" cy="3565943"/>
          </a:xfrm>
        </p:spPr>
        <p:txBody>
          <a:bodyPr>
            <a:normAutofit/>
          </a:bodyPr>
          <a:lstStyle>
            <a:lvl1pPr>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1471804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hf hdr="0" dt="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slideLayout" Target="../slideLayouts/slideLayout25.xml"/><Relationship Id="rId26" Type="http://schemas.openxmlformats.org/officeDocument/2006/relationships/slideLayout" Target="../slideLayouts/slideLayout33.xml"/><Relationship Id="rId3" Type="http://schemas.openxmlformats.org/officeDocument/2006/relationships/slideLayout" Target="../slideLayouts/slideLayout10.xml"/><Relationship Id="rId21" Type="http://schemas.openxmlformats.org/officeDocument/2006/relationships/slideLayout" Target="../slideLayouts/slideLayout28.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5" Type="http://schemas.openxmlformats.org/officeDocument/2006/relationships/slideLayout" Target="../slideLayouts/slideLayout32.xml"/><Relationship Id="rId2" Type="http://schemas.openxmlformats.org/officeDocument/2006/relationships/slideLayout" Target="../slideLayouts/slideLayout9.xml"/><Relationship Id="rId16" Type="http://schemas.openxmlformats.org/officeDocument/2006/relationships/slideLayout" Target="../slideLayouts/slideLayout23.xml"/><Relationship Id="rId20" Type="http://schemas.openxmlformats.org/officeDocument/2006/relationships/slideLayout" Target="../slideLayouts/slideLayout27.xml"/><Relationship Id="rId29" Type="http://schemas.openxmlformats.org/officeDocument/2006/relationships/image" Target="../media/image6.png"/><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24" Type="http://schemas.openxmlformats.org/officeDocument/2006/relationships/slideLayout" Target="../slideLayouts/slideLayout31.xml"/><Relationship Id="rId5" Type="http://schemas.openxmlformats.org/officeDocument/2006/relationships/slideLayout" Target="../slideLayouts/slideLayout12.xml"/><Relationship Id="rId15" Type="http://schemas.openxmlformats.org/officeDocument/2006/relationships/slideLayout" Target="../slideLayouts/slideLayout22.xml"/><Relationship Id="rId23" Type="http://schemas.openxmlformats.org/officeDocument/2006/relationships/slideLayout" Target="../slideLayouts/slideLayout30.xml"/><Relationship Id="rId28" Type="http://schemas.openxmlformats.org/officeDocument/2006/relationships/theme" Target="../theme/theme2.xml"/><Relationship Id="rId10" Type="http://schemas.openxmlformats.org/officeDocument/2006/relationships/slideLayout" Target="../slideLayouts/slideLayout17.xml"/><Relationship Id="rId19" Type="http://schemas.openxmlformats.org/officeDocument/2006/relationships/slideLayout" Target="../slideLayouts/slideLayout26.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 Id="rId22" Type="http://schemas.openxmlformats.org/officeDocument/2006/relationships/slideLayout" Target="../slideLayouts/slideLayout29.xml"/><Relationship Id="rId27"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図 7"/>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 y="446"/>
            <a:ext cx="18286413" cy="10286105"/>
          </a:xfrm>
          <a:prstGeom prst="rect">
            <a:avLst/>
          </a:prstGeom>
        </p:spPr>
      </p:pic>
      <p:sp>
        <p:nvSpPr>
          <p:cNvPr id="2" name="Title Placeholder 1"/>
          <p:cNvSpPr>
            <a:spLocks noGrp="1"/>
          </p:cNvSpPr>
          <p:nvPr>
            <p:ph type="title"/>
          </p:nvPr>
        </p:nvSpPr>
        <p:spPr>
          <a:xfrm>
            <a:off x="1257191" y="547688"/>
            <a:ext cx="15772031" cy="1988345"/>
          </a:xfrm>
          <a:prstGeom prst="rect">
            <a:avLst/>
          </a:prstGeom>
        </p:spPr>
        <p:txBody>
          <a:bodyPr vert="horz" lIns="91440" tIns="45720" rIns="91440" bIns="45720" rtlCol="0" anchor="ctr">
            <a:normAutofit/>
          </a:bodyPr>
          <a:lstStyle/>
          <a:p>
            <a:r>
              <a:rPr lang="en-US" altLang="ja-JP" dirty="0" smtClean="0"/>
              <a:t>Master Title</a:t>
            </a:r>
            <a:endParaRPr lang="en-US" dirty="0"/>
          </a:p>
        </p:txBody>
      </p:sp>
      <p:sp>
        <p:nvSpPr>
          <p:cNvPr id="3" name="Text Placeholder 2"/>
          <p:cNvSpPr>
            <a:spLocks noGrp="1"/>
          </p:cNvSpPr>
          <p:nvPr>
            <p:ph type="body" idx="1"/>
          </p:nvPr>
        </p:nvSpPr>
        <p:spPr>
          <a:xfrm>
            <a:off x="1257191" y="2738438"/>
            <a:ext cx="15772031" cy="6527007"/>
          </a:xfrm>
          <a:prstGeom prst="rect">
            <a:avLst/>
          </a:prstGeom>
        </p:spPr>
        <p:txBody>
          <a:bodyPr vert="horz" lIns="91440" tIns="45720" rIns="91440" bIns="45720" rtlCol="0">
            <a:normAutofit/>
          </a:bodyPr>
          <a:lstStyle/>
          <a:p>
            <a:pPr lvl="0"/>
            <a:r>
              <a:rPr lang="en-US" dirty="0" smtClean="0"/>
              <a:t>Master Text</a:t>
            </a:r>
            <a:endParaRPr lang="en-US" dirty="0"/>
          </a:p>
        </p:txBody>
      </p:sp>
    </p:spTree>
    <p:extLst>
      <p:ext uri="{BB962C8B-B14F-4D97-AF65-F5344CB8AC3E}">
        <p14:creationId xmlns:p14="http://schemas.microsoft.com/office/powerpoint/2010/main" val="3643403323"/>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90" r:id="rId3"/>
    <p:sldLayoutId id="2147483696" r:id="rId4"/>
    <p:sldLayoutId id="2147483684" r:id="rId5"/>
    <p:sldLayoutId id="2147483695" r:id="rId6"/>
    <p:sldLayoutId id="2147483691" r:id="rId7"/>
  </p:sldLayoutIdLst>
  <p:timing>
    <p:tnLst>
      <p:par>
        <p:cTn id="1" dur="indefinite" restart="never" nodeType="tmRoot"/>
      </p:par>
    </p:tnLst>
  </p:timing>
  <p:txStyles>
    <p:titleStyle>
      <a:lvl1pPr algn="l" defTabSz="1371509" rtl="0" eaLnBrk="1" latinLnBrk="0" hangingPunct="1">
        <a:lnSpc>
          <a:spcPct val="90000"/>
        </a:lnSpc>
        <a:spcBef>
          <a:spcPct val="0"/>
        </a:spcBef>
        <a:buNone/>
        <a:defRPr sz="6600" kern="1200" baseline="0">
          <a:solidFill>
            <a:schemeClr val="tx1"/>
          </a:solidFill>
          <a:latin typeface="+mj-lt"/>
          <a:ea typeface="+mj-ea"/>
          <a:cs typeface="+mj-cs"/>
        </a:defRPr>
      </a:lvl1pPr>
    </p:titleStyle>
    <p:body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509" rtl="0" eaLnBrk="1" latinLnBrk="0" hangingPunct="1">
        <a:defRPr sz="2700" kern="1200">
          <a:solidFill>
            <a:schemeClr val="tx1"/>
          </a:solidFill>
          <a:latin typeface="+mn-lt"/>
          <a:ea typeface="+mn-ea"/>
          <a:cs typeface="+mn-cs"/>
        </a:defRPr>
      </a:lvl1pPr>
      <a:lvl2pPr marL="685754" algn="l" defTabSz="1371509" rtl="0" eaLnBrk="1" latinLnBrk="0" hangingPunct="1">
        <a:defRPr sz="2700" kern="1200">
          <a:solidFill>
            <a:schemeClr val="tx1"/>
          </a:solidFill>
          <a:latin typeface="+mn-lt"/>
          <a:ea typeface="+mn-ea"/>
          <a:cs typeface="+mn-cs"/>
        </a:defRPr>
      </a:lvl2pPr>
      <a:lvl3pPr marL="1371509" algn="l" defTabSz="1371509" rtl="0" eaLnBrk="1" latinLnBrk="0" hangingPunct="1">
        <a:defRPr sz="2700" kern="1200">
          <a:solidFill>
            <a:schemeClr val="tx1"/>
          </a:solidFill>
          <a:latin typeface="+mn-lt"/>
          <a:ea typeface="+mn-ea"/>
          <a:cs typeface="+mn-cs"/>
        </a:defRPr>
      </a:lvl3pPr>
      <a:lvl4pPr marL="2057263" algn="l" defTabSz="1371509" rtl="0" eaLnBrk="1" latinLnBrk="0" hangingPunct="1">
        <a:defRPr sz="2700" kern="1200">
          <a:solidFill>
            <a:schemeClr val="tx1"/>
          </a:solidFill>
          <a:latin typeface="+mn-lt"/>
          <a:ea typeface="+mn-ea"/>
          <a:cs typeface="+mn-cs"/>
        </a:defRPr>
      </a:lvl4pPr>
      <a:lvl5pPr marL="2743017" algn="l" defTabSz="1371509" rtl="0" eaLnBrk="1" latinLnBrk="0" hangingPunct="1">
        <a:defRPr sz="2700" kern="1200">
          <a:solidFill>
            <a:schemeClr val="tx1"/>
          </a:solidFill>
          <a:latin typeface="+mn-lt"/>
          <a:ea typeface="+mn-ea"/>
          <a:cs typeface="+mn-cs"/>
        </a:defRPr>
      </a:lvl5pPr>
      <a:lvl6pPr marL="3428771" algn="l" defTabSz="1371509" rtl="0" eaLnBrk="1" latinLnBrk="0" hangingPunct="1">
        <a:defRPr sz="2700" kern="1200">
          <a:solidFill>
            <a:schemeClr val="tx1"/>
          </a:solidFill>
          <a:latin typeface="+mn-lt"/>
          <a:ea typeface="+mn-ea"/>
          <a:cs typeface="+mn-cs"/>
        </a:defRPr>
      </a:lvl6pPr>
      <a:lvl7pPr marL="4114526" algn="l" defTabSz="1371509" rtl="0" eaLnBrk="1" latinLnBrk="0" hangingPunct="1">
        <a:defRPr sz="2700" kern="1200">
          <a:solidFill>
            <a:schemeClr val="tx1"/>
          </a:solidFill>
          <a:latin typeface="+mn-lt"/>
          <a:ea typeface="+mn-ea"/>
          <a:cs typeface="+mn-cs"/>
        </a:defRPr>
      </a:lvl7pPr>
      <a:lvl8pPr marL="4800280" algn="l" defTabSz="1371509" rtl="0" eaLnBrk="1" latinLnBrk="0" hangingPunct="1">
        <a:defRPr sz="2700" kern="1200">
          <a:solidFill>
            <a:schemeClr val="tx1"/>
          </a:solidFill>
          <a:latin typeface="+mn-lt"/>
          <a:ea typeface="+mn-ea"/>
          <a:cs typeface="+mn-cs"/>
        </a:defRPr>
      </a:lvl8pPr>
      <a:lvl9pPr marL="5486034" algn="l" defTabSz="1371509"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図 7"/>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a:xfrm>
            <a:off x="1" y="446"/>
            <a:ext cx="18286408" cy="10286105"/>
          </a:xfrm>
          <a:prstGeom prst="rect">
            <a:avLst/>
          </a:prstGeom>
        </p:spPr>
      </p:pic>
      <p:sp>
        <p:nvSpPr>
          <p:cNvPr id="2" name="Title Placeholder 1"/>
          <p:cNvSpPr>
            <a:spLocks noGrp="1"/>
          </p:cNvSpPr>
          <p:nvPr>
            <p:ph type="title"/>
          </p:nvPr>
        </p:nvSpPr>
        <p:spPr>
          <a:xfrm>
            <a:off x="1257191" y="547688"/>
            <a:ext cx="15772031" cy="1988345"/>
          </a:xfrm>
          <a:prstGeom prst="rect">
            <a:avLst/>
          </a:prstGeom>
        </p:spPr>
        <p:txBody>
          <a:bodyPr vert="horz" lIns="91440" tIns="45720" rIns="91440" bIns="45720" rtlCol="0" anchor="ctr">
            <a:normAutofit/>
          </a:bodyPr>
          <a:lstStyle/>
          <a:p>
            <a:r>
              <a:rPr lang="en-US" altLang="ja-JP" dirty="0" smtClean="0"/>
              <a:t>Master Title</a:t>
            </a:r>
            <a:endParaRPr lang="en-US" dirty="0"/>
          </a:p>
        </p:txBody>
      </p:sp>
      <p:sp>
        <p:nvSpPr>
          <p:cNvPr id="3" name="Text Placeholder 2"/>
          <p:cNvSpPr>
            <a:spLocks noGrp="1"/>
          </p:cNvSpPr>
          <p:nvPr>
            <p:ph type="body" idx="1"/>
          </p:nvPr>
        </p:nvSpPr>
        <p:spPr>
          <a:xfrm>
            <a:off x="1257191" y="2738438"/>
            <a:ext cx="15772031" cy="6527007"/>
          </a:xfrm>
          <a:prstGeom prst="rect">
            <a:avLst/>
          </a:prstGeom>
        </p:spPr>
        <p:txBody>
          <a:bodyPr vert="horz" lIns="91440" tIns="45720" rIns="91440" bIns="45720" rtlCol="0">
            <a:normAutofit/>
          </a:bodyPr>
          <a:lstStyle/>
          <a:p>
            <a:pPr lvl="0"/>
            <a:r>
              <a:rPr lang="en-US" dirty="0" smtClean="0"/>
              <a:t>Master Text</a:t>
            </a:r>
            <a:endParaRPr lang="en-US" dirty="0"/>
          </a:p>
        </p:txBody>
      </p:sp>
      <p:sp>
        <p:nvSpPr>
          <p:cNvPr id="4" name="Date Placeholder 3"/>
          <p:cNvSpPr>
            <a:spLocks noGrp="1"/>
          </p:cNvSpPr>
          <p:nvPr>
            <p:ph type="dt" sz="half" idx="2"/>
          </p:nvPr>
        </p:nvSpPr>
        <p:spPr>
          <a:xfrm>
            <a:off x="1257191" y="9534526"/>
            <a:ext cx="4114443" cy="547688"/>
          </a:xfrm>
          <a:prstGeom prst="rect">
            <a:avLst/>
          </a:prstGeom>
        </p:spPr>
        <p:txBody>
          <a:bodyPr vert="horz" lIns="91440" tIns="45720" rIns="91440" bIns="45720" rtlCol="0" anchor="ctr"/>
          <a:lstStyle>
            <a:lvl1pPr algn="l">
              <a:defRPr sz="1800">
                <a:solidFill>
                  <a:schemeClr val="tx1">
                    <a:tint val="75000"/>
                  </a:schemeClr>
                </a:solidFill>
              </a:defRPr>
            </a:lvl1pPr>
          </a:lstStyle>
          <a:p>
            <a:fld id="{409FA452-9612-4568-8725-0F7234F92C21}" type="datetimeFigureOut">
              <a:rPr lang="en-US" smtClean="0"/>
              <a:t>6/30/2014</a:t>
            </a:fld>
            <a:endParaRPr lang="en-US"/>
          </a:p>
        </p:txBody>
      </p:sp>
      <p:sp>
        <p:nvSpPr>
          <p:cNvPr id="5" name="Footer Placeholder 4"/>
          <p:cNvSpPr>
            <a:spLocks noGrp="1"/>
          </p:cNvSpPr>
          <p:nvPr>
            <p:ph type="ftr" sz="quarter" idx="3"/>
          </p:nvPr>
        </p:nvSpPr>
        <p:spPr>
          <a:xfrm>
            <a:off x="6057375" y="9534526"/>
            <a:ext cx="6171664" cy="547688"/>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dirty="0" smtClean="0"/>
              <a:t>The Power of PowerPoint</a:t>
            </a:r>
            <a:endParaRPr lang="en-US" dirty="0"/>
          </a:p>
        </p:txBody>
      </p:sp>
      <p:sp>
        <p:nvSpPr>
          <p:cNvPr id="6" name="Slide Number Placeholder 5"/>
          <p:cNvSpPr>
            <a:spLocks noGrp="1"/>
          </p:cNvSpPr>
          <p:nvPr>
            <p:ph type="sldNum" sz="quarter" idx="4"/>
          </p:nvPr>
        </p:nvSpPr>
        <p:spPr>
          <a:xfrm>
            <a:off x="12914779" y="9534526"/>
            <a:ext cx="4114443" cy="547688"/>
          </a:xfrm>
          <a:prstGeom prst="rect">
            <a:avLst/>
          </a:prstGeom>
        </p:spPr>
        <p:txBody>
          <a:bodyPr vert="horz" lIns="91440" tIns="45720" rIns="91440" bIns="45720" rtlCol="0" anchor="ctr"/>
          <a:lstStyle>
            <a:lvl1pPr algn="r">
              <a:defRPr sz="1800">
                <a:solidFill>
                  <a:schemeClr val="tx1">
                    <a:tint val="75000"/>
                  </a:schemeClr>
                </a:solidFill>
              </a:defRPr>
            </a:lvl1pPr>
          </a:lstStyle>
          <a:p>
            <a:fld id="{511F482C-44AA-46E6-BA1A-E4C16BAF3A94}" type="slidenum">
              <a:rPr lang="en-US" smtClean="0"/>
              <a:t>‹#›</a:t>
            </a:fld>
            <a:endParaRPr lang="en-US"/>
          </a:p>
        </p:txBody>
      </p:sp>
    </p:spTree>
    <p:extLst>
      <p:ext uri="{BB962C8B-B14F-4D97-AF65-F5344CB8AC3E}">
        <p14:creationId xmlns:p14="http://schemas.microsoft.com/office/powerpoint/2010/main" val="93358405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87" r:id="rId3"/>
    <p:sldLayoutId id="2147483686" r:id="rId4"/>
    <p:sldLayoutId id="2147483692" r:id="rId5"/>
    <p:sldLayoutId id="2147483680" r:id="rId6"/>
    <p:sldLayoutId id="2147483683" r:id="rId7"/>
    <p:sldLayoutId id="2147483665" r:id="rId8"/>
    <p:sldLayoutId id="2147483667" r:id="rId9"/>
    <p:sldLayoutId id="2147483668" r:id="rId10"/>
    <p:sldLayoutId id="2147483670" r:id="rId11"/>
    <p:sldLayoutId id="2147483671" r:id="rId12"/>
    <p:sldLayoutId id="2147483685" r:id="rId13"/>
    <p:sldLayoutId id="2147483672" r:id="rId14"/>
    <p:sldLayoutId id="2147483693" r:id="rId15"/>
    <p:sldLayoutId id="2147483681" r:id="rId16"/>
    <p:sldLayoutId id="2147483673" r:id="rId17"/>
    <p:sldLayoutId id="2147483669" r:id="rId18"/>
    <p:sldLayoutId id="2147483674" r:id="rId19"/>
    <p:sldLayoutId id="2147483677" r:id="rId20"/>
    <p:sldLayoutId id="2147483675" r:id="rId21"/>
    <p:sldLayoutId id="2147483678" r:id="rId22"/>
    <p:sldLayoutId id="2147483679" r:id="rId23"/>
    <p:sldLayoutId id="2147483688" r:id="rId24"/>
    <p:sldLayoutId id="2147483694" r:id="rId25"/>
    <p:sldLayoutId id="2147483689" r:id="rId26"/>
    <p:sldLayoutId id="2147483682" r:id="rId27"/>
  </p:sldLayoutIdLst>
  <p:timing>
    <p:tnLst>
      <p:par>
        <p:cTn id="1" dur="indefinite" restart="never" nodeType="tmRoot"/>
      </p:par>
    </p:tnLst>
  </p:timing>
  <p:txStyles>
    <p:titleStyle>
      <a:lvl1pPr algn="l" defTabSz="1371509" rtl="0" eaLnBrk="1" latinLnBrk="0" hangingPunct="1">
        <a:lnSpc>
          <a:spcPct val="90000"/>
        </a:lnSpc>
        <a:spcBef>
          <a:spcPct val="0"/>
        </a:spcBef>
        <a:buNone/>
        <a:defRPr sz="6600" kern="1200" baseline="0">
          <a:solidFill>
            <a:schemeClr val="tx1"/>
          </a:solidFill>
          <a:latin typeface="+mj-lt"/>
          <a:ea typeface="+mj-ea"/>
          <a:cs typeface="+mj-cs"/>
        </a:defRPr>
      </a:lvl1pPr>
    </p:titleStyle>
    <p:body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509" rtl="0" eaLnBrk="1" latinLnBrk="0" hangingPunct="1">
        <a:defRPr sz="2700" kern="1200">
          <a:solidFill>
            <a:schemeClr val="tx1"/>
          </a:solidFill>
          <a:latin typeface="+mn-lt"/>
          <a:ea typeface="+mn-ea"/>
          <a:cs typeface="+mn-cs"/>
        </a:defRPr>
      </a:lvl1pPr>
      <a:lvl2pPr marL="685754" algn="l" defTabSz="1371509" rtl="0" eaLnBrk="1" latinLnBrk="0" hangingPunct="1">
        <a:defRPr sz="2700" kern="1200">
          <a:solidFill>
            <a:schemeClr val="tx1"/>
          </a:solidFill>
          <a:latin typeface="+mn-lt"/>
          <a:ea typeface="+mn-ea"/>
          <a:cs typeface="+mn-cs"/>
        </a:defRPr>
      </a:lvl2pPr>
      <a:lvl3pPr marL="1371509" algn="l" defTabSz="1371509" rtl="0" eaLnBrk="1" latinLnBrk="0" hangingPunct="1">
        <a:defRPr sz="2700" kern="1200">
          <a:solidFill>
            <a:schemeClr val="tx1"/>
          </a:solidFill>
          <a:latin typeface="+mn-lt"/>
          <a:ea typeface="+mn-ea"/>
          <a:cs typeface="+mn-cs"/>
        </a:defRPr>
      </a:lvl3pPr>
      <a:lvl4pPr marL="2057263" algn="l" defTabSz="1371509" rtl="0" eaLnBrk="1" latinLnBrk="0" hangingPunct="1">
        <a:defRPr sz="2700" kern="1200">
          <a:solidFill>
            <a:schemeClr val="tx1"/>
          </a:solidFill>
          <a:latin typeface="+mn-lt"/>
          <a:ea typeface="+mn-ea"/>
          <a:cs typeface="+mn-cs"/>
        </a:defRPr>
      </a:lvl4pPr>
      <a:lvl5pPr marL="2743017" algn="l" defTabSz="1371509" rtl="0" eaLnBrk="1" latinLnBrk="0" hangingPunct="1">
        <a:defRPr sz="2700" kern="1200">
          <a:solidFill>
            <a:schemeClr val="tx1"/>
          </a:solidFill>
          <a:latin typeface="+mn-lt"/>
          <a:ea typeface="+mn-ea"/>
          <a:cs typeface="+mn-cs"/>
        </a:defRPr>
      </a:lvl5pPr>
      <a:lvl6pPr marL="3428771" algn="l" defTabSz="1371509" rtl="0" eaLnBrk="1" latinLnBrk="0" hangingPunct="1">
        <a:defRPr sz="2700" kern="1200">
          <a:solidFill>
            <a:schemeClr val="tx1"/>
          </a:solidFill>
          <a:latin typeface="+mn-lt"/>
          <a:ea typeface="+mn-ea"/>
          <a:cs typeface="+mn-cs"/>
        </a:defRPr>
      </a:lvl6pPr>
      <a:lvl7pPr marL="4114526" algn="l" defTabSz="1371509" rtl="0" eaLnBrk="1" latinLnBrk="0" hangingPunct="1">
        <a:defRPr sz="2700" kern="1200">
          <a:solidFill>
            <a:schemeClr val="tx1"/>
          </a:solidFill>
          <a:latin typeface="+mn-lt"/>
          <a:ea typeface="+mn-ea"/>
          <a:cs typeface="+mn-cs"/>
        </a:defRPr>
      </a:lvl7pPr>
      <a:lvl8pPr marL="4800280" algn="l" defTabSz="1371509" rtl="0" eaLnBrk="1" latinLnBrk="0" hangingPunct="1">
        <a:defRPr sz="2700" kern="1200">
          <a:solidFill>
            <a:schemeClr val="tx1"/>
          </a:solidFill>
          <a:latin typeface="+mn-lt"/>
          <a:ea typeface="+mn-ea"/>
          <a:cs typeface="+mn-cs"/>
        </a:defRPr>
      </a:lvl8pPr>
      <a:lvl9pPr marL="5486034" algn="l" defTabSz="1371509"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0.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33.xml"/><Relationship Id="rId5" Type="http://schemas.openxmlformats.org/officeDocument/2006/relationships/chart" Target="../charts/chart5.xml"/><Relationship Id="rId4" Type="http://schemas.openxmlformats.org/officeDocument/2006/relationships/chart" Target="../charts/chart4.xml"/></Relationships>
</file>

<file path=ppt/slides/_rels/slide2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http://www.flaticon.com/" TargetMode="External"/><Relationship Id="rId2" Type="http://schemas.openxmlformats.org/officeDocument/2006/relationships/hyperlink" Target="http://thepopp.com/" TargetMode="External"/><Relationship Id="rId1" Type="http://schemas.openxmlformats.org/officeDocument/2006/relationships/slideLayout" Target="../slideLayouts/slideLayout3.xml"/><Relationship Id="rId5" Type="http://schemas.openxmlformats.org/officeDocument/2006/relationships/hyperlink" Target="http://www.typicons.com/" TargetMode="External"/><Relationship Id="rId4" Type="http://schemas.openxmlformats.org/officeDocument/2006/relationships/hyperlink" Target="http://creativecommons.org/licenses/by/3.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dirty="0" smtClean="0"/>
              <a:t>Betelgeuse</a:t>
            </a:r>
            <a:br>
              <a:rPr lang="en-US" dirty="0" smtClean="0"/>
            </a:br>
            <a:r>
              <a:rPr lang="en-US" dirty="0" smtClean="0"/>
              <a:t>PowerPoint Template</a:t>
            </a:r>
            <a:endParaRPr lang="en-US" dirty="0"/>
          </a:p>
        </p:txBody>
      </p:sp>
      <p:sp>
        <p:nvSpPr>
          <p:cNvPr id="3" name="サブタイトル 2"/>
          <p:cNvSpPr>
            <a:spLocks noGrp="1"/>
          </p:cNvSpPr>
          <p:nvPr>
            <p:ph type="subTitle" idx="1"/>
          </p:nvPr>
        </p:nvSpPr>
        <p:spPr/>
        <p:txBody>
          <a:bodyPr>
            <a:normAutofit/>
          </a:bodyPr>
          <a:lstStyle/>
          <a:p>
            <a:r>
              <a:rPr lang="en-US" dirty="0" smtClean="0"/>
              <a:t>Jun </a:t>
            </a:r>
            <a:r>
              <a:rPr lang="en-US" dirty="0" err="1" smtClean="0"/>
              <a:t>Akizaki</a:t>
            </a:r>
            <a:r>
              <a:rPr lang="en-US" dirty="0" smtClean="0"/>
              <a:t> - The Power of PowerPoint</a:t>
            </a:r>
            <a:br>
              <a:rPr lang="en-US" dirty="0" smtClean="0"/>
            </a:br>
            <a:r>
              <a:rPr lang="en-US" dirty="0" smtClean="0"/>
              <a:t>http://thepopp.com</a:t>
            </a:r>
          </a:p>
        </p:txBody>
      </p:sp>
    </p:spTree>
    <p:extLst>
      <p:ext uri="{BB962C8B-B14F-4D97-AF65-F5344CB8AC3E}">
        <p14:creationId xmlns:p14="http://schemas.microsoft.com/office/powerpoint/2010/main" val="2017302073"/>
      </p:ext>
    </p:extLst>
  </p:cSld>
  <p:clrMapOvr>
    <a:masterClrMapping/>
  </p:clrMapOvr>
  <mc:AlternateContent xmlns:mc="http://schemas.openxmlformats.org/markup-compatibility/2006" xmlns:p14="http://schemas.microsoft.com/office/powerpoint/2010/main">
    <mc:Choice Requires="p14">
      <p:transition spd="med" p14:dur="700" advTm="4111">
        <p:fade/>
      </p:transition>
    </mc:Choice>
    <mc:Fallback xmlns="">
      <p:transition spd="med" advTm="4111">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11" name="テキスト プレースホルダー 10"/>
          <p:cNvSpPr>
            <a:spLocks noGrp="1"/>
          </p:cNvSpPr>
          <p:nvPr>
            <p:ph type="body" sz="quarter" idx="14"/>
          </p:nvPr>
        </p:nvSpPr>
        <p:spPr/>
        <p:txBody>
          <a:bodyPr/>
          <a:lstStyle/>
          <a:p>
            <a:r>
              <a:rPr lang="en-US" dirty="0" smtClean="0"/>
              <a:t>Everything is Possible. We’ll Never Give Up.</a:t>
            </a:r>
            <a:endParaRPr lang="en-US" dirty="0"/>
          </a:p>
        </p:txBody>
      </p:sp>
      <p:sp>
        <p:nvSpPr>
          <p:cNvPr id="12" name="テキスト プレースホルダー 11"/>
          <p:cNvSpPr>
            <a:spLocks noGrp="1"/>
          </p:cNvSpPr>
          <p:nvPr>
            <p:ph type="body" sz="quarter" idx="15"/>
          </p:nvPr>
        </p:nvSpPr>
        <p:spPr/>
        <p:txBody>
          <a:bodyPr/>
          <a:lstStyle/>
          <a:p>
            <a:r>
              <a:rPr lang="en-US" dirty="0"/>
              <a:t>Nec ludus graece intellegebat ea. Has cu legimus omittam ponderum, oportere elaboraret mei ut. Per elitr feugait mediocrem ea, decore commune delicata has ei, sumo esse vivendo sed ea. Ad eam aeque facete scripta. </a:t>
            </a:r>
          </a:p>
          <a:p>
            <a:endParaRPr lang="en-US" dirty="0"/>
          </a:p>
        </p:txBody>
      </p:sp>
      <p:sp>
        <p:nvSpPr>
          <p:cNvPr id="2" name="図プレースホルダー 1"/>
          <p:cNvSpPr>
            <a:spLocks noGrp="1"/>
          </p:cNvSpPr>
          <p:nvPr>
            <p:ph type="pic" sz="quarter" idx="16"/>
          </p:nvPr>
        </p:nvSpPr>
        <p:spPr/>
      </p:sp>
    </p:spTree>
    <p:extLst>
      <p:ext uri="{BB962C8B-B14F-4D97-AF65-F5344CB8AC3E}">
        <p14:creationId xmlns:p14="http://schemas.microsoft.com/office/powerpoint/2010/main" val="12759465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834">
        <p15:prstTrans prst="peelOff"/>
      </p:transition>
    </mc:Choice>
    <mc:Fallback xmlns="">
      <p:transition spd="slow" advTm="3834">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p:txBody>
          <a:bodyPr/>
          <a:lstStyle/>
          <a:p>
            <a:r>
              <a:rPr lang="en-US" dirty="0" smtClean="0"/>
              <a:t>New Proposal</a:t>
            </a:r>
            <a:endParaRPr lang="en-US" dirty="0"/>
          </a:p>
        </p:txBody>
      </p:sp>
      <p:sp>
        <p:nvSpPr>
          <p:cNvPr id="7" name="サブタイトル 6"/>
          <p:cNvSpPr>
            <a:spLocks noGrp="1"/>
          </p:cNvSpPr>
          <p:nvPr>
            <p:ph type="subTitle" idx="1"/>
          </p:nvPr>
        </p:nvSpPr>
        <p:spPr/>
        <p:txBody>
          <a:bodyPr/>
          <a:lstStyle/>
          <a:p>
            <a:r>
              <a:rPr lang="en-US" dirty="0" smtClean="0"/>
              <a:t>Brand new ideas no one has ever heard</a:t>
            </a:r>
            <a:endParaRPr lang="en-US" dirty="0"/>
          </a:p>
        </p:txBody>
      </p:sp>
      <p:sp>
        <p:nvSpPr>
          <p:cNvPr id="8" name="テキスト プレースホルダー 7"/>
          <p:cNvSpPr>
            <a:spLocks noGrp="1"/>
          </p:cNvSpPr>
          <p:nvPr>
            <p:ph type="body" sz="quarter" idx="14"/>
          </p:nvPr>
        </p:nvSpPr>
        <p:spPr/>
        <p:txBody>
          <a:bodyPr>
            <a:normAutofit lnSpcReduction="10000"/>
          </a:bodyPr>
          <a:lstStyle/>
          <a:p>
            <a:r>
              <a:rPr lang="en-US" dirty="0" smtClean="0"/>
              <a:t>Section 02</a:t>
            </a:r>
            <a:endParaRPr lang="en-US" dirty="0"/>
          </a:p>
        </p:txBody>
      </p:sp>
    </p:spTree>
    <p:extLst>
      <p:ext uri="{BB962C8B-B14F-4D97-AF65-F5344CB8AC3E}">
        <p14:creationId xmlns:p14="http://schemas.microsoft.com/office/powerpoint/2010/main" val="4044362167"/>
      </p:ext>
    </p:extLst>
  </p:cSld>
  <p:clrMapOvr>
    <a:masterClrMapping/>
  </p:clrMapOvr>
  <mc:AlternateContent xmlns:mc="http://schemas.openxmlformats.org/markup-compatibility/2006" xmlns:p14="http://schemas.microsoft.com/office/powerpoint/2010/main">
    <mc:Choice Requires="p14">
      <p:transition spd="slow" p14:dur="1250" advTm="2384">
        <p14:flip dir="r"/>
      </p:transition>
    </mc:Choice>
    <mc:Fallback xmlns="">
      <p:transition spd="slow" advTm="2384">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dirty="0" smtClean="0"/>
              <a:t>Concept</a:t>
            </a:r>
            <a:endParaRPr lang="en-US" dirty="0"/>
          </a:p>
        </p:txBody>
      </p:sp>
      <p:sp>
        <p:nvSpPr>
          <p:cNvPr id="8" name="フッター プレースホルダー 7"/>
          <p:cNvSpPr>
            <a:spLocks noGrp="1"/>
          </p:cNvSpPr>
          <p:nvPr>
            <p:ph type="ftr" sz="quarter" idx="11"/>
          </p:nvPr>
        </p:nvSpPr>
        <p:spPr/>
        <p:txBody>
          <a:bodyPr/>
          <a:lstStyle/>
          <a:p>
            <a:r>
              <a:rPr lang="en-US" smtClean="0"/>
              <a:t>The Power of PowerPoint  |  http://thepopp.com</a:t>
            </a:r>
            <a:endParaRPr lang="en-US" dirty="0"/>
          </a:p>
        </p:txBody>
      </p:sp>
      <p:sp>
        <p:nvSpPr>
          <p:cNvPr id="9" name="スライド番号プレースホルダー 8"/>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12</a:t>
            </a:fld>
            <a:endParaRPr lang="en-US" sz="7200" dirty="0">
              <a:latin typeface="+mj-lt"/>
            </a:endParaRPr>
          </a:p>
        </p:txBody>
      </p:sp>
      <p:sp>
        <p:nvSpPr>
          <p:cNvPr id="7" name="テキスト プレースホルダー 6"/>
          <p:cNvSpPr>
            <a:spLocks noGrp="1"/>
          </p:cNvSpPr>
          <p:nvPr>
            <p:ph type="body" sz="quarter" idx="13"/>
          </p:nvPr>
        </p:nvSpPr>
        <p:spPr/>
        <p:txBody>
          <a:bodyPr/>
          <a:lstStyle/>
          <a:p>
            <a:r>
              <a:rPr lang="en-US" dirty="0"/>
              <a:t>Lorem ipsum dolor sit amet, sit dicunt vidisse dolorum no.</a:t>
            </a:r>
          </a:p>
        </p:txBody>
      </p:sp>
      <p:sp>
        <p:nvSpPr>
          <p:cNvPr id="10" name="テキスト プレースホルダー 9"/>
          <p:cNvSpPr>
            <a:spLocks noGrp="1"/>
          </p:cNvSpPr>
          <p:nvPr>
            <p:ph type="body" sz="quarter" idx="14"/>
          </p:nvPr>
        </p:nvSpPr>
        <p:spPr/>
        <p:txBody>
          <a:bodyPr>
            <a:normAutofit/>
          </a:bodyPr>
          <a:lstStyle/>
          <a:p>
            <a:r>
              <a:rPr lang="en-US" dirty="0" smtClean="0"/>
              <a:t>Design Your Life</a:t>
            </a:r>
            <a:endParaRPr lang="en-US" dirty="0"/>
          </a:p>
        </p:txBody>
      </p:sp>
      <p:sp>
        <p:nvSpPr>
          <p:cNvPr id="11" name="テキスト プレースホルダー 10"/>
          <p:cNvSpPr>
            <a:spLocks noGrp="1"/>
          </p:cNvSpPr>
          <p:nvPr>
            <p:ph type="body" sz="quarter" idx="15"/>
          </p:nvPr>
        </p:nvSpPr>
        <p:spPr/>
        <p:txBody>
          <a:bodyPr>
            <a:normAutofit/>
          </a:bodyPr>
          <a:lstStyle/>
          <a:p>
            <a:r>
              <a:rPr lang="en-US" dirty="0"/>
              <a:t>Lorem ipsum dolor sit amet, ne sed harum clita adversarium, vel putant possim admodum ex. Sea et dolore noster. Soleat omnium eloquentiam mel ad, est dicunt utroque pertinax ea.</a:t>
            </a:r>
          </a:p>
        </p:txBody>
      </p:sp>
      <p:sp>
        <p:nvSpPr>
          <p:cNvPr id="4" name="テキスト プレースホルダー 3"/>
          <p:cNvSpPr>
            <a:spLocks noGrp="1"/>
          </p:cNvSpPr>
          <p:nvPr>
            <p:ph type="body" sz="quarter" idx="17"/>
          </p:nvPr>
        </p:nvSpPr>
        <p:spPr/>
        <p:txBody>
          <a:bodyPr/>
          <a:lstStyle/>
          <a:p>
            <a:r>
              <a:rPr lang="en-US" dirty="0" smtClean="0"/>
              <a:t>Renovate Your Digital Room</a:t>
            </a:r>
            <a:endParaRPr lang="en-US" dirty="0"/>
          </a:p>
        </p:txBody>
      </p:sp>
      <p:sp>
        <p:nvSpPr>
          <p:cNvPr id="5" name="テキスト プレースホルダー 4"/>
          <p:cNvSpPr>
            <a:spLocks noGrp="1"/>
          </p:cNvSpPr>
          <p:nvPr>
            <p:ph type="body" sz="quarter" idx="18"/>
          </p:nvPr>
        </p:nvSpPr>
        <p:spPr/>
        <p:txBody>
          <a:bodyPr>
            <a:normAutofit lnSpcReduction="10000"/>
          </a:bodyPr>
          <a:lstStyle/>
          <a:p>
            <a:r>
              <a:rPr lang="en-US" dirty="0"/>
              <a:t>Nec ludus graece intellegebat ea. Has cu legimus omittam ponderum, oportere elaboraret mei ut. Per elitr feugait mediocrem ea, </a:t>
            </a:r>
            <a:r>
              <a:rPr lang="en-US" dirty="0">
                <a:solidFill>
                  <a:schemeClr val="accent2"/>
                </a:solidFill>
              </a:rPr>
              <a:t>decore commune delicata has ei</a:t>
            </a:r>
            <a:r>
              <a:rPr lang="en-US" dirty="0"/>
              <a:t>, sumo esse vivendo sed ea.</a:t>
            </a:r>
          </a:p>
        </p:txBody>
      </p:sp>
      <p:sp>
        <p:nvSpPr>
          <p:cNvPr id="2" name="図プレースホルダー 1"/>
          <p:cNvSpPr>
            <a:spLocks noGrp="1"/>
          </p:cNvSpPr>
          <p:nvPr>
            <p:ph type="pic" sz="quarter" idx="16"/>
          </p:nvPr>
        </p:nvSpPr>
        <p:spPr/>
      </p:sp>
    </p:spTree>
    <p:extLst>
      <p:ext uri="{BB962C8B-B14F-4D97-AF65-F5344CB8AC3E}">
        <p14:creationId xmlns:p14="http://schemas.microsoft.com/office/powerpoint/2010/main" val="3423629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522">
        <p15:prstTrans prst="wind"/>
      </p:transition>
    </mc:Choice>
    <mc:Fallback xmlns="">
      <p:transition spd="slow" advTm="3522">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lang="en-US" dirty="0" smtClean="0"/>
              <a:t>Important Points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13</a:t>
            </a:fld>
            <a:endParaRPr lang="en-US" sz="7200" dirty="0">
              <a:latin typeface="+mj-lt"/>
            </a:endParaRPr>
          </a:p>
        </p:txBody>
      </p:sp>
      <p:sp>
        <p:nvSpPr>
          <p:cNvPr id="12" name="テキスト プレースホルダー 11"/>
          <p:cNvSpPr>
            <a:spLocks noGrp="1"/>
          </p:cNvSpPr>
          <p:nvPr>
            <p:ph type="body" sz="quarter" idx="13"/>
          </p:nvPr>
        </p:nvSpPr>
        <p:spPr/>
        <p:txBody>
          <a:bodyPr/>
          <a:lstStyle/>
          <a:p>
            <a:r>
              <a:rPr lang="en-US" dirty="0"/>
              <a:t>Lorem ipsum dolor sit amet, sit dicunt vidisse dolorum no.</a:t>
            </a:r>
          </a:p>
          <a:p>
            <a:endParaRPr lang="en-US" dirty="0"/>
          </a:p>
        </p:txBody>
      </p:sp>
      <p:sp>
        <p:nvSpPr>
          <p:cNvPr id="13" name="テキスト プレースホルダー 12"/>
          <p:cNvSpPr>
            <a:spLocks noGrp="1"/>
          </p:cNvSpPr>
          <p:nvPr>
            <p:ph type="body" sz="quarter" idx="15"/>
          </p:nvPr>
        </p:nvSpPr>
        <p:spPr/>
        <p:txBody>
          <a:bodyPr>
            <a:normAutofit/>
          </a:bodyPr>
          <a:lstStyle/>
          <a:p>
            <a:r>
              <a:rPr lang="en-US" dirty="0"/>
              <a:t>Lorem ipsum dolor sit amet, ne sed harum clita adversarium, vel putant possim admodum ex.</a:t>
            </a:r>
          </a:p>
        </p:txBody>
      </p:sp>
      <p:sp>
        <p:nvSpPr>
          <p:cNvPr id="14" name="テキスト プレースホルダー 13"/>
          <p:cNvSpPr>
            <a:spLocks noGrp="1"/>
          </p:cNvSpPr>
          <p:nvPr>
            <p:ph type="body" sz="quarter" idx="19"/>
          </p:nvPr>
        </p:nvSpPr>
        <p:spPr/>
        <p:txBody>
          <a:bodyPr/>
          <a:lstStyle/>
          <a:p>
            <a:r>
              <a:rPr lang="en-US" dirty="0" smtClean="0"/>
              <a:t>Why do people live in the virtual world for a long time?</a:t>
            </a:r>
          </a:p>
          <a:p>
            <a:r>
              <a:rPr lang="en-US" dirty="0" smtClean="0"/>
              <a:t>Tired to live in the real world?</a:t>
            </a:r>
            <a:endParaRPr lang="en-US" dirty="0"/>
          </a:p>
        </p:txBody>
      </p:sp>
      <p:sp>
        <p:nvSpPr>
          <p:cNvPr id="15" name="テキスト プレースホルダー 14"/>
          <p:cNvSpPr>
            <a:spLocks noGrp="1"/>
          </p:cNvSpPr>
          <p:nvPr>
            <p:ph type="body" sz="quarter" idx="20"/>
          </p:nvPr>
        </p:nvSpPr>
        <p:spPr/>
        <p:txBody>
          <a:bodyPr>
            <a:normAutofit/>
          </a:bodyPr>
          <a:lstStyle/>
          <a:p>
            <a:r>
              <a:rPr lang="en-US" dirty="0"/>
              <a:t>Nec ludus graece intellegebat ea. Has cu legimus omittam ponderum, oportere elaboraret mei ut. </a:t>
            </a:r>
          </a:p>
        </p:txBody>
      </p:sp>
      <p:sp>
        <p:nvSpPr>
          <p:cNvPr id="16" name="テキスト プレースホルダー 15"/>
          <p:cNvSpPr>
            <a:spLocks noGrp="1"/>
          </p:cNvSpPr>
          <p:nvPr>
            <p:ph type="body" sz="quarter" idx="21"/>
          </p:nvPr>
        </p:nvSpPr>
        <p:spPr/>
        <p:txBody>
          <a:bodyPr>
            <a:normAutofit/>
          </a:bodyPr>
          <a:lstStyle/>
          <a:p>
            <a:r>
              <a:rPr lang="en-US" dirty="0"/>
              <a:t>Primis everti facilisi ei sed, wisi docendi fabellas nec an. Tation fuisset detracto ea eum. </a:t>
            </a:r>
          </a:p>
        </p:txBody>
      </p:sp>
      <p:sp>
        <p:nvSpPr>
          <p:cNvPr id="17" name="テキスト プレースホルダー 16"/>
          <p:cNvSpPr>
            <a:spLocks noGrp="1"/>
          </p:cNvSpPr>
          <p:nvPr>
            <p:ph type="body" sz="quarter" idx="22"/>
          </p:nvPr>
        </p:nvSpPr>
        <p:spPr/>
        <p:txBody>
          <a:bodyPr/>
          <a:lstStyle/>
          <a:p>
            <a:r>
              <a:rPr lang="en-US" dirty="0"/>
              <a:t>Cum te meis persius verterem, minim prompta legimus pri cu. Velit scaevola ius no, vix elitr equidem sanctus et, ea mei sint maiorum.</a:t>
            </a:r>
          </a:p>
        </p:txBody>
      </p:sp>
      <p:sp>
        <p:nvSpPr>
          <p:cNvPr id="18" name="テキスト プレースホルダー 17"/>
          <p:cNvSpPr>
            <a:spLocks noGrp="1"/>
          </p:cNvSpPr>
          <p:nvPr>
            <p:ph type="body" sz="quarter" idx="23"/>
          </p:nvPr>
        </p:nvSpPr>
        <p:spPr/>
        <p:txBody>
          <a:bodyPr/>
          <a:lstStyle/>
          <a:p>
            <a:r>
              <a:rPr lang="en-US" dirty="0"/>
              <a:t>Eam no alia brute. Ne pro harum expetenda sadipscing, in sed graece eirmod delicata, per mutat putent propriae eu.</a:t>
            </a:r>
          </a:p>
        </p:txBody>
      </p:sp>
      <p:sp>
        <p:nvSpPr>
          <p:cNvPr id="19" name="テキスト プレースホルダー 18"/>
          <p:cNvSpPr>
            <a:spLocks noGrp="1"/>
          </p:cNvSpPr>
          <p:nvPr>
            <p:ph type="body" sz="quarter" idx="24"/>
          </p:nvPr>
        </p:nvSpPr>
        <p:spPr/>
        <p:txBody>
          <a:bodyPr/>
          <a:lstStyle/>
          <a:p>
            <a:r>
              <a:rPr lang="en-US" dirty="0"/>
              <a:t> Velit scaevola ius no, vix elitr equidem sanctus et, ea mei sint maiorum. Laoreet consulatu vel te.</a:t>
            </a:r>
          </a:p>
        </p:txBody>
      </p:sp>
    </p:spTree>
    <p:extLst>
      <p:ext uri="{BB962C8B-B14F-4D97-AF65-F5344CB8AC3E}">
        <p14:creationId xmlns:p14="http://schemas.microsoft.com/office/powerpoint/2010/main" val="19506291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624">
        <p15:prstTrans prst="pageCurlDouble"/>
      </p:transition>
    </mc:Choice>
    <mc:Fallback xmlns="">
      <p:transition spd="slow" advTm="5624">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lang="en-US" dirty="0" smtClean="0"/>
              <a:t>The 2</a:t>
            </a:r>
            <a:r>
              <a:rPr lang="en-US" baseline="30000" dirty="0" smtClean="0"/>
              <a:t>nd</a:t>
            </a:r>
            <a:r>
              <a:rPr lang="en-US" dirty="0" smtClean="0"/>
              <a:t> Life, 2</a:t>
            </a:r>
            <a:r>
              <a:rPr lang="en-US" baseline="30000" dirty="0" smtClean="0"/>
              <a:t>nd</a:t>
            </a:r>
            <a:r>
              <a:rPr lang="en-US" dirty="0" smtClean="0"/>
              <a:t> Me and 2</a:t>
            </a:r>
            <a:r>
              <a:rPr lang="en-US" baseline="30000" dirty="0" smtClean="0"/>
              <a:t>nd</a:t>
            </a:r>
            <a:r>
              <a:rPr lang="en-US" dirty="0" smtClean="0"/>
              <a:t> World</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14</a:t>
            </a:fld>
            <a:endParaRPr lang="en-US" sz="7200" dirty="0">
              <a:latin typeface="+mj-lt"/>
            </a:endParaRPr>
          </a:p>
        </p:txBody>
      </p:sp>
      <p:sp>
        <p:nvSpPr>
          <p:cNvPr id="14" name="テキスト プレースホルダー 13"/>
          <p:cNvSpPr>
            <a:spLocks noGrp="1"/>
          </p:cNvSpPr>
          <p:nvPr>
            <p:ph type="body" sz="quarter" idx="13"/>
          </p:nvPr>
        </p:nvSpPr>
        <p:spPr/>
        <p:txBody>
          <a:bodyPr/>
          <a:lstStyle/>
          <a:p>
            <a:r>
              <a:rPr lang="en-US" dirty="0"/>
              <a:t>Lorem ipsum dolor sit amet, sit dicunt vidisse dolorum no</a:t>
            </a:r>
            <a:r>
              <a:rPr lang="en-US" dirty="0" smtClean="0"/>
              <a:t>.</a:t>
            </a:r>
            <a:endParaRPr lang="en-US" dirty="0"/>
          </a:p>
        </p:txBody>
      </p:sp>
      <p:sp>
        <p:nvSpPr>
          <p:cNvPr id="15" name="テキスト プレースホルダー 14"/>
          <p:cNvSpPr>
            <a:spLocks noGrp="1"/>
          </p:cNvSpPr>
          <p:nvPr>
            <p:ph type="body" sz="quarter" idx="14"/>
          </p:nvPr>
        </p:nvSpPr>
        <p:spPr/>
        <p:txBody>
          <a:bodyPr>
            <a:normAutofit lnSpcReduction="10000"/>
          </a:bodyPr>
          <a:lstStyle/>
          <a:p>
            <a:r>
              <a:rPr lang="en-US" dirty="0" smtClean="0"/>
              <a:t>Tired to Use Their Real Name</a:t>
            </a:r>
            <a:endParaRPr lang="en-US" dirty="0"/>
          </a:p>
        </p:txBody>
      </p:sp>
      <p:sp>
        <p:nvSpPr>
          <p:cNvPr id="16" name="テキスト プレースホルダー 15"/>
          <p:cNvSpPr>
            <a:spLocks noGrp="1"/>
          </p:cNvSpPr>
          <p:nvPr>
            <p:ph type="body" sz="quarter" idx="15"/>
          </p:nvPr>
        </p:nvSpPr>
        <p:spPr/>
        <p:txBody>
          <a:bodyPr/>
          <a:lstStyle/>
          <a:p>
            <a:r>
              <a:rPr lang="en-US" dirty="0"/>
              <a:t>Primis everti facilisi ei sed, wisi docendi fabellas nec an. Tation fuisset detracto ea eum. Eum ei delectus invidunt dissentias, ad suas epicuri sea, primis fierent adversarium pro ex. Tritani inimicus euripidis eu mei, zril oratio inermis in pro. Unum complectitur </a:t>
            </a:r>
            <a:r>
              <a:rPr lang="en-US" dirty="0" smtClean="0"/>
              <a:t>has </a:t>
            </a:r>
            <a:r>
              <a:rPr lang="en-US" dirty="0"/>
              <a:t>eu, eos an nulla virtute molestie. </a:t>
            </a:r>
            <a:endParaRPr lang="en-US" dirty="0" smtClean="0"/>
          </a:p>
          <a:p>
            <a:r>
              <a:rPr lang="en-US" dirty="0" smtClean="0"/>
              <a:t>Cum </a:t>
            </a:r>
            <a:r>
              <a:rPr lang="en-US" dirty="0"/>
              <a:t>te meis persius verterem, minim prompta legimus pri cu. Velit scaevola ius no, vix elitr equidem sanctus et, ea mei sint maiorum. Laoreet consulatu vel </a:t>
            </a:r>
            <a:r>
              <a:rPr lang="en-US" dirty="0" smtClean="0"/>
              <a:t>te.</a:t>
            </a:r>
            <a:endParaRPr lang="en-US" dirty="0"/>
          </a:p>
        </p:txBody>
      </p:sp>
      <p:sp>
        <p:nvSpPr>
          <p:cNvPr id="17" name="テキスト プレースホルダー 16"/>
          <p:cNvSpPr>
            <a:spLocks noGrp="1"/>
          </p:cNvSpPr>
          <p:nvPr>
            <p:ph type="body" sz="quarter" idx="16"/>
          </p:nvPr>
        </p:nvSpPr>
        <p:spPr/>
        <p:txBody>
          <a:bodyPr>
            <a:normAutofit lnSpcReduction="10000"/>
          </a:bodyPr>
          <a:lstStyle/>
          <a:p>
            <a:r>
              <a:rPr lang="en-US" dirty="0" smtClean="0"/>
              <a:t>But Want to Keep Communicating Others</a:t>
            </a:r>
            <a:endParaRPr lang="en-US" dirty="0"/>
          </a:p>
        </p:txBody>
      </p:sp>
      <p:sp>
        <p:nvSpPr>
          <p:cNvPr id="18" name="テキスト プレースホルダー 17"/>
          <p:cNvSpPr>
            <a:spLocks noGrp="1"/>
          </p:cNvSpPr>
          <p:nvPr>
            <p:ph type="body" sz="quarter" idx="17"/>
          </p:nvPr>
        </p:nvSpPr>
        <p:spPr/>
        <p:txBody>
          <a:bodyPr/>
          <a:lstStyle/>
          <a:p>
            <a:r>
              <a:rPr lang="en-US" dirty="0" smtClean="0"/>
              <a:t>Nec </a:t>
            </a:r>
            <a:r>
              <a:rPr lang="en-US" dirty="0"/>
              <a:t>ludus graece intellegebat ea. Has cu legimus omittam ponderum, oportere elaboraret mei ut. Per elitr feugait mediocrem ea, decore commune delicata has ei, sumo esse vivendo sed ea. Ad eam aeque facete scripta. Ad quo diam </a:t>
            </a:r>
            <a:r>
              <a:rPr lang="en-US" dirty="0" smtClean="0"/>
              <a:t>aeterno</a:t>
            </a:r>
            <a:r>
              <a:rPr lang="en-US" dirty="0"/>
              <a:t>, et laudem molestiae mnesarchum eam. Ut per admodum volumus</a:t>
            </a:r>
            <a:r>
              <a:rPr lang="en-US" dirty="0" smtClean="0"/>
              <a:t>.</a:t>
            </a:r>
          </a:p>
          <a:p>
            <a:r>
              <a:rPr lang="en-US" dirty="0"/>
              <a:t>Primis everti facilisi ei sed, wisi docendi fabellas nec an. Tation fuisset detracto ea eum. Eum ei delectus invidunt dissentias, ad suas epicuri sea, primis fierent adversarium pro ex.</a:t>
            </a:r>
          </a:p>
        </p:txBody>
      </p:sp>
    </p:spTree>
    <p:extLst>
      <p:ext uri="{BB962C8B-B14F-4D97-AF65-F5344CB8AC3E}">
        <p14:creationId xmlns:p14="http://schemas.microsoft.com/office/powerpoint/2010/main" val="8120355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659">
        <p15:prstTrans prst="pageCurlDouble"/>
      </p:transition>
    </mc:Choice>
    <mc:Fallback xmlns="">
      <p:transition spd="slow" advTm="2659">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lang="en-US" dirty="0" smtClean="0"/>
              <a:t>4 Pillars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15</a:t>
            </a:fld>
            <a:endParaRPr lang="en-US" sz="7200" dirty="0">
              <a:latin typeface="+mj-lt"/>
            </a:endParaRPr>
          </a:p>
        </p:txBody>
      </p:sp>
      <p:sp>
        <p:nvSpPr>
          <p:cNvPr id="11" name="テキスト プレースホルダー 10"/>
          <p:cNvSpPr>
            <a:spLocks noGrp="1"/>
          </p:cNvSpPr>
          <p:nvPr>
            <p:ph type="body" sz="quarter" idx="13"/>
          </p:nvPr>
        </p:nvSpPr>
        <p:spPr/>
        <p:txBody>
          <a:bodyPr/>
          <a:lstStyle/>
          <a:p>
            <a:r>
              <a:rPr lang="en-US" dirty="0"/>
              <a:t>Lorem ipsum dolor sit amet, sit dicunt vidisse dolorum no</a:t>
            </a:r>
            <a:r>
              <a:rPr lang="en-US" dirty="0" smtClean="0"/>
              <a:t>.</a:t>
            </a:r>
            <a:endParaRPr lang="en-US" dirty="0"/>
          </a:p>
        </p:txBody>
      </p:sp>
      <p:sp>
        <p:nvSpPr>
          <p:cNvPr id="13" name="テキスト プレースホルダー 12"/>
          <p:cNvSpPr>
            <a:spLocks noGrp="1"/>
          </p:cNvSpPr>
          <p:nvPr>
            <p:ph type="body" sz="quarter" idx="15"/>
          </p:nvPr>
        </p:nvSpPr>
        <p:spPr/>
        <p:txBody>
          <a:bodyPr/>
          <a:lstStyle/>
          <a:p>
            <a:r>
              <a:rPr lang="en-US" dirty="0" smtClean="0"/>
              <a:t>Virtual</a:t>
            </a:r>
            <a:endParaRPr lang="en-US" dirty="0"/>
          </a:p>
        </p:txBody>
      </p:sp>
      <p:sp>
        <p:nvSpPr>
          <p:cNvPr id="14" name="テキスト プレースホルダー 13"/>
          <p:cNvSpPr>
            <a:spLocks noGrp="1"/>
          </p:cNvSpPr>
          <p:nvPr>
            <p:ph type="body" sz="quarter" idx="16"/>
          </p:nvPr>
        </p:nvSpPr>
        <p:spPr/>
        <p:txBody>
          <a:bodyPr/>
          <a:lstStyle/>
          <a:p>
            <a:r>
              <a:rPr lang="en-US" dirty="0" smtClean="0"/>
              <a:t>Visit</a:t>
            </a:r>
            <a:endParaRPr lang="en-US" dirty="0"/>
          </a:p>
        </p:txBody>
      </p:sp>
      <p:sp>
        <p:nvSpPr>
          <p:cNvPr id="15" name="テキスト プレースホルダー 14"/>
          <p:cNvSpPr>
            <a:spLocks noGrp="1"/>
          </p:cNvSpPr>
          <p:nvPr>
            <p:ph type="body" sz="quarter" idx="17"/>
          </p:nvPr>
        </p:nvSpPr>
        <p:spPr/>
        <p:txBody>
          <a:bodyPr/>
          <a:lstStyle/>
          <a:p>
            <a:r>
              <a:rPr lang="en-US" dirty="0" smtClean="0"/>
              <a:t>Vivid</a:t>
            </a:r>
            <a:endParaRPr lang="en-US" dirty="0"/>
          </a:p>
        </p:txBody>
      </p:sp>
      <p:sp>
        <p:nvSpPr>
          <p:cNvPr id="16" name="テキスト プレースホルダー 15"/>
          <p:cNvSpPr>
            <a:spLocks noGrp="1"/>
          </p:cNvSpPr>
          <p:nvPr>
            <p:ph type="body" sz="quarter" idx="18"/>
          </p:nvPr>
        </p:nvSpPr>
        <p:spPr/>
        <p:txBody>
          <a:bodyPr/>
          <a:lstStyle/>
          <a:p>
            <a:r>
              <a:rPr lang="en-US" dirty="0" smtClean="0"/>
              <a:t>Volume</a:t>
            </a:r>
            <a:endParaRPr lang="en-US" dirty="0"/>
          </a:p>
        </p:txBody>
      </p:sp>
      <p:sp>
        <p:nvSpPr>
          <p:cNvPr id="17" name="テキスト プレースホルダー 16"/>
          <p:cNvSpPr>
            <a:spLocks noGrp="1"/>
          </p:cNvSpPr>
          <p:nvPr>
            <p:ph type="body" sz="quarter" idx="19"/>
          </p:nvPr>
        </p:nvSpPr>
        <p:spPr/>
        <p:txBody>
          <a:bodyPr>
            <a:normAutofit/>
          </a:bodyPr>
          <a:lstStyle/>
          <a:p>
            <a:r>
              <a:rPr lang="en-US" sz="2000" dirty="0"/>
              <a:t>Nec ludus graece intellegebat ea. Has cu legimus omittam ponderum, oportere elaboraret mei ut.</a:t>
            </a:r>
          </a:p>
        </p:txBody>
      </p:sp>
      <p:sp>
        <p:nvSpPr>
          <p:cNvPr id="18" name="テキスト プレースホルダー 17"/>
          <p:cNvSpPr>
            <a:spLocks noGrp="1"/>
          </p:cNvSpPr>
          <p:nvPr>
            <p:ph type="body" sz="quarter" idx="20"/>
          </p:nvPr>
        </p:nvSpPr>
        <p:spPr/>
        <p:txBody>
          <a:bodyPr>
            <a:normAutofit/>
          </a:bodyPr>
          <a:lstStyle/>
          <a:p>
            <a:r>
              <a:rPr lang="en-US" sz="2000" dirty="0"/>
              <a:t>Lorem ipsum dolor sit amet, ne sed harum clita adversarium, vel putant possim admodum ex. Sea et dolore noster.</a:t>
            </a:r>
          </a:p>
        </p:txBody>
      </p:sp>
      <p:sp>
        <p:nvSpPr>
          <p:cNvPr id="19" name="テキスト プレースホルダー 18"/>
          <p:cNvSpPr>
            <a:spLocks noGrp="1"/>
          </p:cNvSpPr>
          <p:nvPr>
            <p:ph type="body" sz="quarter" idx="21"/>
          </p:nvPr>
        </p:nvSpPr>
        <p:spPr/>
        <p:txBody>
          <a:bodyPr>
            <a:normAutofit/>
          </a:bodyPr>
          <a:lstStyle/>
          <a:p>
            <a:r>
              <a:rPr lang="en-US" sz="2000" dirty="0"/>
              <a:t>Nec ludus graece intellegebat ea. Has cu legimus omittam ponderum, oportere elaboraret mei ut.</a:t>
            </a:r>
          </a:p>
        </p:txBody>
      </p:sp>
      <p:sp>
        <p:nvSpPr>
          <p:cNvPr id="20" name="テキスト プレースホルダー 19"/>
          <p:cNvSpPr>
            <a:spLocks noGrp="1"/>
          </p:cNvSpPr>
          <p:nvPr>
            <p:ph type="body" sz="quarter" idx="22"/>
          </p:nvPr>
        </p:nvSpPr>
        <p:spPr/>
        <p:txBody>
          <a:bodyPr>
            <a:normAutofit/>
          </a:bodyPr>
          <a:lstStyle/>
          <a:p>
            <a:r>
              <a:rPr lang="en-US" sz="2000" dirty="0"/>
              <a:t>Lorem ipsum dolor sit amet, ne sed harum clita adversarium, vel putant possim admodum ex. Sea et dolore noster.</a:t>
            </a:r>
          </a:p>
        </p:txBody>
      </p:sp>
      <p:sp>
        <p:nvSpPr>
          <p:cNvPr id="12" name="テキスト プレースホルダー 11"/>
          <p:cNvSpPr>
            <a:spLocks noGrp="1"/>
          </p:cNvSpPr>
          <p:nvPr>
            <p:ph type="body" sz="quarter" idx="14"/>
          </p:nvPr>
        </p:nvSpPr>
        <p:spPr/>
        <p:txBody>
          <a:bodyPr/>
          <a:lstStyle/>
          <a:p>
            <a:r>
              <a:rPr lang="en-US" dirty="0" smtClean="0"/>
              <a:t>Not Only Real, Not Only Virtual</a:t>
            </a:r>
            <a:endParaRPr lang="en-US" dirty="0"/>
          </a:p>
        </p:txBody>
      </p:sp>
      <p:sp>
        <p:nvSpPr>
          <p:cNvPr id="21" name="テキスト プレースホルダー 20"/>
          <p:cNvSpPr>
            <a:spLocks noGrp="1"/>
          </p:cNvSpPr>
          <p:nvPr>
            <p:ph type="body" sz="quarter" idx="23"/>
          </p:nvPr>
        </p:nvSpPr>
        <p:spPr/>
        <p:txBody>
          <a:bodyPr/>
          <a:lstStyle/>
          <a:p>
            <a:r>
              <a:rPr lang="en-US" dirty="0"/>
              <a:t>Eam no alia brute. Ne pro harum expetenda sadipscing, in sed graece eirmod delicata, per mutat putent propriae eu. Mentitum offendit vis eu. In quaeque adipisci pri. </a:t>
            </a:r>
            <a:r>
              <a:rPr lang="en-US" dirty="0">
                <a:solidFill>
                  <a:schemeClr val="accent2"/>
                </a:solidFill>
              </a:rPr>
              <a:t>Ipsum paulo ubique at usu</a:t>
            </a:r>
            <a:r>
              <a:rPr lang="en-US" dirty="0"/>
              <a:t>, eligendi laboramus no quo, malis labore timeam at mei. Virtute explicari ei has, his habemus pericula ea, sed an delicata dissentias.</a:t>
            </a:r>
          </a:p>
        </p:txBody>
      </p:sp>
    </p:spTree>
    <p:extLst>
      <p:ext uri="{BB962C8B-B14F-4D97-AF65-F5344CB8AC3E}">
        <p14:creationId xmlns:p14="http://schemas.microsoft.com/office/powerpoint/2010/main" val="21836513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482">
        <p15:prstTrans prst="pageCurlDouble"/>
      </p:transition>
    </mc:Choice>
    <mc:Fallback xmlns="">
      <p:transition spd="slow" advTm="6482">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lang="en-US" dirty="0" smtClean="0"/>
              <a:t>Purpose and Goal</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16</a:t>
            </a:fld>
            <a:endParaRPr lang="en-US" sz="7200" dirty="0">
              <a:latin typeface="+mj-lt"/>
            </a:endParaRPr>
          </a:p>
        </p:txBody>
      </p:sp>
      <p:sp>
        <p:nvSpPr>
          <p:cNvPr id="17" name="テキスト プレースホルダー 16"/>
          <p:cNvSpPr>
            <a:spLocks noGrp="1"/>
          </p:cNvSpPr>
          <p:nvPr>
            <p:ph type="body" sz="quarter" idx="13"/>
          </p:nvPr>
        </p:nvSpPr>
        <p:spPr/>
        <p:txBody>
          <a:bodyPr/>
          <a:lstStyle/>
          <a:p>
            <a:r>
              <a:rPr lang="en-US" dirty="0"/>
              <a:t>Lorem ipsum dolor sit amet, sit dicunt vidisse dolorum no.</a:t>
            </a:r>
          </a:p>
          <a:p>
            <a:endParaRPr lang="en-US" dirty="0"/>
          </a:p>
        </p:txBody>
      </p:sp>
      <p:sp>
        <p:nvSpPr>
          <p:cNvPr id="21" name="テキスト プレースホルダー 20"/>
          <p:cNvSpPr>
            <a:spLocks noGrp="1"/>
          </p:cNvSpPr>
          <p:nvPr>
            <p:ph type="body" sz="quarter" idx="22"/>
          </p:nvPr>
        </p:nvSpPr>
        <p:spPr/>
        <p:txBody>
          <a:bodyPr/>
          <a:lstStyle/>
          <a:p>
            <a:r>
              <a:rPr lang="en-US" dirty="0"/>
              <a:t>Facer ubique ex per, odio tritani vis in. Enim scripserit no sea, an nostrum mentitum vel, ex pro natum graece. </a:t>
            </a:r>
          </a:p>
        </p:txBody>
      </p:sp>
      <p:sp>
        <p:nvSpPr>
          <p:cNvPr id="22" name="テキスト プレースホルダー 21"/>
          <p:cNvSpPr>
            <a:spLocks noGrp="1"/>
          </p:cNvSpPr>
          <p:nvPr>
            <p:ph type="body" sz="quarter" idx="23"/>
          </p:nvPr>
        </p:nvSpPr>
        <p:spPr/>
        <p:txBody>
          <a:bodyPr>
            <a:normAutofit/>
          </a:bodyPr>
          <a:lstStyle/>
          <a:p>
            <a:r>
              <a:rPr lang="en-US" dirty="0"/>
              <a:t>No nam labores conceptam. Deseruisse constituam nec in, oporteat voluptatum mel ex. </a:t>
            </a:r>
            <a:r>
              <a:rPr lang="en-US" dirty="0">
                <a:solidFill>
                  <a:schemeClr val="accent2"/>
                </a:solidFill>
              </a:rPr>
              <a:t>Animal ceteros quaestio </a:t>
            </a:r>
            <a:r>
              <a:rPr lang="en-US" dirty="0"/>
              <a:t>in eam, et alia integre labores qui. </a:t>
            </a:r>
          </a:p>
        </p:txBody>
      </p:sp>
      <p:sp>
        <p:nvSpPr>
          <p:cNvPr id="18" name="テキスト プレースホルダー 17"/>
          <p:cNvSpPr>
            <a:spLocks noGrp="1"/>
          </p:cNvSpPr>
          <p:nvPr>
            <p:ph type="body" sz="quarter" idx="14"/>
          </p:nvPr>
        </p:nvSpPr>
        <p:spPr/>
        <p:txBody>
          <a:bodyPr/>
          <a:lstStyle/>
          <a:p>
            <a:r>
              <a:rPr lang="en-US" dirty="0" smtClean="0"/>
              <a:t>The Purpose of Our Project</a:t>
            </a:r>
            <a:endParaRPr lang="en-US" dirty="0"/>
          </a:p>
        </p:txBody>
      </p:sp>
      <p:sp>
        <p:nvSpPr>
          <p:cNvPr id="23" name="テキスト プレースホルダー 22"/>
          <p:cNvSpPr>
            <a:spLocks noGrp="1"/>
          </p:cNvSpPr>
          <p:nvPr>
            <p:ph type="body" sz="quarter" idx="24"/>
          </p:nvPr>
        </p:nvSpPr>
        <p:spPr/>
        <p:txBody>
          <a:bodyPr/>
          <a:lstStyle/>
          <a:p>
            <a:r>
              <a:rPr lang="en-US" dirty="0" smtClean="0"/>
              <a:t>The Goal We Should Reach</a:t>
            </a:r>
            <a:endParaRPr lang="en-US" dirty="0"/>
          </a:p>
        </p:txBody>
      </p:sp>
      <p:sp>
        <p:nvSpPr>
          <p:cNvPr id="2" name="図プレースホルダー 1"/>
          <p:cNvSpPr>
            <a:spLocks noGrp="1"/>
          </p:cNvSpPr>
          <p:nvPr>
            <p:ph type="pic" sz="quarter" idx="16"/>
          </p:nvPr>
        </p:nvSpPr>
        <p:spPr/>
      </p:sp>
      <p:sp>
        <p:nvSpPr>
          <p:cNvPr id="5" name="図プレースホルダー 4"/>
          <p:cNvSpPr>
            <a:spLocks noGrp="1"/>
          </p:cNvSpPr>
          <p:nvPr>
            <p:ph type="pic" sz="quarter" idx="18"/>
          </p:nvPr>
        </p:nvSpPr>
        <p:spPr/>
      </p:sp>
    </p:spTree>
    <p:extLst>
      <p:ext uri="{BB962C8B-B14F-4D97-AF65-F5344CB8AC3E}">
        <p14:creationId xmlns:p14="http://schemas.microsoft.com/office/powerpoint/2010/main" val="36738746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339">
        <p15:prstTrans prst="pageCurlDouble"/>
      </p:transition>
    </mc:Choice>
    <mc:Fallback xmlns="">
      <p:transition spd="slow" advTm="4339">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dirty="0" smtClean="0"/>
              <a:t>Process to Succeed</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17</a:t>
            </a:fld>
            <a:endParaRPr lang="en-US" sz="7200" dirty="0">
              <a:latin typeface="+mj-lt"/>
            </a:endParaRPr>
          </a:p>
        </p:txBody>
      </p:sp>
      <p:sp>
        <p:nvSpPr>
          <p:cNvPr id="13" name="テキスト プレースホルダー 12"/>
          <p:cNvSpPr>
            <a:spLocks noGrp="1"/>
          </p:cNvSpPr>
          <p:nvPr>
            <p:ph type="body" sz="quarter" idx="13"/>
          </p:nvPr>
        </p:nvSpPr>
        <p:spPr/>
        <p:txBody>
          <a:bodyPr/>
          <a:lstStyle/>
          <a:p>
            <a:r>
              <a:rPr lang="en-US" dirty="0"/>
              <a:t>Lorem ipsum dolor sit amet, sit dicunt vidisse dolorum no.</a:t>
            </a:r>
          </a:p>
          <a:p>
            <a:endParaRPr lang="en-US" dirty="0"/>
          </a:p>
        </p:txBody>
      </p:sp>
      <p:sp>
        <p:nvSpPr>
          <p:cNvPr id="14" name="テキスト プレースホルダー 13"/>
          <p:cNvSpPr>
            <a:spLocks noGrp="1"/>
          </p:cNvSpPr>
          <p:nvPr>
            <p:ph type="body" sz="quarter" idx="14"/>
          </p:nvPr>
        </p:nvSpPr>
        <p:spPr/>
        <p:txBody>
          <a:bodyPr/>
          <a:lstStyle/>
          <a:p>
            <a:r>
              <a:rPr lang="en-US" dirty="0" smtClean="0"/>
              <a:t>Meet</a:t>
            </a:r>
            <a:endParaRPr lang="en-US" dirty="0"/>
          </a:p>
        </p:txBody>
      </p:sp>
      <p:sp>
        <p:nvSpPr>
          <p:cNvPr id="15" name="テキスト プレースホルダー 14"/>
          <p:cNvSpPr>
            <a:spLocks noGrp="1"/>
          </p:cNvSpPr>
          <p:nvPr>
            <p:ph type="body" sz="quarter" idx="23"/>
          </p:nvPr>
        </p:nvSpPr>
        <p:spPr/>
        <p:txBody>
          <a:bodyPr/>
          <a:lstStyle/>
          <a:p>
            <a:r>
              <a:rPr lang="en-US" dirty="0"/>
              <a:t>Nam natum omnis ex. Sit nisl illud ei, eam id eirmod integre accusata. Ea constituam scribentur sit, laudem explicari gubergren ut ius</a:t>
            </a:r>
            <a:r>
              <a:rPr lang="en-US" dirty="0" smtClean="0"/>
              <a:t>.</a:t>
            </a:r>
            <a:endParaRPr lang="en-US" dirty="0"/>
          </a:p>
        </p:txBody>
      </p:sp>
      <p:sp>
        <p:nvSpPr>
          <p:cNvPr id="16" name="テキスト プレースホルダー 15"/>
          <p:cNvSpPr>
            <a:spLocks noGrp="1"/>
          </p:cNvSpPr>
          <p:nvPr>
            <p:ph type="body" sz="quarter" idx="24"/>
          </p:nvPr>
        </p:nvSpPr>
        <p:spPr/>
        <p:txBody>
          <a:bodyPr/>
          <a:lstStyle/>
          <a:p>
            <a:r>
              <a:rPr lang="en-US" dirty="0" smtClean="0"/>
              <a:t>Discuss</a:t>
            </a:r>
            <a:endParaRPr lang="en-US" dirty="0"/>
          </a:p>
        </p:txBody>
      </p:sp>
      <p:sp>
        <p:nvSpPr>
          <p:cNvPr id="17" name="テキスト プレースホルダー 16"/>
          <p:cNvSpPr>
            <a:spLocks noGrp="1"/>
          </p:cNvSpPr>
          <p:nvPr>
            <p:ph type="body" sz="quarter" idx="25"/>
          </p:nvPr>
        </p:nvSpPr>
        <p:spPr/>
        <p:txBody>
          <a:bodyPr/>
          <a:lstStyle/>
          <a:p>
            <a:r>
              <a:rPr lang="en-US" dirty="0"/>
              <a:t>Doctus tamquam te usu. Vim cu quodsi philosophia, ut utamur eleifend dignissim pri, augue equidem recteque in ius. </a:t>
            </a:r>
          </a:p>
        </p:txBody>
      </p:sp>
      <p:sp>
        <p:nvSpPr>
          <p:cNvPr id="18" name="テキスト プレースホルダー 17"/>
          <p:cNvSpPr>
            <a:spLocks noGrp="1"/>
          </p:cNvSpPr>
          <p:nvPr>
            <p:ph type="body" sz="quarter" idx="26"/>
          </p:nvPr>
        </p:nvSpPr>
        <p:spPr/>
        <p:txBody>
          <a:bodyPr/>
          <a:lstStyle/>
          <a:p>
            <a:r>
              <a:rPr lang="en-US" dirty="0" smtClean="0"/>
              <a:t>Analyze</a:t>
            </a:r>
            <a:endParaRPr lang="en-US" dirty="0"/>
          </a:p>
        </p:txBody>
      </p:sp>
      <p:sp>
        <p:nvSpPr>
          <p:cNvPr id="19" name="テキスト プレースホルダー 18"/>
          <p:cNvSpPr>
            <a:spLocks noGrp="1"/>
          </p:cNvSpPr>
          <p:nvPr>
            <p:ph type="body" sz="quarter" idx="27"/>
          </p:nvPr>
        </p:nvSpPr>
        <p:spPr/>
        <p:txBody>
          <a:bodyPr/>
          <a:lstStyle/>
          <a:p>
            <a:r>
              <a:rPr lang="en-US" dirty="0"/>
              <a:t>Doctus tamquam te usu. Vim cu quodsi philosophia, ut utamur eleifend dignissim pri, augue equidem recteque in ius.</a:t>
            </a:r>
          </a:p>
        </p:txBody>
      </p:sp>
      <p:sp>
        <p:nvSpPr>
          <p:cNvPr id="20" name="テキスト プレースホルダー 19"/>
          <p:cNvSpPr>
            <a:spLocks noGrp="1"/>
          </p:cNvSpPr>
          <p:nvPr>
            <p:ph type="body" sz="quarter" idx="28"/>
          </p:nvPr>
        </p:nvSpPr>
        <p:spPr/>
        <p:txBody>
          <a:bodyPr/>
          <a:lstStyle/>
          <a:p>
            <a:r>
              <a:rPr lang="en-US" dirty="0" smtClean="0"/>
              <a:t>Design &amp; Write</a:t>
            </a:r>
            <a:endParaRPr lang="en-US" dirty="0"/>
          </a:p>
        </p:txBody>
      </p:sp>
      <p:sp>
        <p:nvSpPr>
          <p:cNvPr id="21" name="テキスト プレースホルダー 20"/>
          <p:cNvSpPr>
            <a:spLocks noGrp="1"/>
          </p:cNvSpPr>
          <p:nvPr>
            <p:ph type="body" sz="quarter" idx="29"/>
          </p:nvPr>
        </p:nvSpPr>
        <p:spPr/>
        <p:txBody>
          <a:bodyPr/>
          <a:lstStyle/>
          <a:p>
            <a:r>
              <a:rPr lang="en-US" dirty="0"/>
              <a:t>Everti partiendo pro no. Viris tempor discere te ius, sea diceret recusabo no.</a:t>
            </a:r>
          </a:p>
        </p:txBody>
      </p:sp>
      <p:sp>
        <p:nvSpPr>
          <p:cNvPr id="22" name="テキスト プレースホルダー 21"/>
          <p:cNvSpPr>
            <a:spLocks noGrp="1"/>
          </p:cNvSpPr>
          <p:nvPr>
            <p:ph type="body" sz="quarter" idx="30"/>
          </p:nvPr>
        </p:nvSpPr>
        <p:spPr/>
        <p:txBody>
          <a:bodyPr/>
          <a:lstStyle/>
          <a:p>
            <a:r>
              <a:rPr lang="en-US" dirty="0" smtClean="0"/>
              <a:t>Revise</a:t>
            </a:r>
            <a:endParaRPr lang="en-US" dirty="0"/>
          </a:p>
        </p:txBody>
      </p:sp>
      <p:sp>
        <p:nvSpPr>
          <p:cNvPr id="23" name="テキスト プレースホルダー 22"/>
          <p:cNvSpPr>
            <a:spLocks noGrp="1"/>
          </p:cNvSpPr>
          <p:nvPr>
            <p:ph type="body" sz="quarter" idx="31"/>
          </p:nvPr>
        </p:nvSpPr>
        <p:spPr/>
        <p:txBody>
          <a:bodyPr>
            <a:normAutofit/>
          </a:bodyPr>
          <a:lstStyle/>
          <a:p>
            <a:r>
              <a:rPr lang="en-US" dirty="0"/>
              <a:t>Nam natum omnis ex. Sit nisl illud ei, eam id eirmod integre accusata. Ea constituam scribentur sit, laudem explicari gubergren ut </a:t>
            </a:r>
            <a:r>
              <a:rPr lang="en-US" dirty="0" smtClean="0"/>
              <a:t>ius.</a:t>
            </a:r>
            <a:endParaRPr lang="en-US" dirty="0"/>
          </a:p>
        </p:txBody>
      </p:sp>
      <p:sp>
        <p:nvSpPr>
          <p:cNvPr id="24" name="テキスト プレースホルダー 23"/>
          <p:cNvSpPr>
            <a:spLocks noGrp="1"/>
          </p:cNvSpPr>
          <p:nvPr>
            <p:ph type="body" sz="quarter" idx="32"/>
          </p:nvPr>
        </p:nvSpPr>
        <p:spPr/>
        <p:txBody>
          <a:bodyPr/>
          <a:lstStyle/>
          <a:p>
            <a:r>
              <a:rPr lang="en-US" dirty="0" smtClean="0"/>
              <a:t>Launch</a:t>
            </a:r>
            <a:endParaRPr lang="en-US" dirty="0"/>
          </a:p>
        </p:txBody>
      </p:sp>
      <p:sp>
        <p:nvSpPr>
          <p:cNvPr id="25" name="テキスト プレースホルダー 24"/>
          <p:cNvSpPr>
            <a:spLocks noGrp="1"/>
          </p:cNvSpPr>
          <p:nvPr>
            <p:ph type="body" sz="quarter" idx="33"/>
          </p:nvPr>
        </p:nvSpPr>
        <p:spPr/>
        <p:txBody>
          <a:bodyPr/>
          <a:lstStyle/>
          <a:p>
            <a:r>
              <a:rPr lang="en-US" dirty="0"/>
              <a:t>Sed ut tincidunt eloquentiam. Dictas aliquip nec eu, ad mei exerci platonem.</a:t>
            </a:r>
          </a:p>
        </p:txBody>
      </p:sp>
    </p:spTree>
    <p:extLst>
      <p:ext uri="{BB962C8B-B14F-4D97-AF65-F5344CB8AC3E}">
        <p14:creationId xmlns:p14="http://schemas.microsoft.com/office/powerpoint/2010/main" val="42626633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249">
        <p15:prstTrans prst="pageCurlDouble"/>
      </p:transition>
    </mc:Choice>
    <mc:Fallback xmlns="">
      <p:transition spd="slow" advTm="8249">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lang="en-US" dirty="0" smtClean="0"/>
              <a:t>Error Handling</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18</a:t>
            </a:fld>
            <a:endParaRPr lang="en-US" sz="7200" dirty="0">
              <a:latin typeface="+mj-lt"/>
            </a:endParaRPr>
          </a:p>
        </p:txBody>
      </p:sp>
      <p:sp>
        <p:nvSpPr>
          <p:cNvPr id="19" name="テキスト プレースホルダー 18"/>
          <p:cNvSpPr>
            <a:spLocks noGrp="1"/>
          </p:cNvSpPr>
          <p:nvPr>
            <p:ph type="body" sz="quarter" idx="13"/>
          </p:nvPr>
        </p:nvSpPr>
        <p:spPr/>
        <p:txBody>
          <a:bodyPr/>
          <a:lstStyle/>
          <a:p>
            <a:r>
              <a:rPr lang="en-US" dirty="0"/>
              <a:t>Lorem ipsum dolor sit amet, sit dicunt vidisse dolorum no.</a:t>
            </a:r>
          </a:p>
          <a:p>
            <a:endParaRPr lang="en-US" dirty="0"/>
          </a:p>
        </p:txBody>
      </p:sp>
      <p:sp>
        <p:nvSpPr>
          <p:cNvPr id="20" name="テキスト プレースホルダー 19"/>
          <p:cNvSpPr>
            <a:spLocks noGrp="1"/>
          </p:cNvSpPr>
          <p:nvPr>
            <p:ph type="body" sz="quarter" idx="14"/>
          </p:nvPr>
        </p:nvSpPr>
        <p:spPr/>
        <p:txBody>
          <a:bodyPr>
            <a:normAutofit lnSpcReduction="10000"/>
          </a:bodyPr>
          <a:lstStyle/>
          <a:p>
            <a:r>
              <a:rPr lang="en-US" dirty="0" smtClean="0"/>
              <a:t>Find Errors</a:t>
            </a:r>
            <a:endParaRPr lang="en-US" dirty="0"/>
          </a:p>
        </p:txBody>
      </p:sp>
      <p:sp>
        <p:nvSpPr>
          <p:cNvPr id="21" name="テキスト プレースホルダー 20"/>
          <p:cNvSpPr>
            <a:spLocks noGrp="1"/>
          </p:cNvSpPr>
          <p:nvPr>
            <p:ph type="body" sz="quarter" idx="15"/>
          </p:nvPr>
        </p:nvSpPr>
        <p:spPr/>
        <p:txBody>
          <a:bodyPr/>
          <a:lstStyle/>
          <a:p>
            <a:r>
              <a:rPr lang="en-US" dirty="0"/>
              <a:t>Quidam mediocrem definitionem id ius, an tacimates vituperatoribus nec, cum decore scripserit ea. At admodum intellegam duo. </a:t>
            </a:r>
            <a:r>
              <a:rPr lang="en-US" dirty="0">
                <a:solidFill>
                  <a:schemeClr val="accent2"/>
                </a:solidFill>
              </a:rPr>
              <a:t>Ex putant imperdiet omittantur eos</a:t>
            </a:r>
            <a:r>
              <a:rPr lang="en-US" dirty="0"/>
              <a:t>. Mel paulo oportere cu, vidisse scribentur cum at, nobis everti epicuri at per. Sed omnis senserit abhorreant ne, affert detraxit eum ut. Duo mutat nobis comprehensam ex.</a:t>
            </a:r>
          </a:p>
        </p:txBody>
      </p:sp>
      <p:sp>
        <p:nvSpPr>
          <p:cNvPr id="22" name="テキスト プレースホルダー 21"/>
          <p:cNvSpPr>
            <a:spLocks noGrp="1"/>
          </p:cNvSpPr>
          <p:nvPr>
            <p:ph type="body" sz="quarter" idx="16"/>
          </p:nvPr>
        </p:nvSpPr>
        <p:spPr/>
        <p:txBody>
          <a:bodyPr>
            <a:normAutofit lnSpcReduction="10000"/>
          </a:bodyPr>
          <a:lstStyle/>
          <a:p>
            <a:r>
              <a:rPr lang="en-US" dirty="0" smtClean="0"/>
              <a:t>Filter Errors</a:t>
            </a:r>
            <a:endParaRPr lang="en-US" dirty="0"/>
          </a:p>
        </p:txBody>
      </p:sp>
      <p:sp>
        <p:nvSpPr>
          <p:cNvPr id="23" name="テキスト プレースホルダー 22"/>
          <p:cNvSpPr>
            <a:spLocks noGrp="1"/>
          </p:cNvSpPr>
          <p:nvPr>
            <p:ph type="body" sz="quarter" idx="17"/>
          </p:nvPr>
        </p:nvSpPr>
        <p:spPr/>
        <p:txBody>
          <a:bodyPr/>
          <a:lstStyle/>
          <a:p>
            <a:r>
              <a:rPr lang="en-US" dirty="0"/>
              <a:t>Id sit minim deserunt corrumpit, usu ex laboramus deterruisset, qui ea duis accumsan molestie. An sensibus consetetur cum. Assueverit inciderint appellantur te pri, quot quidam an nec, ne eam amet magna nominavi. Phaedrum intellegam an cum, at sed maiestatis reprimique signiferumque, vim ex amet nusquam.</a:t>
            </a:r>
          </a:p>
        </p:txBody>
      </p:sp>
      <p:sp>
        <p:nvSpPr>
          <p:cNvPr id="24" name="テキスト プレースホルダー 23"/>
          <p:cNvSpPr>
            <a:spLocks noGrp="1"/>
          </p:cNvSpPr>
          <p:nvPr>
            <p:ph type="body" sz="quarter" idx="18"/>
          </p:nvPr>
        </p:nvSpPr>
        <p:spPr/>
        <p:txBody>
          <a:bodyPr>
            <a:normAutofit lnSpcReduction="10000"/>
          </a:bodyPr>
          <a:lstStyle/>
          <a:p>
            <a:r>
              <a:rPr lang="en-US" dirty="0" smtClean="0"/>
              <a:t>Fix Errors</a:t>
            </a:r>
            <a:endParaRPr lang="en-US" dirty="0"/>
          </a:p>
        </p:txBody>
      </p:sp>
      <p:sp>
        <p:nvSpPr>
          <p:cNvPr id="25" name="テキスト プレースホルダー 24"/>
          <p:cNvSpPr>
            <a:spLocks noGrp="1"/>
          </p:cNvSpPr>
          <p:nvPr>
            <p:ph type="body" sz="quarter" idx="19"/>
          </p:nvPr>
        </p:nvSpPr>
        <p:spPr/>
        <p:txBody>
          <a:bodyPr>
            <a:normAutofit/>
          </a:bodyPr>
          <a:lstStyle/>
          <a:p>
            <a:r>
              <a:rPr lang="en-US" dirty="0" smtClean="0"/>
              <a:t>Mel </a:t>
            </a:r>
            <a:r>
              <a:rPr lang="en-US" dirty="0"/>
              <a:t>magna assum dolorem ex. Iusto saperet eum an, decore virtute ad eos. Ne cum congue electram, option scribentur ne usu, iriure feugait voluptatum et eos. Aliquip equidem ancillae cu his, eum at periculis percipitur omittantur. Diam epicurei te sed. </a:t>
            </a:r>
            <a:r>
              <a:rPr lang="en-US" dirty="0">
                <a:solidFill>
                  <a:schemeClr val="accent2"/>
                </a:solidFill>
              </a:rPr>
              <a:t>Eu tempor vivendum adipisci mea</a:t>
            </a:r>
            <a:r>
              <a:rPr lang="en-US" dirty="0"/>
              <a:t>, agam soluta vis id.</a:t>
            </a:r>
          </a:p>
        </p:txBody>
      </p:sp>
    </p:spTree>
    <p:extLst>
      <p:ext uri="{BB962C8B-B14F-4D97-AF65-F5344CB8AC3E}">
        <p14:creationId xmlns:p14="http://schemas.microsoft.com/office/powerpoint/2010/main" val="14360728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424">
        <p15:prstTrans prst="pageCurlDouble"/>
      </p:transition>
    </mc:Choice>
    <mc:Fallback xmlns="">
      <p:transition spd="slow" advTm="4424">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dirty="0" smtClean="0"/>
              <a:t>Social Network</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19</a:t>
            </a:fld>
            <a:endParaRPr lang="en-US" sz="7200" dirty="0">
              <a:latin typeface="+mj-lt"/>
            </a:endParaRPr>
          </a:p>
        </p:txBody>
      </p:sp>
      <p:sp>
        <p:nvSpPr>
          <p:cNvPr id="13" name="テキスト プレースホルダー 12"/>
          <p:cNvSpPr>
            <a:spLocks noGrp="1"/>
          </p:cNvSpPr>
          <p:nvPr>
            <p:ph type="body" sz="quarter" idx="13"/>
          </p:nvPr>
        </p:nvSpPr>
        <p:spPr/>
        <p:txBody>
          <a:bodyPr/>
          <a:lstStyle/>
          <a:p>
            <a:r>
              <a:rPr lang="en-US" dirty="0"/>
              <a:t>Lorem ipsum dolor sit amet, sit dicunt vidisse dolorum no</a:t>
            </a:r>
            <a:r>
              <a:rPr lang="en-US" dirty="0" smtClean="0"/>
              <a:t>.</a:t>
            </a:r>
            <a:endParaRPr lang="en-US" dirty="0"/>
          </a:p>
        </p:txBody>
      </p:sp>
      <p:sp>
        <p:nvSpPr>
          <p:cNvPr id="14" name="テキスト プレースホルダー 13"/>
          <p:cNvSpPr>
            <a:spLocks noGrp="1"/>
          </p:cNvSpPr>
          <p:nvPr>
            <p:ph type="body" sz="quarter" idx="14"/>
          </p:nvPr>
        </p:nvSpPr>
        <p:spPr/>
        <p:txBody>
          <a:bodyPr/>
          <a:lstStyle/>
          <a:p>
            <a:r>
              <a:rPr lang="en-US" dirty="0" smtClean="0"/>
              <a:t>Still Many Users. That’s the Fact.</a:t>
            </a:r>
            <a:endParaRPr lang="en-US" dirty="0"/>
          </a:p>
        </p:txBody>
      </p:sp>
      <p:sp>
        <p:nvSpPr>
          <p:cNvPr id="15" name="テキスト プレースホルダー 14"/>
          <p:cNvSpPr>
            <a:spLocks noGrp="1"/>
          </p:cNvSpPr>
          <p:nvPr>
            <p:ph type="body" sz="quarter" idx="15"/>
          </p:nvPr>
        </p:nvSpPr>
        <p:spPr/>
        <p:txBody>
          <a:bodyPr>
            <a:normAutofit/>
          </a:bodyPr>
          <a:lstStyle/>
          <a:p>
            <a:r>
              <a:rPr lang="en-US" dirty="0"/>
              <a:t>Quidam mediocrem definitionem id ius, an tacimates vituperatoribus nec, cum decore scripserit ea. At admodum intellegam duo. </a:t>
            </a:r>
            <a:endParaRPr lang="en-US" dirty="0" smtClean="0"/>
          </a:p>
          <a:p>
            <a:r>
              <a:rPr lang="en-US" dirty="0" smtClean="0">
                <a:solidFill>
                  <a:schemeClr val="accent2"/>
                </a:solidFill>
              </a:rPr>
              <a:t>Ex </a:t>
            </a:r>
            <a:r>
              <a:rPr lang="en-US" dirty="0">
                <a:solidFill>
                  <a:schemeClr val="accent2"/>
                </a:solidFill>
              </a:rPr>
              <a:t>putant imperdiet omittantur eos</a:t>
            </a:r>
            <a:r>
              <a:rPr lang="en-US" dirty="0"/>
              <a:t>. Mel paulo oportere cu, vidisse scribentur cum at, nobis everti epicuri at per. Sed omnis senserit abhorreant ne, affert detraxit eum ut. Duo mutat nobis comprehensam ex.</a:t>
            </a:r>
          </a:p>
          <a:p>
            <a:r>
              <a:rPr lang="en-US" dirty="0"/>
              <a:t>Id sit minim deserunt corrumpit, usu ex laboramus deterruisset, qui ea duis accumsan molestie. An sensibus consetetur cum. Assueverit inciderint appellantur te pri, </a:t>
            </a:r>
            <a:r>
              <a:rPr lang="en-US" dirty="0">
                <a:solidFill>
                  <a:schemeClr val="accent2"/>
                </a:solidFill>
              </a:rPr>
              <a:t>quot quidam an nec</a:t>
            </a:r>
            <a:r>
              <a:rPr lang="en-US" dirty="0"/>
              <a:t>, ne eam amet magna nominavi. </a:t>
            </a:r>
          </a:p>
        </p:txBody>
      </p:sp>
      <p:grpSp>
        <p:nvGrpSpPr>
          <p:cNvPr id="19" name="グループ化 18"/>
          <p:cNvGrpSpPr/>
          <p:nvPr/>
        </p:nvGrpSpPr>
        <p:grpSpPr>
          <a:xfrm>
            <a:off x="3338199" y="3347135"/>
            <a:ext cx="2535424" cy="2535424"/>
            <a:chOff x="4277952" y="2900657"/>
            <a:chExt cx="1975104" cy="1975104"/>
          </a:xfrm>
        </p:grpSpPr>
        <p:sp>
          <p:nvSpPr>
            <p:cNvPr id="16" name="円/楕円 15"/>
            <p:cNvSpPr/>
            <p:nvPr/>
          </p:nvSpPr>
          <p:spPr>
            <a:xfrm>
              <a:off x="4277952" y="2900657"/>
              <a:ext cx="1975104" cy="1975104"/>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dirty="0">
                <a:solidFill>
                  <a:schemeClr val="bg1">
                    <a:lumMod val="10000"/>
                    <a:lumOff val="90000"/>
                  </a:schemeClr>
                </a:solidFill>
              </a:endParaRPr>
            </a:p>
          </p:txBody>
        </p:sp>
        <p:pic>
          <p:nvPicPr>
            <p:cNvPr id="18" name="図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9434" y="3256397"/>
              <a:ext cx="1172140" cy="1172140"/>
            </a:xfrm>
            <a:prstGeom prst="rect">
              <a:avLst/>
            </a:prstGeom>
          </p:spPr>
        </p:pic>
      </p:grpSp>
      <p:grpSp>
        <p:nvGrpSpPr>
          <p:cNvPr id="22" name="グループ化 21"/>
          <p:cNvGrpSpPr/>
          <p:nvPr/>
        </p:nvGrpSpPr>
        <p:grpSpPr>
          <a:xfrm>
            <a:off x="2350647" y="6288734"/>
            <a:ext cx="1975104" cy="1975104"/>
            <a:chOff x="1578279" y="4428537"/>
            <a:chExt cx="1975104" cy="1975104"/>
          </a:xfrm>
        </p:grpSpPr>
        <p:sp>
          <p:nvSpPr>
            <p:cNvPr id="17" name="円/楕円 16"/>
            <p:cNvSpPr/>
            <p:nvPr/>
          </p:nvSpPr>
          <p:spPr>
            <a:xfrm>
              <a:off x="1578279" y="4428537"/>
              <a:ext cx="1975104" cy="1975104"/>
            </a:xfrm>
            <a:prstGeom prst="ellipse">
              <a:avLst/>
            </a:prstGeom>
            <a:gradFill flip="none" rotWithShape="1">
              <a:gsLst>
                <a:gs pos="0">
                  <a:schemeClr val="bg1"/>
                </a:gs>
                <a:gs pos="50000">
                  <a:schemeClr val="bg1">
                    <a:lumMod val="50000"/>
                    <a:lumOff val="50000"/>
                  </a:schemeClr>
                </a:gs>
                <a:gs pos="100000">
                  <a:schemeClr val="bg1">
                    <a:lumMod val="10000"/>
                    <a:lumOff val="90000"/>
                  </a:schemeClr>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dirty="0">
                <a:solidFill>
                  <a:schemeClr val="bg1"/>
                </a:solidFill>
              </a:endParaRPr>
            </a:p>
          </p:txBody>
        </p:sp>
        <p:pic>
          <p:nvPicPr>
            <p:cNvPr id="21" name="図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69188" y="5021406"/>
              <a:ext cx="844786" cy="844786"/>
            </a:xfrm>
            <a:prstGeom prst="rect">
              <a:avLst/>
            </a:prstGeom>
          </p:spPr>
        </p:pic>
      </p:grpSp>
      <p:grpSp>
        <p:nvGrpSpPr>
          <p:cNvPr id="23" name="グループ化 22"/>
          <p:cNvGrpSpPr/>
          <p:nvPr/>
        </p:nvGrpSpPr>
        <p:grpSpPr>
          <a:xfrm>
            <a:off x="4886071" y="6288734"/>
            <a:ext cx="1975104" cy="1975104"/>
            <a:chOff x="4277952" y="2900657"/>
            <a:chExt cx="1975104" cy="1975104"/>
          </a:xfrm>
        </p:grpSpPr>
        <p:sp>
          <p:nvSpPr>
            <p:cNvPr id="24" name="円/楕円 23"/>
            <p:cNvSpPr/>
            <p:nvPr/>
          </p:nvSpPr>
          <p:spPr>
            <a:xfrm>
              <a:off x="4277952" y="2900657"/>
              <a:ext cx="1975104" cy="1975104"/>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dirty="0">
                <a:solidFill>
                  <a:schemeClr val="bg1">
                    <a:lumMod val="10000"/>
                    <a:lumOff val="90000"/>
                  </a:schemeClr>
                </a:solidFill>
              </a:endParaRPr>
            </a:p>
          </p:txBody>
        </p:sp>
        <p:pic>
          <p:nvPicPr>
            <p:cNvPr id="25" name="図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3577" y="3234395"/>
              <a:ext cx="1260763" cy="1260763"/>
            </a:xfrm>
            <a:prstGeom prst="rect">
              <a:avLst/>
            </a:prstGeom>
          </p:spPr>
        </p:pic>
      </p:grpSp>
      <p:grpSp>
        <p:nvGrpSpPr>
          <p:cNvPr id="26" name="グループ化 25"/>
          <p:cNvGrpSpPr/>
          <p:nvPr/>
        </p:nvGrpSpPr>
        <p:grpSpPr>
          <a:xfrm>
            <a:off x="745930" y="4146735"/>
            <a:ext cx="1975104" cy="1975104"/>
            <a:chOff x="4277952" y="2900657"/>
            <a:chExt cx="1975104" cy="1975104"/>
          </a:xfrm>
        </p:grpSpPr>
        <p:sp>
          <p:nvSpPr>
            <p:cNvPr id="27" name="円/楕円 26"/>
            <p:cNvSpPr/>
            <p:nvPr/>
          </p:nvSpPr>
          <p:spPr>
            <a:xfrm>
              <a:off x="4277952" y="2900657"/>
              <a:ext cx="1975104" cy="1975104"/>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dirty="0">
                <a:solidFill>
                  <a:schemeClr val="bg1">
                    <a:lumMod val="10000"/>
                    <a:lumOff val="90000"/>
                  </a:schemeClr>
                </a:solidFill>
              </a:endParaRPr>
            </a:p>
          </p:txBody>
        </p:sp>
        <p:pic>
          <p:nvPicPr>
            <p:cNvPr id="28" name="図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9434" y="3256397"/>
              <a:ext cx="1172140" cy="1172140"/>
            </a:xfrm>
            <a:prstGeom prst="rect">
              <a:avLst/>
            </a:prstGeom>
          </p:spPr>
        </p:pic>
      </p:grpSp>
      <p:grpSp>
        <p:nvGrpSpPr>
          <p:cNvPr id="29" name="グループ化 28"/>
          <p:cNvGrpSpPr/>
          <p:nvPr/>
        </p:nvGrpSpPr>
        <p:grpSpPr>
          <a:xfrm>
            <a:off x="6474166" y="4146735"/>
            <a:ext cx="1975104" cy="1975104"/>
            <a:chOff x="1578279" y="4428537"/>
            <a:chExt cx="1975104" cy="1975104"/>
          </a:xfrm>
        </p:grpSpPr>
        <p:sp>
          <p:nvSpPr>
            <p:cNvPr id="30" name="円/楕円 29"/>
            <p:cNvSpPr/>
            <p:nvPr/>
          </p:nvSpPr>
          <p:spPr>
            <a:xfrm>
              <a:off x="1578279" y="4428537"/>
              <a:ext cx="1975104" cy="1975104"/>
            </a:xfrm>
            <a:prstGeom prst="ellipse">
              <a:avLst/>
            </a:prstGeom>
            <a:gradFill flip="none" rotWithShape="1">
              <a:gsLst>
                <a:gs pos="0">
                  <a:schemeClr val="bg1"/>
                </a:gs>
                <a:gs pos="50000">
                  <a:schemeClr val="bg1">
                    <a:lumMod val="50000"/>
                    <a:lumOff val="50000"/>
                  </a:schemeClr>
                </a:gs>
                <a:gs pos="100000">
                  <a:schemeClr val="bg1">
                    <a:lumMod val="10000"/>
                    <a:lumOff val="90000"/>
                  </a:schemeClr>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dirty="0">
                <a:solidFill>
                  <a:schemeClr val="bg1"/>
                </a:solidFill>
              </a:endParaRPr>
            </a:p>
          </p:txBody>
        </p:sp>
        <p:pic>
          <p:nvPicPr>
            <p:cNvPr id="31" name="図 3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59047" y="4911265"/>
              <a:ext cx="954927" cy="954927"/>
            </a:xfrm>
            <a:prstGeom prst="rect">
              <a:avLst/>
            </a:prstGeom>
          </p:spPr>
        </p:pic>
      </p:grpSp>
    </p:spTree>
    <p:extLst>
      <p:ext uri="{BB962C8B-B14F-4D97-AF65-F5344CB8AC3E}">
        <p14:creationId xmlns:p14="http://schemas.microsoft.com/office/powerpoint/2010/main" val="27648098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662">
        <p15:prstTrans prst="pageCurlDouble"/>
      </p:transition>
    </mc:Choice>
    <mc:Fallback xmlns="">
      <p:transition spd="slow" advTm="466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 calcmode="lin" valueType="num">
                                      <p:cBhvr>
                                        <p:cTn id="9" dur="500" fill="hold"/>
                                        <p:tgtEl>
                                          <p:spTgt spid="19"/>
                                        </p:tgtEl>
                                        <p:attrNameLst>
                                          <p:attrName>style.rotation</p:attrName>
                                        </p:attrNameLst>
                                      </p:cBhvr>
                                      <p:tavLst>
                                        <p:tav tm="0">
                                          <p:val>
                                            <p:fltVal val="360"/>
                                          </p:val>
                                        </p:tav>
                                        <p:tav tm="100000">
                                          <p:val>
                                            <p:fltVal val="0"/>
                                          </p:val>
                                        </p:tav>
                                      </p:tavLst>
                                    </p:anim>
                                    <p:animEffect transition="in" filter="fade">
                                      <p:cBhvr>
                                        <p:cTn id="10" dur="500"/>
                                        <p:tgtEl>
                                          <p:spTgt spid="19"/>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 calcmode="lin" valueType="num">
                                      <p:cBhvr>
                                        <p:cTn id="16" dur="500" fill="hold"/>
                                        <p:tgtEl>
                                          <p:spTgt spid="26"/>
                                        </p:tgtEl>
                                        <p:attrNameLst>
                                          <p:attrName>style.rotation</p:attrName>
                                        </p:attrNameLst>
                                      </p:cBhvr>
                                      <p:tavLst>
                                        <p:tav tm="0">
                                          <p:val>
                                            <p:fltVal val="360"/>
                                          </p:val>
                                        </p:tav>
                                        <p:tav tm="100000">
                                          <p:val>
                                            <p:fltVal val="0"/>
                                          </p:val>
                                        </p:tav>
                                      </p:tavLst>
                                    </p:anim>
                                    <p:animEffect transition="in" filter="fade">
                                      <p:cBhvr>
                                        <p:cTn id="17" dur="500"/>
                                        <p:tgtEl>
                                          <p:spTgt spid="26"/>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 calcmode="lin" valueType="num">
                                      <p:cBhvr>
                                        <p:cTn id="23" dur="500" fill="hold"/>
                                        <p:tgtEl>
                                          <p:spTgt spid="22"/>
                                        </p:tgtEl>
                                        <p:attrNameLst>
                                          <p:attrName>style.rotation</p:attrName>
                                        </p:attrNameLst>
                                      </p:cBhvr>
                                      <p:tavLst>
                                        <p:tav tm="0">
                                          <p:val>
                                            <p:fltVal val="360"/>
                                          </p:val>
                                        </p:tav>
                                        <p:tav tm="100000">
                                          <p:val>
                                            <p:fltVal val="0"/>
                                          </p:val>
                                        </p:tav>
                                      </p:tavLst>
                                    </p:anim>
                                    <p:animEffect transition="in" filter="fade">
                                      <p:cBhvr>
                                        <p:cTn id="24" dur="500"/>
                                        <p:tgtEl>
                                          <p:spTgt spid="22"/>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 calcmode="lin" valueType="num">
                                      <p:cBhvr>
                                        <p:cTn id="30" dur="500" fill="hold"/>
                                        <p:tgtEl>
                                          <p:spTgt spid="23"/>
                                        </p:tgtEl>
                                        <p:attrNameLst>
                                          <p:attrName>style.rotation</p:attrName>
                                        </p:attrNameLst>
                                      </p:cBhvr>
                                      <p:tavLst>
                                        <p:tav tm="0">
                                          <p:val>
                                            <p:fltVal val="360"/>
                                          </p:val>
                                        </p:tav>
                                        <p:tav tm="100000">
                                          <p:val>
                                            <p:fltVal val="0"/>
                                          </p:val>
                                        </p:tav>
                                      </p:tavLst>
                                    </p:anim>
                                    <p:animEffect transition="in" filter="fade">
                                      <p:cBhvr>
                                        <p:cTn id="31" dur="500"/>
                                        <p:tgtEl>
                                          <p:spTgt spid="23"/>
                                        </p:tgtEl>
                                      </p:cBhvr>
                                    </p:animEffect>
                                  </p:childTnLst>
                                </p:cTn>
                              </p:par>
                            </p:childTnLst>
                          </p:cTn>
                        </p:par>
                        <p:par>
                          <p:cTn id="32" fill="hold">
                            <p:stCondLst>
                              <p:cond delay="2000"/>
                            </p:stCondLst>
                            <p:childTnLst>
                              <p:par>
                                <p:cTn id="33" presetID="49" presetClass="entr" presetSubtype="0" decel="100000"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500" fill="hold"/>
                                        <p:tgtEl>
                                          <p:spTgt spid="29"/>
                                        </p:tgtEl>
                                        <p:attrNameLst>
                                          <p:attrName>ppt_w</p:attrName>
                                        </p:attrNameLst>
                                      </p:cBhvr>
                                      <p:tavLst>
                                        <p:tav tm="0">
                                          <p:val>
                                            <p:fltVal val="0"/>
                                          </p:val>
                                        </p:tav>
                                        <p:tav tm="100000">
                                          <p:val>
                                            <p:strVal val="#ppt_w"/>
                                          </p:val>
                                        </p:tav>
                                      </p:tavLst>
                                    </p:anim>
                                    <p:anim calcmode="lin" valueType="num">
                                      <p:cBhvr>
                                        <p:cTn id="36" dur="500" fill="hold"/>
                                        <p:tgtEl>
                                          <p:spTgt spid="29"/>
                                        </p:tgtEl>
                                        <p:attrNameLst>
                                          <p:attrName>ppt_h</p:attrName>
                                        </p:attrNameLst>
                                      </p:cBhvr>
                                      <p:tavLst>
                                        <p:tav tm="0">
                                          <p:val>
                                            <p:fltVal val="0"/>
                                          </p:val>
                                        </p:tav>
                                        <p:tav tm="100000">
                                          <p:val>
                                            <p:strVal val="#ppt_h"/>
                                          </p:val>
                                        </p:tav>
                                      </p:tavLst>
                                    </p:anim>
                                    <p:anim calcmode="lin" valueType="num">
                                      <p:cBhvr>
                                        <p:cTn id="37" dur="500" fill="hold"/>
                                        <p:tgtEl>
                                          <p:spTgt spid="29"/>
                                        </p:tgtEl>
                                        <p:attrNameLst>
                                          <p:attrName>style.rotation</p:attrName>
                                        </p:attrNameLst>
                                      </p:cBhvr>
                                      <p:tavLst>
                                        <p:tav tm="0">
                                          <p:val>
                                            <p:fltVal val="360"/>
                                          </p:val>
                                        </p:tav>
                                        <p:tav tm="100000">
                                          <p:val>
                                            <p:fltVal val="0"/>
                                          </p:val>
                                        </p:tav>
                                      </p:tavLst>
                                    </p:anim>
                                    <p:animEffect transition="in" filter="fade">
                                      <p:cBhvr>
                                        <p:cTn id="3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dirty="0" smtClean="0"/>
              <a:t>Welcome!</a:t>
            </a:r>
            <a:endParaRPr lang="en-US" dirty="0"/>
          </a:p>
        </p:txBody>
      </p:sp>
      <p:sp>
        <p:nvSpPr>
          <p:cNvPr id="8" name="フッター プレースホルダー 7"/>
          <p:cNvSpPr>
            <a:spLocks noGrp="1"/>
          </p:cNvSpPr>
          <p:nvPr>
            <p:ph type="ftr" sz="quarter" idx="11"/>
          </p:nvPr>
        </p:nvSpPr>
        <p:spPr/>
        <p:txBody>
          <a:bodyPr/>
          <a:lstStyle/>
          <a:p>
            <a:r>
              <a:rPr lang="en-US" smtClean="0"/>
              <a:t>The Power of PowerPoint  |  http://thepopp.com</a:t>
            </a:r>
            <a:endParaRPr lang="en-US" dirty="0"/>
          </a:p>
        </p:txBody>
      </p:sp>
      <p:sp>
        <p:nvSpPr>
          <p:cNvPr id="9" name="スライド番号プレースホルダー 8"/>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2</a:t>
            </a:fld>
            <a:endParaRPr lang="en-US" sz="7200" dirty="0">
              <a:latin typeface="+mj-lt"/>
            </a:endParaRPr>
          </a:p>
        </p:txBody>
      </p:sp>
      <p:sp>
        <p:nvSpPr>
          <p:cNvPr id="7" name="テキスト プレースホルダー 6"/>
          <p:cNvSpPr>
            <a:spLocks noGrp="1"/>
          </p:cNvSpPr>
          <p:nvPr>
            <p:ph type="body" sz="quarter" idx="13"/>
          </p:nvPr>
        </p:nvSpPr>
        <p:spPr/>
        <p:txBody>
          <a:bodyPr/>
          <a:lstStyle/>
          <a:p>
            <a:r>
              <a:rPr lang="en-US" dirty="0" smtClean="0"/>
              <a:t>We are very glad to meet you.</a:t>
            </a:r>
            <a:endParaRPr lang="en-US" dirty="0"/>
          </a:p>
        </p:txBody>
      </p:sp>
      <p:sp>
        <p:nvSpPr>
          <p:cNvPr id="10" name="テキスト プレースホルダー 9"/>
          <p:cNvSpPr>
            <a:spLocks noGrp="1"/>
          </p:cNvSpPr>
          <p:nvPr>
            <p:ph type="body" sz="quarter" idx="14"/>
          </p:nvPr>
        </p:nvSpPr>
        <p:spPr/>
        <p:txBody>
          <a:bodyPr/>
          <a:lstStyle/>
          <a:p>
            <a:r>
              <a:rPr lang="en-US" dirty="0" smtClean="0"/>
              <a:t>What we are talking about today.</a:t>
            </a:r>
            <a:endParaRPr lang="en-US" dirty="0"/>
          </a:p>
        </p:txBody>
      </p:sp>
      <p:sp>
        <p:nvSpPr>
          <p:cNvPr id="11" name="テキスト プレースホルダー 10"/>
          <p:cNvSpPr>
            <a:spLocks noGrp="1"/>
          </p:cNvSpPr>
          <p:nvPr>
            <p:ph type="body" sz="quarter" idx="15"/>
          </p:nvPr>
        </p:nvSpPr>
        <p:spPr/>
        <p:txBody>
          <a:bodyPr/>
          <a:lstStyle/>
          <a:p>
            <a:r>
              <a:rPr lang="en-US" dirty="0"/>
              <a:t>Lorem ipsum dolor sit amet, everti fuisset dolores ex cum, per ad vidit falli omnium. Eius ullum in sea, has cu ludus elaboraret inciderint. Id sea graeci deseruisse. </a:t>
            </a:r>
            <a:r>
              <a:rPr lang="en-US" dirty="0">
                <a:solidFill>
                  <a:srgbClr val="C00000"/>
                </a:solidFill>
              </a:rPr>
              <a:t>Eu est nostro persequeris</a:t>
            </a:r>
            <a:r>
              <a:rPr lang="en-US" dirty="0"/>
              <a:t>, omnium qualisque interesset ei vix</a:t>
            </a:r>
            <a:r>
              <a:rPr lang="en-US" dirty="0" smtClean="0"/>
              <a:t>.</a:t>
            </a:r>
            <a:endParaRPr lang="en-US" dirty="0"/>
          </a:p>
          <a:p>
            <a:r>
              <a:rPr lang="en-US" dirty="0"/>
              <a:t>Et vix viris graecis principes. Pro id alii falli novum, te zril meliore mandamus eam, elit oportere indoctum nec at. Eu velit dissentiet per, qualisque vituperatoribus quo te. Te sale posse verear est. Mei cu admodum probatus persequeris, per cu vidisse atomorum</a:t>
            </a:r>
            <a:r>
              <a:rPr lang="en-US" dirty="0" smtClean="0"/>
              <a:t>.</a:t>
            </a:r>
            <a:endParaRPr lang="en-US" dirty="0"/>
          </a:p>
        </p:txBody>
      </p:sp>
    </p:spTree>
    <p:extLst>
      <p:ext uri="{BB962C8B-B14F-4D97-AF65-F5344CB8AC3E}">
        <p14:creationId xmlns:p14="http://schemas.microsoft.com/office/powerpoint/2010/main" val="24271132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3066">
        <p15:prstTrans prst="curtains"/>
      </p:transition>
    </mc:Choice>
    <mc:Fallback xmlns="">
      <p:transition spd="slow" advTm="3066">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5"/>
          </p:nvPr>
        </p:nvSpPr>
        <p:spPr/>
      </p:sp>
      <p:pic>
        <p:nvPicPr>
          <p:cNvPr id="16" name="図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5755" y="7980064"/>
            <a:ext cx="13195280" cy="2306936"/>
          </a:xfrm>
          <a:prstGeom prst="rect">
            <a:avLst/>
          </a:prstGeom>
        </p:spPr>
      </p:pic>
      <p:sp>
        <p:nvSpPr>
          <p:cNvPr id="12" name="タイトル 11"/>
          <p:cNvSpPr>
            <a:spLocks noGrp="1"/>
          </p:cNvSpPr>
          <p:nvPr>
            <p:ph type="ctrTitle"/>
          </p:nvPr>
        </p:nvSpPr>
        <p:spPr/>
        <p:txBody>
          <a:bodyPr/>
          <a:lstStyle/>
          <a:p>
            <a:r>
              <a:rPr lang="en-US" dirty="0" smtClean="0"/>
              <a:t>Lunch Time :D</a:t>
            </a:r>
            <a:endParaRPr lang="en-US" dirty="0"/>
          </a:p>
        </p:txBody>
      </p:sp>
      <p:sp>
        <p:nvSpPr>
          <p:cNvPr id="13" name="サブタイトル 12"/>
          <p:cNvSpPr>
            <a:spLocks noGrp="1"/>
          </p:cNvSpPr>
          <p:nvPr>
            <p:ph type="subTitle" idx="1"/>
          </p:nvPr>
        </p:nvSpPr>
        <p:spPr/>
        <p:txBody>
          <a:bodyPr/>
          <a:lstStyle/>
          <a:p>
            <a:r>
              <a:rPr lang="en-US" dirty="0" smtClean="0"/>
              <a:t>From 1:00pm to 2:30pm</a:t>
            </a:r>
            <a:endParaRPr lang="en-US" dirty="0"/>
          </a:p>
        </p:txBody>
      </p:sp>
    </p:spTree>
    <p:extLst>
      <p:ext uri="{BB962C8B-B14F-4D97-AF65-F5344CB8AC3E}">
        <p14:creationId xmlns:p14="http://schemas.microsoft.com/office/powerpoint/2010/main" val="1457096995"/>
      </p:ext>
    </p:extLst>
  </p:cSld>
  <p:clrMapOvr>
    <a:masterClrMapping/>
  </p:clrMapOvr>
  <mc:AlternateContent xmlns:mc="http://schemas.openxmlformats.org/markup-compatibility/2006" xmlns:p14="http://schemas.microsoft.com/office/powerpoint/2010/main">
    <mc:Choice Requires="p14">
      <p:transition spd="slow" p14:dur="1600" advTm="2826">
        <p14:prism isContent="1" isInverted="1"/>
      </p:transition>
    </mc:Choice>
    <mc:Fallback xmlns="">
      <p:transition spd="slow" advTm="282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lstStyle/>
          <a:p>
            <a:r>
              <a:rPr lang="en-US" dirty="0" smtClean="0"/>
              <a:t>Analysis</a:t>
            </a:r>
            <a:endParaRPr lang="en-US" dirty="0"/>
          </a:p>
        </p:txBody>
      </p:sp>
      <p:sp>
        <p:nvSpPr>
          <p:cNvPr id="6" name="サブタイトル 5"/>
          <p:cNvSpPr>
            <a:spLocks noGrp="1"/>
          </p:cNvSpPr>
          <p:nvPr>
            <p:ph type="subTitle" idx="1"/>
          </p:nvPr>
        </p:nvSpPr>
        <p:spPr/>
        <p:txBody>
          <a:bodyPr/>
          <a:lstStyle/>
          <a:p>
            <a:r>
              <a:rPr lang="en-US" dirty="0" smtClean="0"/>
              <a:t>Important to know the movement</a:t>
            </a:r>
            <a:endParaRPr lang="en-US" dirty="0"/>
          </a:p>
        </p:txBody>
      </p:sp>
      <p:sp>
        <p:nvSpPr>
          <p:cNvPr id="7" name="テキスト プレースホルダー 6"/>
          <p:cNvSpPr>
            <a:spLocks noGrp="1"/>
          </p:cNvSpPr>
          <p:nvPr>
            <p:ph type="body" sz="quarter" idx="14"/>
          </p:nvPr>
        </p:nvSpPr>
        <p:spPr/>
        <p:txBody>
          <a:bodyPr>
            <a:normAutofit lnSpcReduction="10000"/>
          </a:bodyPr>
          <a:lstStyle/>
          <a:p>
            <a:r>
              <a:rPr lang="en-US" dirty="0" smtClean="0"/>
              <a:t>Section 03</a:t>
            </a:r>
            <a:endParaRPr lang="en-US" dirty="0"/>
          </a:p>
        </p:txBody>
      </p:sp>
    </p:spTree>
    <p:extLst>
      <p:ext uri="{BB962C8B-B14F-4D97-AF65-F5344CB8AC3E}">
        <p14:creationId xmlns:p14="http://schemas.microsoft.com/office/powerpoint/2010/main" val="2551733839"/>
      </p:ext>
    </p:extLst>
  </p:cSld>
  <p:clrMapOvr>
    <a:masterClrMapping/>
  </p:clrMapOvr>
  <mc:AlternateContent xmlns:mc="http://schemas.openxmlformats.org/markup-compatibility/2006" xmlns:p14="http://schemas.microsoft.com/office/powerpoint/2010/main">
    <mc:Choice Requires="p14">
      <p:transition spd="slow" p14:dur="1250" advTm="2836">
        <p14:flip dir="r"/>
      </p:transition>
    </mc:Choice>
    <mc:Fallback xmlns="">
      <p:transition spd="slow" advTm="2836">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lang="en-US" dirty="0" smtClean="0"/>
              <a:t>Distribution of Users</a:t>
            </a:r>
            <a:endParaRPr lang="en-US" dirty="0"/>
          </a:p>
        </p:txBody>
      </p:sp>
      <p:sp>
        <p:nvSpPr>
          <p:cNvPr id="9" name="フッター プレースホルダー 8"/>
          <p:cNvSpPr>
            <a:spLocks noGrp="1"/>
          </p:cNvSpPr>
          <p:nvPr>
            <p:ph type="ftr" sz="quarter" idx="11"/>
          </p:nvPr>
        </p:nvSpPr>
        <p:spPr/>
        <p:txBody>
          <a:bodyPr/>
          <a:lstStyle/>
          <a:p>
            <a:r>
              <a:rPr lang="en-US" smtClean="0"/>
              <a:t>The Power of PowerPoint  |  http://thepopp.com</a:t>
            </a:r>
            <a:endParaRPr lang="en-US" dirty="0"/>
          </a:p>
        </p:txBody>
      </p:sp>
      <p:sp>
        <p:nvSpPr>
          <p:cNvPr id="10" name="スライド番号プレースホルダー 9"/>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22</a:t>
            </a:fld>
            <a:endParaRPr lang="en-US" sz="7200" dirty="0">
              <a:latin typeface="+mj-lt"/>
            </a:endParaRPr>
          </a:p>
        </p:txBody>
      </p:sp>
      <p:sp>
        <p:nvSpPr>
          <p:cNvPr id="14" name="テキスト プレースホルダー 13"/>
          <p:cNvSpPr>
            <a:spLocks noGrp="1"/>
          </p:cNvSpPr>
          <p:nvPr>
            <p:ph type="body" sz="quarter" idx="13"/>
          </p:nvPr>
        </p:nvSpPr>
        <p:spPr/>
        <p:txBody>
          <a:bodyPr/>
          <a:lstStyle/>
          <a:p>
            <a:r>
              <a:rPr lang="en-US" dirty="0"/>
              <a:t>Lorem ipsum dolor sit amet, sit dicunt vidisse dolorum no.</a:t>
            </a:r>
          </a:p>
          <a:p>
            <a:endParaRPr lang="en-US" dirty="0"/>
          </a:p>
        </p:txBody>
      </p:sp>
      <p:pic>
        <p:nvPicPr>
          <p:cNvPr id="12" name="図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509" y="2231025"/>
            <a:ext cx="13134109" cy="7387937"/>
          </a:xfrm>
          <a:prstGeom prst="rect">
            <a:avLst/>
          </a:prstGeom>
        </p:spPr>
      </p:pic>
      <p:sp>
        <p:nvSpPr>
          <p:cNvPr id="17" name="フローチャート : 組合せ 16"/>
          <p:cNvSpPr/>
          <p:nvPr/>
        </p:nvSpPr>
        <p:spPr>
          <a:xfrm>
            <a:off x="2910904" y="6386946"/>
            <a:ext cx="620568" cy="595745"/>
          </a:xfrm>
          <a:prstGeom prst="flowChartMerg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18" name="フローチャート : 組合せ 17"/>
          <p:cNvSpPr/>
          <p:nvPr/>
        </p:nvSpPr>
        <p:spPr>
          <a:xfrm>
            <a:off x="1622431" y="4073237"/>
            <a:ext cx="620568" cy="595745"/>
          </a:xfrm>
          <a:prstGeom prst="flowChartMerg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19" name="フローチャート : 組合せ 18"/>
          <p:cNvSpPr/>
          <p:nvPr/>
        </p:nvSpPr>
        <p:spPr>
          <a:xfrm>
            <a:off x="6388395" y="5627120"/>
            <a:ext cx="620568" cy="595745"/>
          </a:xfrm>
          <a:prstGeom prst="flowChartMerg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20" name="フローチャート : 組合せ 19"/>
          <p:cNvSpPr/>
          <p:nvPr/>
        </p:nvSpPr>
        <p:spPr>
          <a:xfrm>
            <a:off x="6781806" y="3643747"/>
            <a:ext cx="620568" cy="595745"/>
          </a:xfrm>
          <a:prstGeom prst="flowChartMerg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21" name="フローチャート : 組合せ 20"/>
          <p:cNvSpPr/>
          <p:nvPr/>
        </p:nvSpPr>
        <p:spPr>
          <a:xfrm>
            <a:off x="9879740" y="4073236"/>
            <a:ext cx="620568" cy="595745"/>
          </a:xfrm>
          <a:prstGeom prst="flowChartMerg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22" name="フローチャート : 組合せ 21"/>
          <p:cNvSpPr/>
          <p:nvPr/>
        </p:nvSpPr>
        <p:spPr>
          <a:xfrm>
            <a:off x="11085086" y="7183582"/>
            <a:ext cx="620568" cy="595745"/>
          </a:xfrm>
          <a:prstGeom prst="flowChartMerg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23" name="テキスト ボックス 22"/>
          <p:cNvSpPr txBox="1"/>
          <p:nvPr/>
        </p:nvSpPr>
        <p:spPr>
          <a:xfrm>
            <a:off x="166260" y="3179891"/>
            <a:ext cx="3532910" cy="923330"/>
          </a:xfrm>
          <a:prstGeom prst="rect">
            <a:avLst/>
          </a:prstGeom>
          <a:noFill/>
        </p:spPr>
        <p:txBody>
          <a:bodyPr wrap="square" rtlCol="0">
            <a:spAutoFit/>
          </a:bodyPr>
          <a:lstStyle/>
          <a:p>
            <a:pPr algn="ctr"/>
            <a:r>
              <a:rPr lang="en-US" sz="5400" dirty="0" smtClean="0">
                <a:solidFill>
                  <a:schemeClr val="accent2"/>
                </a:solidFill>
              </a:rPr>
              <a:t>33m</a:t>
            </a:r>
            <a:endParaRPr lang="en-US" sz="5400" dirty="0">
              <a:solidFill>
                <a:schemeClr val="accent2"/>
              </a:solidFill>
            </a:endParaRPr>
          </a:p>
        </p:txBody>
      </p:sp>
      <p:sp>
        <p:nvSpPr>
          <p:cNvPr id="24" name="テキスト ボックス 23"/>
          <p:cNvSpPr txBox="1"/>
          <p:nvPr/>
        </p:nvSpPr>
        <p:spPr>
          <a:xfrm>
            <a:off x="1454733" y="5463717"/>
            <a:ext cx="3532910" cy="923330"/>
          </a:xfrm>
          <a:prstGeom prst="rect">
            <a:avLst/>
          </a:prstGeom>
          <a:noFill/>
        </p:spPr>
        <p:txBody>
          <a:bodyPr wrap="square" rtlCol="0">
            <a:spAutoFit/>
          </a:bodyPr>
          <a:lstStyle/>
          <a:p>
            <a:pPr algn="ctr"/>
            <a:r>
              <a:rPr lang="en-US" sz="5400" dirty="0" smtClean="0">
                <a:solidFill>
                  <a:schemeClr val="accent2"/>
                </a:solidFill>
              </a:rPr>
              <a:t>21m</a:t>
            </a:r>
            <a:endParaRPr lang="en-US" sz="5400" dirty="0">
              <a:solidFill>
                <a:schemeClr val="accent2"/>
              </a:solidFill>
            </a:endParaRPr>
          </a:p>
        </p:txBody>
      </p:sp>
      <p:sp>
        <p:nvSpPr>
          <p:cNvPr id="25" name="テキスト ボックス 24"/>
          <p:cNvSpPr txBox="1"/>
          <p:nvPr/>
        </p:nvSpPr>
        <p:spPr>
          <a:xfrm>
            <a:off x="5325635" y="2720518"/>
            <a:ext cx="3532910" cy="923330"/>
          </a:xfrm>
          <a:prstGeom prst="rect">
            <a:avLst/>
          </a:prstGeom>
          <a:noFill/>
        </p:spPr>
        <p:txBody>
          <a:bodyPr wrap="square" rtlCol="0">
            <a:spAutoFit/>
          </a:bodyPr>
          <a:lstStyle/>
          <a:p>
            <a:pPr algn="ctr"/>
            <a:r>
              <a:rPr lang="en-US" sz="5400" dirty="0" smtClean="0">
                <a:solidFill>
                  <a:schemeClr val="accent2"/>
                </a:solidFill>
              </a:rPr>
              <a:t>19m</a:t>
            </a:r>
            <a:endParaRPr lang="en-US" sz="5400" dirty="0">
              <a:solidFill>
                <a:schemeClr val="accent2"/>
              </a:solidFill>
            </a:endParaRPr>
          </a:p>
        </p:txBody>
      </p:sp>
      <p:sp>
        <p:nvSpPr>
          <p:cNvPr id="26" name="テキスト ボックス 25"/>
          <p:cNvSpPr txBox="1"/>
          <p:nvPr/>
        </p:nvSpPr>
        <p:spPr>
          <a:xfrm>
            <a:off x="4932224" y="4708908"/>
            <a:ext cx="3532910" cy="923330"/>
          </a:xfrm>
          <a:prstGeom prst="rect">
            <a:avLst/>
          </a:prstGeom>
          <a:noFill/>
        </p:spPr>
        <p:txBody>
          <a:bodyPr wrap="square" rtlCol="0">
            <a:spAutoFit/>
          </a:bodyPr>
          <a:lstStyle/>
          <a:p>
            <a:pPr algn="ctr"/>
            <a:r>
              <a:rPr lang="en-US" sz="5400" dirty="0" smtClean="0">
                <a:solidFill>
                  <a:schemeClr val="accent2"/>
                </a:solidFill>
              </a:rPr>
              <a:t>8m</a:t>
            </a:r>
            <a:endParaRPr lang="en-US" sz="5400" dirty="0">
              <a:solidFill>
                <a:schemeClr val="accent2"/>
              </a:solidFill>
            </a:endParaRPr>
          </a:p>
        </p:txBody>
      </p:sp>
      <p:sp>
        <p:nvSpPr>
          <p:cNvPr id="27" name="テキスト ボックス 26"/>
          <p:cNvSpPr txBox="1"/>
          <p:nvPr/>
        </p:nvSpPr>
        <p:spPr>
          <a:xfrm>
            <a:off x="8423569" y="3141169"/>
            <a:ext cx="3532910" cy="923330"/>
          </a:xfrm>
          <a:prstGeom prst="rect">
            <a:avLst/>
          </a:prstGeom>
          <a:noFill/>
        </p:spPr>
        <p:txBody>
          <a:bodyPr wrap="square" rtlCol="0">
            <a:spAutoFit/>
          </a:bodyPr>
          <a:lstStyle/>
          <a:p>
            <a:pPr algn="ctr"/>
            <a:r>
              <a:rPr lang="en-US" sz="5400" dirty="0" smtClean="0">
                <a:solidFill>
                  <a:schemeClr val="accent2"/>
                </a:solidFill>
              </a:rPr>
              <a:t>24m</a:t>
            </a:r>
            <a:endParaRPr lang="en-US" sz="5400" dirty="0">
              <a:solidFill>
                <a:schemeClr val="accent2"/>
              </a:solidFill>
            </a:endParaRPr>
          </a:p>
        </p:txBody>
      </p:sp>
      <p:sp>
        <p:nvSpPr>
          <p:cNvPr id="28" name="テキスト ボックス 27"/>
          <p:cNvSpPr txBox="1"/>
          <p:nvPr/>
        </p:nvSpPr>
        <p:spPr>
          <a:xfrm>
            <a:off x="9628915" y="6260353"/>
            <a:ext cx="3532910" cy="923330"/>
          </a:xfrm>
          <a:prstGeom prst="rect">
            <a:avLst/>
          </a:prstGeom>
          <a:noFill/>
        </p:spPr>
        <p:txBody>
          <a:bodyPr wrap="square" rtlCol="0">
            <a:spAutoFit/>
          </a:bodyPr>
          <a:lstStyle/>
          <a:p>
            <a:pPr algn="ctr"/>
            <a:r>
              <a:rPr lang="en-US" sz="5400" dirty="0">
                <a:solidFill>
                  <a:schemeClr val="accent2"/>
                </a:solidFill>
              </a:rPr>
              <a:t>6</a:t>
            </a:r>
            <a:r>
              <a:rPr lang="en-US" sz="5400" dirty="0" smtClean="0">
                <a:solidFill>
                  <a:schemeClr val="accent2"/>
                </a:solidFill>
              </a:rPr>
              <a:t>m</a:t>
            </a:r>
            <a:endParaRPr lang="en-US" sz="5400" dirty="0">
              <a:solidFill>
                <a:schemeClr val="accent2"/>
              </a:solidFill>
            </a:endParaRPr>
          </a:p>
        </p:txBody>
      </p:sp>
      <p:sp>
        <p:nvSpPr>
          <p:cNvPr id="33" name="テキスト ボックス 32"/>
          <p:cNvSpPr txBox="1"/>
          <p:nvPr/>
        </p:nvSpPr>
        <p:spPr>
          <a:xfrm>
            <a:off x="13509625" y="6142626"/>
            <a:ext cx="4542847" cy="2677656"/>
          </a:xfrm>
          <a:prstGeom prst="rect">
            <a:avLst/>
          </a:prstGeom>
          <a:noFill/>
        </p:spPr>
        <p:txBody>
          <a:bodyPr wrap="square" rtlCol="0">
            <a:spAutoFit/>
          </a:bodyPr>
          <a:lstStyle/>
          <a:p>
            <a:r>
              <a:rPr lang="en-US" sz="2400" dirty="0"/>
              <a:t>Lorem ipsum dolor sit amet, sanctus noluisse ad pro, te etiam mollis impedit sit. Ut dicta tempor appareat pri, sit no cetero dissentiunt, dicat movet his cu. Quo ne unum veniam vulputate. Est ad possit epicuri suavitate. </a:t>
            </a:r>
          </a:p>
        </p:txBody>
      </p:sp>
      <p:sp>
        <p:nvSpPr>
          <p:cNvPr id="34" name="テキスト ボックス 33"/>
          <p:cNvSpPr txBox="1"/>
          <p:nvPr/>
        </p:nvSpPr>
        <p:spPr>
          <a:xfrm>
            <a:off x="13509625" y="3901624"/>
            <a:ext cx="4542847" cy="1274195"/>
          </a:xfrm>
          <a:prstGeom prst="rect">
            <a:avLst/>
          </a:prstGeom>
          <a:noFill/>
        </p:spPr>
        <p:txBody>
          <a:bodyPr wrap="square" rtlCol="0">
            <a:spAutoFit/>
          </a:bodyPr>
          <a:lstStyle/>
          <a:p>
            <a:pPr>
              <a:lnSpc>
                <a:spcPct val="80000"/>
              </a:lnSpc>
            </a:pPr>
            <a:r>
              <a:rPr lang="en-US" sz="9600" dirty="0" smtClean="0">
                <a:solidFill>
                  <a:schemeClr val="accent2"/>
                </a:solidFill>
              </a:rPr>
              <a:t>111</a:t>
            </a:r>
            <a:r>
              <a:rPr lang="en-US" sz="3600" dirty="0" smtClean="0">
                <a:solidFill>
                  <a:schemeClr val="accent2"/>
                </a:solidFill>
              </a:rPr>
              <a:t>Million</a:t>
            </a:r>
            <a:endParaRPr lang="en-US" sz="3600" dirty="0">
              <a:solidFill>
                <a:schemeClr val="accent2"/>
              </a:solidFill>
            </a:endParaRPr>
          </a:p>
        </p:txBody>
      </p:sp>
    </p:spTree>
    <p:extLst>
      <p:ext uri="{BB962C8B-B14F-4D97-AF65-F5344CB8AC3E}">
        <p14:creationId xmlns:p14="http://schemas.microsoft.com/office/powerpoint/2010/main" val="11330062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7627">
        <p15:prstTrans prst="wind"/>
      </p:transition>
    </mc:Choice>
    <mc:Fallback xmlns="">
      <p:transition spd="slow" advTm="762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out)">
                                      <p:cBhvr>
                                        <p:cTn id="7" dur="1000"/>
                                        <p:tgtEl>
                                          <p:spTgt spid="12"/>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1500"/>
                            </p:stCondLst>
                            <p:childTnLst>
                              <p:par>
                                <p:cTn id="34" presetID="2" presetClass="entr" presetSubtype="1"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ppt_x"/>
                                          </p:val>
                                        </p:tav>
                                        <p:tav tm="100000">
                                          <p:val>
                                            <p:strVal val="#ppt_x"/>
                                          </p:val>
                                        </p:tav>
                                      </p:tavLst>
                                    </p:anim>
                                    <p:anim calcmode="lin" valueType="num">
                                      <p:cBhvr additive="base">
                                        <p:cTn id="37" dur="500" fill="hold"/>
                                        <p:tgtEl>
                                          <p:spTgt spid="23"/>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2" presetClass="entr" presetSubtype="1"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ppt_x"/>
                                          </p:val>
                                        </p:tav>
                                        <p:tav tm="100000">
                                          <p:val>
                                            <p:strVal val="#ppt_x"/>
                                          </p:val>
                                        </p:tav>
                                      </p:tavLst>
                                    </p:anim>
                                    <p:anim calcmode="lin" valueType="num">
                                      <p:cBhvr additive="base">
                                        <p:cTn id="42" dur="500" fill="hold"/>
                                        <p:tgtEl>
                                          <p:spTgt spid="24"/>
                                        </p:tgtEl>
                                        <p:attrNameLst>
                                          <p:attrName>ppt_y</p:attrName>
                                        </p:attrNameLst>
                                      </p:cBhvr>
                                      <p:tavLst>
                                        <p:tav tm="0">
                                          <p:val>
                                            <p:strVal val="0-#ppt_h/2"/>
                                          </p:val>
                                        </p:tav>
                                        <p:tav tm="100000">
                                          <p:val>
                                            <p:strVal val="#ppt_y"/>
                                          </p:val>
                                        </p:tav>
                                      </p:tavLst>
                                    </p:anim>
                                  </p:childTnLst>
                                </p:cTn>
                              </p:par>
                            </p:childTnLst>
                          </p:cTn>
                        </p:par>
                        <p:par>
                          <p:cTn id="43" fill="hold">
                            <p:stCondLst>
                              <p:cond delay="2500"/>
                            </p:stCondLst>
                            <p:childTnLst>
                              <p:par>
                                <p:cTn id="44" presetID="2" presetClass="entr" presetSubtype="1"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additive="base">
                                        <p:cTn id="46" dur="500" fill="hold"/>
                                        <p:tgtEl>
                                          <p:spTgt spid="26"/>
                                        </p:tgtEl>
                                        <p:attrNameLst>
                                          <p:attrName>ppt_x</p:attrName>
                                        </p:attrNameLst>
                                      </p:cBhvr>
                                      <p:tavLst>
                                        <p:tav tm="0">
                                          <p:val>
                                            <p:strVal val="#ppt_x"/>
                                          </p:val>
                                        </p:tav>
                                        <p:tav tm="100000">
                                          <p:val>
                                            <p:strVal val="#ppt_x"/>
                                          </p:val>
                                        </p:tav>
                                      </p:tavLst>
                                    </p:anim>
                                    <p:anim calcmode="lin" valueType="num">
                                      <p:cBhvr additive="base">
                                        <p:cTn id="47" dur="500" fill="hold"/>
                                        <p:tgtEl>
                                          <p:spTgt spid="26"/>
                                        </p:tgtEl>
                                        <p:attrNameLst>
                                          <p:attrName>ppt_y</p:attrName>
                                        </p:attrNameLst>
                                      </p:cBhvr>
                                      <p:tavLst>
                                        <p:tav tm="0">
                                          <p:val>
                                            <p:strVal val="0-#ppt_h/2"/>
                                          </p:val>
                                        </p:tav>
                                        <p:tav tm="100000">
                                          <p:val>
                                            <p:strVal val="#ppt_y"/>
                                          </p:val>
                                        </p:tav>
                                      </p:tavLst>
                                    </p:anim>
                                  </p:childTnLst>
                                </p:cTn>
                              </p:par>
                            </p:childTnLst>
                          </p:cTn>
                        </p:par>
                        <p:par>
                          <p:cTn id="48" fill="hold">
                            <p:stCondLst>
                              <p:cond delay="3000"/>
                            </p:stCondLst>
                            <p:childTnLst>
                              <p:par>
                                <p:cTn id="49" presetID="2" presetClass="entr" presetSubtype="1"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ppt_x"/>
                                          </p:val>
                                        </p:tav>
                                        <p:tav tm="100000">
                                          <p:val>
                                            <p:strVal val="#ppt_x"/>
                                          </p:val>
                                        </p:tav>
                                      </p:tavLst>
                                    </p:anim>
                                    <p:anim calcmode="lin" valueType="num">
                                      <p:cBhvr additive="base">
                                        <p:cTn id="52" dur="500" fill="hold"/>
                                        <p:tgtEl>
                                          <p:spTgt spid="25"/>
                                        </p:tgtEl>
                                        <p:attrNameLst>
                                          <p:attrName>ppt_y</p:attrName>
                                        </p:attrNameLst>
                                      </p:cBhvr>
                                      <p:tavLst>
                                        <p:tav tm="0">
                                          <p:val>
                                            <p:strVal val="0-#ppt_h/2"/>
                                          </p:val>
                                        </p:tav>
                                        <p:tav tm="100000">
                                          <p:val>
                                            <p:strVal val="#ppt_y"/>
                                          </p:val>
                                        </p:tav>
                                      </p:tavLst>
                                    </p:anim>
                                  </p:childTnLst>
                                </p:cTn>
                              </p:par>
                            </p:childTnLst>
                          </p:cTn>
                        </p:par>
                        <p:par>
                          <p:cTn id="53" fill="hold">
                            <p:stCondLst>
                              <p:cond delay="3500"/>
                            </p:stCondLst>
                            <p:childTnLst>
                              <p:par>
                                <p:cTn id="54" presetID="2" presetClass="entr" presetSubtype="1"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additive="base">
                                        <p:cTn id="56" dur="500" fill="hold"/>
                                        <p:tgtEl>
                                          <p:spTgt spid="27"/>
                                        </p:tgtEl>
                                        <p:attrNameLst>
                                          <p:attrName>ppt_x</p:attrName>
                                        </p:attrNameLst>
                                      </p:cBhvr>
                                      <p:tavLst>
                                        <p:tav tm="0">
                                          <p:val>
                                            <p:strVal val="#ppt_x"/>
                                          </p:val>
                                        </p:tav>
                                        <p:tav tm="100000">
                                          <p:val>
                                            <p:strVal val="#ppt_x"/>
                                          </p:val>
                                        </p:tav>
                                      </p:tavLst>
                                    </p:anim>
                                    <p:anim calcmode="lin" valueType="num">
                                      <p:cBhvr additive="base">
                                        <p:cTn id="57" dur="500" fill="hold"/>
                                        <p:tgtEl>
                                          <p:spTgt spid="27"/>
                                        </p:tgtEl>
                                        <p:attrNameLst>
                                          <p:attrName>ppt_y</p:attrName>
                                        </p:attrNameLst>
                                      </p:cBhvr>
                                      <p:tavLst>
                                        <p:tav tm="0">
                                          <p:val>
                                            <p:strVal val="0-#ppt_h/2"/>
                                          </p:val>
                                        </p:tav>
                                        <p:tav tm="100000">
                                          <p:val>
                                            <p:strVal val="#ppt_y"/>
                                          </p:val>
                                        </p:tav>
                                      </p:tavLst>
                                    </p:anim>
                                  </p:childTnLst>
                                </p:cTn>
                              </p:par>
                            </p:childTnLst>
                          </p:cTn>
                        </p:par>
                        <p:par>
                          <p:cTn id="58" fill="hold">
                            <p:stCondLst>
                              <p:cond delay="4000"/>
                            </p:stCondLst>
                            <p:childTnLst>
                              <p:par>
                                <p:cTn id="59" presetID="2" presetClass="entr" presetSubtype="1"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ppt_x"/>
                                          </p:val>
                                        </p:tav>
                                        <p:tav tm="100000">
                                          <p:val>
                                            <p:strVal val="#ppt_x"/>
                                          </p:val>
                                        </p:tav>
                                      </p:tavLst>
                                    </p:anim>
                                    <p:anim calcmode="lin" valueType="num">
                                      <p:cBhvr additive="base">
                                        <p:cTn id="62" dur="500" fill="hold"/>
                                        <p:tgtEl>
                                          <p:spTgt spid="28"/>
                                        </p:tgtEl>
                                        <p:attrNameLst>
                                          <p:attrName>ppt_y</p:attrName>
                                        </p:attrNameLst>
                                      </p:cBhvr>
                                      <p:tavLst>
                                        <p:tav tm="0">
                                          <p:val>
                                            <p:strVal val="0-#ppt_h/2"/>
                                          </p:val>
                                        </p:tav>
                                        <p:tav tm="100000">
                                          <p:val>
                                            <p:strVal val="#ppt_y"/>
                                          </p:val>
                                        </p:tav>
                                      </p:tavLst>
                                    </p:anim>
                                  </p:childTnLst>
                                </p:cTn>
                              </p:par>
                            </p:childTnLst>
                          </p:cTn>
                        </p:par>
                        <p:par>
                          <p:cTn id="63" fill="hold">
                            <p:stCondLst>
                              <p:cond delay="4500"/>
                            </p:stCondLst>
                            <p:childTnLst>
                              <p:par>
                                <p:cTn id="64" presetID="53" presetClass="entr" presetSubtype="16" fill="hold" grpId="0" nodeType="after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childTnLst>
                          </p:cTn>
                        </p:par>
                        <p:par>
                          <p:cTn id="69" fill="hold">
                            <p:stCondLst>
                              <p:cond delay="5000"/>
                            </p:stCondLst>
                            <p:childTnLst>
                              <p:par>
                                <p:cTn id="70" presetID="10" presetClass="entr" presetSubtype="0" fill="hold" grpId="0" nodeType="afterEffect">
                                  <p:stCondLst>
                                    <p:cond delay="50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33" grpId="0"/>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Applications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23</a:t>
            </a:fld>
            <a:endParaRPr lang="en-US" sz="7200" dirty="0">
              <a:latin typeface="+mj-lt"/>
            </a:endParaRPr>
          </a:p>
        </p:txBody>
      </p:sp>
      <p:sp>
        <p:nvSpPr>
          <p:cNvPr id="9" name="テキスト プレースホルダー 8"/>
          <p:cNvSpPr>
            <a:spLocks noGrp="1"/>
          </p:cNvSpPr>
          <p:nvPr>
            <p:ph type="body" sz="quarter" idx="13"/>
          </p:nvPr>
        </p:nvSpPr>
        <p:spPr/>
        <p:txBody>
          <a:bodyPr/>
          <a:lstStyle/>
          <a:p>
            <a:r>
              <a:rPr lang="en-US" dirty="0"/>
              <a:t>Lorem ipsum dolor sit amet, sit dicunt vidisse dolorum no</a:t>
            </a:r>
            <a:r>
              <a:rPr lang="en-US" dirty="0" smtClean="0"/>
              <a:t>.</a:t>
            </a:r>
            <a:endParaRPr lang="en-US" dirty="0"/>
          </a:p>
        </p:txBody>
      </p:sp>
      <p:sp>
        <p:nvSpPr>
          <p:cNvPr id="10" name="テキスト プレースホルダー 9"/>
          <p:cNvSpPr>
            <a:spLocks noGrp="1"/>
          </p:cNvSpPr>
          <p:nvPr>
            <p:ph type="body" sz="quarter" idx="14"/>
          </p:nvPr>
        </p:nvSpPr>
        <p:spPr/>
        <p:txBody>
          <a:bodyPr/>
          <a:lstStyle/>
          <a:p>
            <a:r>
              <a:rPr lang="en-US" dirty="0" smtClean="0"/>
              <a:t>What Applications are Popular among Web Designers?</a:t>
            </a:r>
            <a:endParaRPr lang="en-US" dirty="0"/>
          </a:p>
        </p:txBody>
      </p:sp>
      <p:sp>
        <p:nvSpPr>
          <p:cNvPr id="11" name="テキスト プレースホルダー 10"/>
          <p:cNvSpPr>
            <a:spLocks noGrp="1"/>
          </p:cNvSpPr>
          <p:nvPr>
            <p:ph type="body" sz="quarter" idx="15"/>
          </p:nvPr>
        </p:nvSpPr>
        <p:spPr/>
        <p:txBody>
          <a:bodyPr>
            <a:normAutofit/>
          </a:bodyPr>
          <a:lstStyle/>
          <a:p>
            <a:r>
              <a:rPr lang="en-US" dirty="0"/>
              <a:t>Eu tale illud quodsi vis. Partem dignissim mea in. Id nostrum delectus neglegentur ius, cum eirmod appareat appellantur eu. Ut cum ridens expetendis, </a:t>
            </a:r>
            <a:r>
              <a:rPr lang="en-US" dirty="0">
                <a:solidFill>
                  <a:schemeClr val="accent2"/>
                </a:solidFill>
              </a:rPr>
              <a:t>homero mediocritatem eos at</a:t>
            </a:r>
            <a:r>
              <a:rPr lang="en-US" dirty="0"/>
              <a:t>, sed phaedrum antiopam ex</a:t>
            </a:r>
            <a:r>
              <a:rPr lang="en-US" dirty="0" smtClean="0"/>
              <a:t>.</a:t>
            </a:r>
            <a:endParaRPr lang="en-US" dirty="0"/>
          </a:p>
          <a:p>
            <a:r>
              <a:rPr lang="en-US" dirty="0"/>
              <a:t>Ne animal accumsan vim, duo vide docendi assueverit ne. Nisl appetere sed cu, </a:t>
            </a:r>
            <a:r>
              <a:rPr lang="en-US" dirty="0">
                <a:solidFill>
                  <a:schemeClr val="accent2"/>
                </a:solidFill>
              </a:rPr>
              <a:t>mea cu alii admodum lucilius</a:t>
            </a:r>
            <a:r>
              <a:rPr lang="en-US" dirty="0"/>
              <a:t>, no qui odio intellegat democritum. No mea ullum doming. Eam ne graecis rationibus, quo in utinam scriptorem. </a:t>
            </a:r>
          </a:p>
        </p:txBody>
      </p:sp>
      <p:pic>
        <p:nvPicPr>
          <p:cNvPr id="12" name="図 11"/>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8605594" y="3646417"/>
            <a:ext cx="7368696" cy="596833"/>
          </a:xfrm>
          <a:prstGeom prst="rect">
            <a:avLst/>
          </a:prstGeom>
        </p:spPr>
      </p:pic>
      <p:sp>
        <p:nvSpPr>
          <p:cNvPr id="13" name="正方形/長方形 12"/>
          <p:cNvSpPr/>
          <p:nvPr/>
        </p:nvSpPr>
        <p:spPr>
          <a:xfrm>
            <a:off x="9645143" y="3113560"/>
            <a:ext cx="6192981" cy="532800"/>
          </a:xfrm>
          <a:prstGeom prst="rect">
            <a:avLst/>
          </a:prstGeom>
          <a:gradFill flip="none" rotWithShape="1">
            <a:gsLst>
              <a:gs pos="0">
                <a:schemeClr val="bg1">
                  <a:lumMod val="10000"/>
                  <a:lumOff val="90000"/>
                </a:schemeClr>
              </a:gs>
              <a:gs pos="100000">
                <a:schemeClr val="tx1">
                  <a:lumMod val="25000"/>
                  <a:lumOff val="75000"/>
                </a:schemeClr>
              </a:gs>
            </a:gsLst>
            <a:lin ang="0" scaled="0"/>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14" name="正方形/長方形 13"/>
          <p:cNvSpPr/>
          <p:nvPr/>
        </p:nvSpPr>
        <p:spPr>
          <a:xfrm>
            <a:off x="9696102" y="3166262"/>
            <a:ext cx="5909657" cy="432000"/>
          </a:xfrm>
          <a:prstGeom prst="rect">
            <a:avLst/>
          </a:prstGeom>
          <a:gradFill flip="none" rotWithShape="1">
            <a:gsLst>
              <a:gs pos="0">
                <a:schemeClr val="accent1"/>
              </a:gs>
              <a:gs pos="100000">
                <a:schemeClr val="accent1">
                  <a:lumMod val="50000"/>
                </a:schemeClr>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en-US" dirty="0" smtClean="0">
                <a:solidFill>
                  <a:schemeClr val="bg1">
                    <a:lumMod val="10000"/>
                    <a:lumOff val="90000"/>
                  </a:schemeClr>
                </a:solidFill>
              </a:rPr>
              <a:t>Photoshop</a:t>
            </a:r>
          </a:p>
        </p:txBody>
      </p:sp>
      <p:pic>
        <p:nvPicPr>
          <p:cNvPr id="17" name="図 16"/>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8605593" y="4630090"/>
            <a:ext cx="7368696" cy="596833"/>
          </a:xfrm>
          <a:prstGeom prst="rect">
            <a:avLst/>
          </a:prstGeom>
        </p:spPr>
      </p:pic>
      <p:sp>
        <p:nvSpPr>
          <p:cNvPr id="18" name="正方形/長方形 17"/>
          <p:cNvSpPr/>
          <p:nvPr/>
        </p:nvSpPr>
        <p:spPr>
          <a:xfrm>
            <a:off x="9645142" y="4097233"/>
            <a:ext cx="6192981" cy="532800"/>
          </a:xfrm>
          <a:prstGeom prst="rect">
            <a:avLst/>
          </a:prstGeom>
          <a:gradFill flip="none" rotWithShape="1">
            <a:gsLst>
              <a:gs pos="0">
                <a:schemeClr val="bg1">
                  <a:lumMod val="10000"/>
                  <a:lumOff val="90000"/>
                </a:schemeClr>
              </a:gs>
              <a:gs pos="100000">
                <a:schemeClr val="tx1">
                  <a:lumMod val="25000"/>
                  <a:lumOff val="75000"/>
                </a:schemeClr>
              </a:gs>
            </a:gsLst>
            <a:lin ang="0" scaled="0"/>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19" name="正方形/長方形 18"/>
          <p:cNvSpPr/>
          <p:nvPr/>
        </p:nvSpPr>
        <p:spPr>
          <a:xfrm>
            <a:off x="9696101" y="4149935"/>
            <a:ext cx="2825083" cy="432000"/>
          </a:xfrm>
          <a:prstGeom prst="rect">
            <a:avLst/>
          </a:prstGeom>
          <a:gradFill flip="none" rotWithShape="1">
            <a:gsLst>
              <a:gs pos="0">
                <a:schemeClr val="accent1"/>
              </a:gs>
              <a:gs pos="100000">
                <a:schemeClr val="accent1">
                  <a:lumMod val="50000"/>
                </a:schemeClr>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en-US" dirty="0" smtClean="0">
                <a:solidFill>
                  <a:schemeClr val="bg1">
                    <a:lumMod val="10000"/>
                    <a:lumOff val="90000"/>
                  </a:schemeClr>
                </a:solidFill>
              </a:rPr>
              <a:t>Illustrator</a:t>
            </a:r>
            <a:endParaRPr lang="en-US" dirty="0">
              <a:solidFill>
                <a:schemeClr val="bg1">
                  <a:lumMod val="10000"/>
                  <a:lumOff val="90000"/>
                </a:schemeClr>
              </a:solidFill>
            </a:endParaRPr>
          </a:p>
        </p:txBody>
      </p:sp>
      <p:pic>
        <p:nvPicPr>
          <p:cNvPr id="24" name="図 23"/>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8605592" y="5610352"/>
            <a:ext cx="7368696" cy="596833"/>
          </a:xfrm>
          <a:prstGeom prst="rect">
            <a:avLst/>
          </a:prstGeom>
        </p:spPr>
      </p:pic>
      <p:sp>
        <p:nvSpPr>
          <p:cNvPr id="30" name="正方形/長方形 29"/>
          <p:cNvSpPr/>
          <p:nvPr/>
        </p:nvSpPr>
        <p:spPr>
          <a:xfrm>
            <a:off x="9645141" y="5077495"/>
            <a:ext cx="6192981" cy="532800"/>
          </a:xfrm>
          <a:prstGeom prst="rect">
            <a:avLst/>
          </a:prstGeom>
          <a:gradFill flip="none" rotWithShape="1">
            <a:gsLst>
              <a:gs pos="0">
                <a:schemeClr val="bg1">
                  <a:lumMod val="10000"/>
                  <a:lumOff val="90000"/>
                </a:schemeClr>
              </a:gs>
              <a:gs pos="100000">
                <a:schemeClr val="tx1">
                  <a:lumMod val="25000"/>
                  <a:lumOff val="75000"/>
                </a:schemeClr>
              </a:gs>
            </a:gsLst>
            <a:lin ang="0" scaled="0"/>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31" name="正方形/長方形 30"/>
          <p:cNvSpPr/>
          <p:nvPr/>
        </p:nvSpPr>
        <p:spPr>
          <a:xfrm>
            <a:off x="9696101" y="5130197"/>
            <a:ext cx="3288380" cy="432000"/>
          </a:xfrm>
          <a:prstGeom prst="rect">
            <a:avLst/>
          </a:prstGeom>
          <a:gradFill flip="none" rotWithShape="1">
            <a:gsLst>
              <a:gs pos="0">
                <a:schemeClr val="accent1"/>
              </a:gs>
              <a:gs pos="100000">
                <a:schemeClr val="accent1">
                  <a:lumMod val="50000"/>
                </a:schemeClr>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en-US" dirty="0" smtClean="0">
                <a:solidFill>
                  <a:schemeClr val="bg1">
                    <a:lumMod val="10000"/>
                    <a:lumOff val="90000"/>
                  </a:schemeClr>
                </a:solidFill>
              </a:rPr>
              <a:t>InDesign</a:t>
            </a:r>
            <a:endParaRPr lang="en-US" dirty="0">
              <a:solidFill>
                <a:schemeClr val="bg1">
                  <a:lumMod val="10000"/>
                  <a:lumOff val="90000"/>
                </a:schemeClr>
              </a:solidFill>
            </a:endParaRPr>
          </a:p>
        </p:txBody>
      </p:sp>
      <p:pic>
        <p:nvPicPr>
          <p:cNvPr id="32" name="図 31"/>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8605591" y="6574714"/>
            <a:ext cx="7368696" cy="596833"/>
          </a:xfrm>
          <a:prstGeom prst="rect">
            <a:avLst/>
          </a:prstGeom>
        </p:spPr>
      </p:pic>
      <p:sp>
        <p:nvSpPr>
          <p:cNvPr id="33" name="正方形/長方形 32"/>
          <p:cNvSpPr/>
          <p:nvPr/>
        </p:nvSpPr>
        <p:spPr>
          <a:xfrm>
            <a:off x="9645140" y="6041857"/>
            <a:ext cx="6192981" cy="532800"/>
          </a:xfrm>
          <a:prstGeom prst="rect">
            <a:avLst/>
          </a:prstGeom>
          <a:gradFill flip="none" rotWithShape="1">
            <a:gsLst>
              <a:gs pos="0">
                <a:schemeClr val="bg1">
                  <a:lumMod val="10000"/>
                  <a:lumOff val="90000"/>
                </a:schemeClr>
              </a:gs>
              <a:gs pos="100000">
                <a:schemeClr val="tx1">
                  <a:lumMod val="25000"/>
                  <a:lumOff val="75000"/>
                </a:schemeClr>
              </a:gs>
            </a:gsLst>
            <a:lin ang="0" scaled="0"/>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34" name="正方形/長方形 33"/>
          <p:cNvSpPr/>
          <p:nvPr/>
        </p:nvSpPr>
        <p:spPr>
          <a:xfrm>
            <a:off x="9696099" y="6094559"/>
            <a:ext cx="5141565" cy="432000"/>
          </a:xfrm>
          <a:prstGeom prst="rect">
            <a:avLst/>
          </a:prstGeom>
          <a:gradFill flip="none" rotWithShape="1">
            <a:gsLst>
              <a:gs pos="0">
                <a:schemeClr val="accent1"/>
              </a:gs>
              <a:gs pos="100000">
                <a:schemeClr val="accent1">
                  <a:lumMod val="50000"/>
                </a:schemeClr>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en-US" dirty="0" smtClean="0">
                <a:solidFill>
                  <a:schemeClr val="bg1">
                    <a:lumMod val="10000"/>
                    <a:lumOff val="90000"/>
                  </a:schemeClr>
                </a:solidFill>
              </a:rPr>
              <a:t>After Effects</a:t>
            </a:r>
            <a:endParaRPr lang="en-US" dirty="0">
              <a:solidFill>
                <a:schemeClr val="bg1">
                  <a:lumMod val="10000"/>
                  <a:lumOff val="90000"/>
                </a:schemeClr>
              </a:solidFill>
            </a:endParaRPr>
          </a:p>
        </p:txBody>
      </p:sp>
      <p:pic>
        <p:nvPicPr>
          <p:cNvPr id="35" name="図 34"/>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8605590" y="7529444"/>
            <a:ext cx="7368696" cy="596833"/>
          </a:xfrm>
          <a:prstGeom prst="rect">
            <a:avLst/>
          </a:prstGeom>
        </p:spPr>
      </p:pic>
      <p:sp>
        <p:nvSpPr>
          <p:cNvPr id="36" name="正方形/長方形 35"/>
          <p:cNvSpPr/>
          <p:nvPr/>
        </p:nvSpPr>
        <p:spPr>
          <a:xfrm>
            <a:off x="9645139" y="6996587"/>
            <a:ext cx="6192981" cy="532800"/>
          </a:xfrm>
          <a:prstGeom prst="rect">
            <a:avLst/>
          </a:prstGeom>
          <a:gradFill flip="none" rotWithShape="1">
            <a:gsLst>
              <a:gs pos="0">
                <a:schemeClr val="bg1">
                  <a:lumMod val="10000"/>
                  <a:lumOff val="90000"/>
                </a:schemeClr>
              </a:gs>
              <a:gs pos="100000">
                <a:schemeClr val="tx1">
                  <a:lumMod val="25000"/>
                  <a:lumOff val="75000"/>
                </a:schemeClr>
              </a:gs>
            </a:gsLst>
            <a:lin ang="0" scaled="0"/>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37" name="正方形/長方形 36"/>
          <p:cNvSpPr/>
          <p:nvPr/>
        </p:nvSpPr>
        <p:spPr>
          <a:xfrm>
            <a:off x="9696103" y="7049289"/>
            <a:ext cx="3288378" cy="432000"/>
          </a:xfrm>
          <a:prstGeom prst="rect">
            <a:avLst/>
          </a:prstGeom>
          <a:gradFill flip="none" rotWithShape="1">
            <a:gsLst>
              <a:gs pos="0">
                <a:schemeClr val="accent1"/>
              </a:gs>
              <a:gs pos="100000">
                <a:schemeClr val="accent1">
                  <a:lumMod val="50000"/>
                </a:schemeClr>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en-US" dirty="0" smtClean="0">
                <a:solidFill>
                  <a:schemeClr val="bg1">
                    <a:lumMod val="10000"/>
                    <a:lumOff val="90000"/>
                  </a:schemeClr>
                </a:solidFill>
              </a:rPr>
              <a:t>Flash</a:t>
            </a:r>
            <a:endParaRPr lang="en-US" dirty="0">
              <a:solidFill>
                <a:schemeClr val="bg1">
                  <a:lumMod val="10000"/>
                  <a:lumOff val="90000"/>
                </a:schemeClr>
              </a:solidFill>
            </a:endParaRPr>
          </a:p>
        </p:txBody>
      </p:sp>
      <p:pic>
        <p:nvPicPr>
          <p:cNvPr id="38" name="図 37"/>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8605589" y="8493806"/>
            <a:ext cx="7368696" cy="596833"/>
          </a:xfrm>
          <a:prstGeom prst="rect">
            <a:avLst/>
          </a:prstGeom>
        </p:spPr>
      </p:pic>
      <p:sp>
        <p:nvSpPr>
          <p:cNvPr id="39" name="正方形/長方形 38"/>
          <p:cNvSpPr/>
          <p:nvPr/>
        </p:nvSpPr>
        <p:spPr>
          <a:xfrm>
            <a:off x="9645138" y="7960949"/>
            <a:ext cx="6192981" cy="532800"/>
          </a:xfrm>
          <a:prstGeom prst="rect">
            <a:avLst/>
          </a:prstGeom>
          <a:gradFill flip="none" rotWithShape="1">
            <a:gsLst>
              <a:gs pos="0">
                <a:schemeClr val="bg1">
                  <a:lumMod val="10000"/>
                  <a:lumOff val="90000"/>
                </a:schemeClr>
              </a:gs>
              <a:gs pos="100000">
                <a:schemeClr val="tx1">
                  <a:lumMod val="25000"/>
                  <a:lumOff val="75000"/>
                </a:schemeClr>
              </a:gs>
            </a:gsLst>
            <a:lin ang="0" scaled="0"/>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40" name="正方形/長方形 39"/>
          <p:cNvSpPr/>
          <p:nvPr/>
        </p:nvSpPr>
        <p:spPr>
          <a:xfrm>
            <a:off x="9696103" y="8013651"/>
            <a:ext cx="3045530" cy="432000"/>
          </a:xfrm>
          <a:prstGeom prst="rect">
            <a:avLst/>
          </a:prstGeom>
          <a:gradFill flip="none" rotWithShape="1">
            <a:gsLst>
              <a:gs pos="0">
                <a:schemeClr val="accent1"/>
              </a:gs>
              <a:gs pos="100000">
                <a:schemeClr val="accent1">
                  <a:lumMod val="50000"/>
                </a:schemeClr>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en-US" dirty="0" smtClean="0">
                <a:solidFill>
                  <a:schemeClr val="bg1">
                    <a:lumMod val="10000"/>
                    <a:lumOff val="90000"/>
                  </a:schemeClr>
                </a:solidFill>
              </a:rPr>
              <a:t>Fireworks</a:t>
            </a:r>
            <a:endParaRPr lang="en-US" dirty="0">
              <a:solidFill>
                <a:schemeClr val="bg1">
                  <a:lumMod val="10000"/>
                  <a:lumOff val="90000"/>
                </a:schemeClr>
              </a:solidFill>
            </a:endParaRPr>
          </a:p>
        </p:txBody>
      </p:sp>
      <p:sp>
        <p:nvSpPr>
          <p:cNvPr id="41" name="テキスト ボックス 40"/>
          <p:cNvSpPr txBox="1"/>
          <p:nvPr/>
        </p:nvSpPr>
        <p:spPr>
          <a:xfrm>
            <a:off x="15974285" y="3102089"/>
            <a:ext cx="1193927" cy="584775"/>
          </a:xfrm>
          <a:prstGeom prst="rect">
            <a:avLst/>
          </a:prstGeom>
          <a:noFill/>
        </p:spPr>
        <p:txBody>
          <a:bodyPr wrap="square" rtlCol="0">
            <a:spAutoFit/>
          </a:bodyPr>
          <a:lstStyle/>
          <a:p>
            <a:r>
              <a:rPr lang="en-US" sz="3200" dirty="0" smtClean="0">
                <a:solidFill>
                  <a:schemeClr val="accent2"/>
                </a:solidFill>
              </a:rPr>
              <a:t>97%</a:t>
            </a:r>
            <a:endParaRPr lang="en-US" sz="3200" dirty="0">
              <a:solidFill>
                <a:schemeClr val="accent2"/>
              </a:solidFill>
            </a:endParaRPr>
          </a:p>
        </p:txBody>
      </p:sp>
      <p:sp>
        <p:nvSpPr>
          <p:cNvPr id="42" name="テキスト ボックス 41"/>
          <p:cNvSpPr txBox="1"/>
          <p:nvPr/>
        </p:nvSpPr>
        <p:spPr>
          <a:xfrm>
            <a:off x="15974290" y="4056732"/>
            <a:ext cx="1193927" cy="584775"/>
          </a:xfrm>
          <a:prstGeom prst="rect">
            <a:avLst/>
          </a:prstGeom>
          <a:noFill/>
        </p:spPr>
        <p:txBody>
          <a:bodyPr wrap="square" rtlCol="0">
            <a:spAutoFit/>
          </a:bodyPr>
          <a:lstStyle/>
          <a:p>
            <a:r>
              <a:rPr lang="en-US" sz="3200" dirty="0" smtClean="0">
                <a:solidFill>
                  <a:schemeClr val="accent2"/>
                </a:solidFill>
              </a:rPr>
              <a:t>48%</a:t>
            </a:r>
            <a:endParaRPr lang="en-US" sz="3200" dirty="0">
              <a:solidFill>
                <a:schemeClr val="accent2"/>
              </a:solidFill>
            </a:endParaRPr>
          </a:p>
        </p:txBody>
      </p:sp>
      <p:sp>
        <p:nvSpPr>
          <p:cNvPr id="43" name="テキスト ボックス 42"/>
          <p:cNvSpPr txBox="1"/>
          <p:nvPr/>
        </p:nvSpPr>
        <p:spPr>
          <a:xfrm>
            <a:off x="15974290" y="5046885"/>
            <a:ext cx="1193927" cy="584775"/>
          </a:xfrm>
          <a:prstGeom prst="rect">
            <a:avLst/>
          </a:prstGeom>
          <a:noFill/>
        </p:spPr>
        <p:txBody>
          <a:bodyPr wrap="square" rtlCol="0">
            <a:spAutoFit/>
          </a:bodyPr>
          <a:lstStyle/>
          <a:p>
            <a:r>
              <a:rPr lang="en-US" sz="3200" dirty="0" smtClean="0">
                <a:solidFill>
                  <a:schemeClr val="accent2"/>
                </a:solidFill>
              </a:rPr>
              <a:t>54%</a:t>
            </a:r>
            <a:endParaRPr lang="en-US" sz="3200" dirty="0">
              <a:solidFill>
                <a:schemeClr val="accent2"/>
              </a:solidFill>
            </a:endParaRPr>
          </a:p>
        </p:txBody>
      </p:sp>
      <p:sp>
        <p:nvSpPr>
          <p:cNvPr id="44" name="テキスト ボックス 43"/>
          <p:cNvSpPr txBox="1"/>
          <p:nvPr/>
        </p:nvSpPr>
        <p:spPr>
          <a:xfrm>
            <a:off x="15974295" y="6001528"/>
            <a:ext cx="1193927" cy="584775"/>
          </a:xfrm>
          <a:prstGeom prst="rect">
            <a:avLst/>
          </a:prstGeom>
          <a:noFill/>
        </p:spPr>
        <p:txBody>
          <a:bodyPr wrap="square" rtlCol="0">
            <a:spAutoFit/>
          </a:bodyPr>
          <a:lstStyle/>
          <a:p>
            <a:r>
              <a:rPr lang="en-US" sz="3200" dirty="0" smtClean="0">
                <a:solidFill>
                  <a:schemeClr val="accent2"/>
                </a:solidFill>
              </a:rPr>
              <a:t>85%</a:t>
            </a:r>
            <a:endParaRPr lang="en-US" sz="3200" dirty="0">
              <a:solidFill>
                <a:schemeClr val="accent2"/>
              </a:solidFill>
            </a:endParaRPr>
          </a:p>
        </p:txBody>
      </p:sp>
      <p:sp>
        <p:nvSpPr>
          <p:cNvPr id="45" name="テキスト ボックス 44"/>
          <p:cNvSpPr txBox="1"/>
          <p:nvPr/>
        </p:nvSpPr>
        <p:spPr>
          <a:xfrm>
            <a:off x="15974284" y="6987554"/>
            <a:ext cx="1193927" cy="584775"/>
          </a:xfrm>
          <a:prstGeom prst="rect">
            <a:avLst/>
          </a:prstGeom>
          <a:noFill/>
        </p:spPr>
        <p:txBody>
          <a:bodyPr wrap="square" rtlCol="0">
            <a:spAutoFit/>
          </a:bodyPr>
          <a:lstStyle/>
          <a:p>
            <a:r>
              <a:rPr lang="en-US" sz="3200" dirty="0" smtClean="0">
                <a:solidFill>
                  <a:schemeClr val="accent2"/>
                </a:solidFill>
              </a:rPr>
              <a:t>55%</a:t>
            </a:r>
            <a:endParaRPr lang="en-US" sz="3200" dirty="0">
              <a:solidFill>
                <a:schemeClr val="accent2"/>
              </a:solidFill>
            </a:endParaRPr>
          </a:p>
        </p:txBody>
      </p:sp>
      <p:sp>
        <p:nvSpPr>
          <p:cNvPr id="46" name="テキスト ボックス 45"/>
          <p:cNvSpPr txBox="1"/>
          <p:nvPr/>
        </p:nvSpPr>
        <p:spPr>
          <a:xfrm>
            <a:off x="15974289" y="7942197"/>
            <a:ext cx="1193927" cy="584775"/>
          </a:xfrm>
          <a:prstGeom prst="rect">
            <a:avLst/>
          </a:prstGeom>
          <a:noFill/>
        </p:spPr>
        <p:txBody>
          <a:bodyPr wrap="square" rtlCol="0">
            <a:spAutoFit/>
          </a:bodyPr>
          <a:lstStyle/>
          <a:p>
            <a:r>
              <a:rPr lang="en-US" sz="3200" dirty="0" smtClean="0">
                <a:solidFill>
                  <a:schemeClr val="accent2"/>
                </a:solidFill>
              </a:rPr>
              <a:t>50%</a:t>
            </a:r>
            <a:endParaRPr lang="en-US" sz="3200" dirty="0">
              <a:solidFill>
                <a:schemeClr val="accent2"/>
              </a:solidFill>
            </a:endParaRPr>
          </a:p>
        </p:txBody>
      </p:sp>
    </p:spTree>
    <p:extLst>
      <p:ext uri="{BB962C8B-B14F-4D97-AF65-F5344CB8AC3E}">
        <p14:creationId xmlns:p14="http://schemas.microsoft.com/office/powerpoint/2010/main" val="24015909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416">
        <p15:prstTrans prst="peelOff"/>
      </p:transition>
    </mc:Choice>
    <mc:Fallback xmlns="">
      <p:transition spd="slow" advTm="841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300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par>
                          <p:cTn id="8" fill="hold">
                            <p:stCondLst>
                              <p:cond delay="3500"/>
                            </p:stCondLst>
                            <p:childTnLst>
                              <p:par>
                                <p:cTn id="9" presetID="10" presetClass="entr" presetSubtype="0" fill="hold" grpId="0"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fade">
                                      <p:cBhvr>
                                        <p:cTn id="11" dur="500"/>
                                        <p:tgtEl>
                                          <p:spTgt spid="11">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xEl>
                                              <p:pRg st="1" end="1"/>
                                            </p:txEl>
                                          </p:spTgt>
                                        </p:tgtEl>
                                        <p:attrNameLst>
                                          <p:attrName>style.visibility</p:attrName>
                                        </p:attrNameLst>
                                      </p:cBhvr>
                                      <p:to>
                                        <p:strVal val="visible"/>
                                      </p:to>
                                    </p:set>
                                    <p:animEffect transition="in" filter="fade">
                                      <p:cBhvr>
                                        <p:cTn id="14" dur="500"/>
                                        <p:tgtEl>
                                          <p:spTgt spid="11">
                                            <p:txEl>
                                              <p:pRg st="1" end="1"/>
                                            </p:txEl>
                                          </p:spTgt>
                                        </p:tgtEl>
                                      </p:cBhvr>
                                    </p:animEffect>
                                  </p:childTnLst>
                                </p:cTn>
                              </p:par>
                            </p:childTnLst>
                          </p:cTn>
                        </p:par>
                        <p:par>
                          <p:cTn id="15" fill="hold">
                            <p:stCondLst>
                              <p:cond delay="4000"/>
                            </p:stCondLst>
                            <p:childTnLst>
                              <p:par>
                                <p:cTn id="16" presetID="2" presetClass="entr" presetSubtype="2"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1+#ppt_w/2"/>
                                          </p:val>
                                        </p:tav>
                                        <p:tav tm="100000">
                                          <p:val>
                                            <p:strVal val="#ppt_x"/>
                                          </p:val>
                                        </p:tav>
                                      </p:tavLst>
                                    </p:anim>
                                    <p:anim calcmode="lin" valueType="num">
                                      <p:cBhvr additive="base">
                                        <p:cTn id="19" dur="500" fill="hold"/>
                                        <p:tgtEl>
                                          <p:spTgt spid="13"/>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par>
                                <p:cTn id="24" presetID="22" presetClass="entr" presetSubtype="8"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childTnLst>
                          </p:cTn>
                        </p:par>
                        <p:par>
                          <p:cTn id="27" fill="hold">
                            <p:stCondLst>
                              <p:cond delay="4500"/>
                            </p:stCondLst>
                            <p:childTnLst>
                              <p:par>
                                <p:cTn id="28" presetID="2" presetClass="entr" presetSubtype="2"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1+#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5000"/>
                            </p:stCondLst>
                            <p:childTnLst>
                              <p:par>
                                <p:cTn id="33" presetID="2" presetClass="entr" presetSubtype="2"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1+#ppt_w/2"/>
                                          </p:val>
                                        </p:tav>
                                        <p:tav tm="100000">
                                          <p:val>
                                            <p:strVal val="#ppt_x"/>
                                          </p:val>
                                        </p:tav>
                                      </p:tavLst>
                                    </p:anim>
                                    <p:anim calcmode="lin" valueType="num">
                                      <p:cBhvr additive="base">
                                        <p:cTn id="36" dur="5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1+#ppt_w/2"/>
                                          </p:val>
                                        </p:tav>
                                        <p:tav tm="100000">
                                          <p:val>
                                            <p:strVal val="#ppt_x"/>
                                          </p:val>
                                        </p:tav>
                                      </p:tavLst>
                                    </p:anim>
                                    <p:anim calcmode="lin" valueType="num">
                                      <p:cBhvr additive="base">
                                        <p:cTn id="40" dur="500" fill="hold"/>
                                        <p:tgtEl>
                                          <p:spTgt spid="17"/>
                                        </p:tgtEl>
                                        <p:attrNameLst>
                                          <p:attrName>ppt_y</p:attrName>
                                        </p:attrNameLst>
                                      </p:cBhvr>
                                      <p:tavLst>
                                        <p:tav tm="0">
                                          <p:val>
                                            <p:strVal val="#ppt_y"/>
                                          </p:val>
                                        </p:tav>
                                        <p:tav tm="100000">
                                          <p:val>
                                            <p:strVal val="#ppt_y"/>
                                          </p:val>
                                        </p:tav>
                                      </p:tavLst>
                                    </p:anim>
                                  </p:childTnLst>
                                </p:cTn>
                              </p:par>
                              <p:par>
                                <p:cTn id="41" presetID="22" presetClass="entr" presetSubtype="8"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childTnLst>
                          </p:cTn>
                        </p:par>
                        <p:par>
                          <p:cTn id="44" fill="hold">
                            <p:stCondLst>
                              <p:cond delay="5500"/>
                            </p:stCondLst>
                            <p:childTnLst>
                              <p:par>
                                <p:cTn id="45" presetID="2" presetClass="entr" presetSubtype="2"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fill="hold"/>
                                        <p:tgtEl>
                                          <p:spTgt spid="42"/>
                                        </p:tgtEl>
                                        <p:attrNameLst>
                                          <p:attrName>ppt_x</p:attrName>
                                        </p:attrNameLst>
                                      </p:cBhvr>
                                      <p:tavLst>
                                        <p:tav tm="0">
                                          <p:val>
                                            <p:strVal val="1+#ppt_w/2"/>
                                          </p:val>
                                        </p:tav>
                                        <p:tav tm="100000">
                                          <p:val>
                                            <p:strVal val="#ppt_x"/>
                                          </p:val>
                                        </p:tav>
                                      </p:tavLst>
                                    </p:anim>
                                    <p:anim calcmode="lin" valueType="num">
                                      <p:cBhvr additive="base">
                                        <p:cTn id="48" dur="500" fill="hold"/>
                                        <p:tgtEl>
                                          <p:spTgt spid="42"/>
                                        </p:tgtEl>
                                        <p:attrNameLst>
                                          <p:attrName>ppt_y</p:attrName>
                                        </p:attrNameLst>
                                      </p:cBhvr>
                                      <p:tavLst>
                                        <p:tav tm="0">
                                          <p:val>
                                            <p:strVal val="#ppt_y"/>
                                          </p:val>
                                        </p:tav>
                                        <p:tav tm="100000">
                                          <p:val>
                                            <p:strVal val="#ppt_y"/>
                                          </p:val>
                                        </p:tav>
                                      </p:tavLst>
                                    </p:anim>
                                  </p:childTnLst>
                                </p:cTn>
                              </p:par>
                            </p:childTnLst>
                          </p:cTn>
                        </p:par>
                        <p:par>
                          <p:cTn id="49" fill="hold">
                            <p:stCondLst>
                              <p:cond delay="6000"/>
                            </p:stCondLst>
                            <p:childTnLst>
                              <p:par>
                                <p:cTn id="50" presetID="2" presetClass="entr" presetSubtype="2"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fill="hold"/>
                                        <p:tgtEl>
                                          <p:spTgt spid="30"/>
                                        </p:tgtEl>
                                        <p:attrNameLst>
                                          <p:attrName>ppt_x</p:attrName>
                                        </p:attrNameLst>
                                      </p:cBhvr>
                                      <p:tavLst>
                                        <p:tav tm="0">
                                          <p:val>
                                            <p:strVal val="1+#ppt_w/2"/>
                                          </p:val>
                                        </p:tav>
                                        <p:tav tm="100000">
                                          <p:val>
                                            <p:strVal val="#ppt_x"/>
                                          </p:val>
                                        </p:tav>
                                      </p:tavLst>
                                    </p:anim>
                                    <p:anim calcmode="lin" valueType="num">
                                      <p:cBhvr additive="base">
                                        <p:cTn id="53" dur="500" fill="hold"/>
                                        <p:tgtEl>
                                          <p:spTgt spid="30"/>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stCondLst>
                                    <p:cond delay="0"/>
                                  </p:stCondLst>
                                  <p:childTnLst>
                                    <p:set>
                                      <p:cBhvr>
                                        <p:cTn id="55" dur="1" fill="hold">
                                          <p:stCondLst>
                                            <p:cond delay="0"/>
                                          </p:stCondLst>
                                        </p:cTn>
                                        <p:tgtEl>
                                          <p:spTgt spid="24"/>
                                        </p:tgtEl>
                                        <p:attrNameLst>
                                          <p:attrName>style.visibility</p:attrName>
                                        </p:attrNameLst>
                                      </p:cBhvr>
                                      <p:to>
                                        <p:strVal val="visible"/>
                                      </p:to>
                                    </p:set>
                                    <p:anim calcmode="lin" valueType="num">
                                      <p:cBhvr additive="base">
                                        <p:cTn id="56" dur="500" fill="hold"/>
                                        <p:tgtEl>
                                          <p:spTgt spid="24"/>
                                        </p:tgtEl>
                                        <p:attrNameLst>
                                          <p:attrName>ppt_x</p:attrName>
                                        </p:attrNameLst>
                                      </p:cBhvr>
                                      <p:tavLst>
                                        <p:tav tm="0">
                                          <p:val>
                                            <p:strVal val="1+#ppt_w/2"/>
                                          </p:val>
                                        </p:tav>
                                        <p:tav tm="100000">
                                          <p:val>
                                            <p:strVal val="#ppt_x"/>
                                          </p:val>
                                        </p:tav>
                                      </p:tavLst>
                                    </p:anim>
                                    <p:anim calcmode="lin" valueType="num">
                                      <p:cBhvr additive="base">
                                        <p:cTn id="57" dur="500" fill="hold"/>
                                        <p:tgtEl>
                                          <p:spTgt spid="24"/>
                                        </p:tgtEl>
                                        <p:attrNameLst>
                                          <p:attrName>ppt_y</p:attrName>
                                        </p:attrNameLst>
                                      </p:cBhvr>
                                      <p:tavLst>
                                        <p:tav tm="0">
                                          <p:val>
                                            <p:strVal val="#ppt_y"/>
                                          </p:val>
                                        </p:tav>
                                        <p:tav tm="100000">
                                          <p:val>
                                            <p:strVal val="#ppt_y"/>
                                          </p:val>
                                        </p:tav>
                                      </p:tavLst>
                                    </p:anim>
                                  </p:childTnLst>
                                </p:cTn>
                              </p:par>
                              <p:par>
                                <p:cTn id="58" presetID="22" presetClass="entr" presetSubtype="8" fill="hold" grpId="0" nodeType="with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wipe(left)">
                                      <p:cBhvr>
                                        <p:cTn id="60" dur="500"/>
                                        <p:tgtEl>
                                          <p:spTgt spid="31"/>
                                        </p:tgtEl>
                                      </p:cBhvr>
                                    </p:animEffect>
                                  </p:childTnLst>
                                </p:cTn>
                              </p:par>
                            </p:childTnLst>
                          </p:cTn>
                        </p:par>
                        <p:par>
                          <p:cTn id="61" fill="hold">
                            <p:stCondLst>
                              <p:cond delay="6500"/>
                            </p:stCondLst>
                            <p:childTnLst>
                              <p:par>
                                <p:cTn id="62" presetID="2" presetClass="entr" presetSubtype="2" fill="hold" grpId="0" nodeType="afterEffect">
                                  <p:stCondLst>
                                    <p:cond delay="0"/>
                                  </p:stCondLst>
                                  <p:childTnLst>
                                    <p:set>
                                      <p:cBhvr>
                                        <p:cTn id="63" dur="1" fill="hold">
                                          <p:stCondLst>
                                            <p:cond delay="0"/>
                                          </p:stCondLst>
                                        </p:cTn>
                                        <p:tgtEl>
                                          <p:spTgt spid="43"/>
                                        </p:tgtEl>
                                        <p:attrNameLst>
                                          <p:attrName>style.visibility</p:attrName>
                                        </p:attrNameLst>
                                      </p:cBhvr>
                                      <p:to>
                                        <p:strVal val="visible"/>
                                      </p:to>
                                    </p:set>
                                    <p:anim calcmode="lin" valueType="num">
                                      <p:cBhvr additive="base">
                                        <p:cTn id="64" dur="500" fill="hold"/>
                                        <p:tgtEl>
                                          <p:spTgt spid="43"/>
                                        </p:tgtEl>
                                        <p:attrNameLst>
                                          <p:attrName>ppt_x</p:attrName>
                                        </p:attrNameLst>
                                      </p:cBhvr>
                                      <p:tavLst>
                                        <p:tav tm="0">
                                          <p:val>
                                            <p:strVal val="1+#ppt_w/2"/>
                                          </p:val>
                                        </p:tav>
                                        <p:tav tm="100000">
                                          <p:val>
                                            <p:strVal val="#ppt_x"/>
                                          </p:val>
                                        </p:tav>
                                      </p:tavLst>
                                    </p:anim>
                                    <p:anim calcmode="lin" valueType="num">
                                      <p:cBhvr additive="base">
                                        <p:cTn id="65" dur="500" fill="hold"/>
                                        <p:tgtEl>
                                          <p:spTgt spid="43"/>
                                        </p:tgtEl>
                                        <p:attrNameLst>
                                          <p:attrName>ppt_y</p:attrName>
                                        </p:attrNameLst>
                                      </p:cBhvr>
                                      <p:tavLst>
                                        <p:tav tm="0">
                                          <p:val>
                                            <p:strVal val="#ppt_y"/>
                                          </p:val>
                                        </p:tav>
                                        <p:tav tm="100000">
                                          <p:val>
                                            <p:strVal val="#ppt_y"/>
                                          </p:val>
                                        </p:tav>
                                      </p:tavLst>
                                    </p:anim>
                                  </p:childTnLst>
                                </p:cTn>
                              </p:par>
                            </p:childTnLst>
                          </p:cTn>
                        </p:par>
                        <p:par>
                          <p:cTn id="66" fill="hold">
                            <p:stCondLst>
                              <p:cond delay="7000"/>
                            </p:stCondLst>
                            <p:childTnLst>
                              <p:par>
                                <p:cTn id="67" presetID="2" presetClass="entr" presetSubtype="2"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 calcmode="lin" valueType="num">
                                      <p:cBhvr additive="base">
                                        <p:cTn id="69" dur="500" fill="hold"/>
                                        <p:tgtEl>
                                          <p:spTgt spid="33"/>
                                        </p:tgtEl>
                                        <p:attrNameLst>
                                          <p:attrName>ppt_x</p:attrName>
                                        </p:attrNameLst>
                                      </p:cBhvr>
                                      <p:tavLst>
                                        <p:tav tm="0">
                                          <p:val>
                                            <p:strVal val="1+#ppt_w/2"/>
                                          </p:val>
                                        </p:tav>
                                        <p:tav tm="100000">
                                          <p:val>
                                            <p:strVal val="#ppt_x"/>
                                          </p:val>
                                        </p:tav>
                                      </p:tavLst>
                                    </p:anim>
                                    <p:anim calcmode="lin" valueType="num">
                                      <p:cBhvr additive="base">
                                        <p:cTn id="70" dur="500" fill="hold"/>
                                        <p:tgtEl>
                                          <p:spTgt spid="33"/>
                                        </p:tgtEl>
                                        <p:attrNameLst>
                                          <p:attrName>ppt_y</p:attrName>
                                        </p:attrNameLst>
                                      </p:cBhvr>
                                      <p:tavLst>
                                        <p:tav tm="0">
                                          <p:val>
                                            <p:strVal val="#ppt_y"/>
                                          </p:val>
                                        </p:tav>
                                        <p:tav tm="100000">
                                          <p:val>
                                            <p:strVal val="#ppt_y"/>
                                          </p:val>
                                        </p:tav>
                                      </p:tavLst>
                                    </p:anim>
                                  </p:childTnLst>
                                </p:cTn>
                              </p:par>
                              <p:par>
                                <p:cTn id="71" presetID="2" presetClass="entr" presetSubtype="2" fill="hold" nodeType="with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additive="base">
                                        <p:cTn id="73" dur="500" fill="hold"/>
                                        <p:tgtEl>
                                          <p:spTgt spid="32"/>
                                        </p:tgtEl>
                                        <p:attrNameLst>
                                          <p:attrName>ppt_x</p:attrName>
                                        </p:attrNameLst>
                                      </p:cBhvr>
                                      <p:tavLst>
                                        <p:tav tm="0">
                                          <p:val>
                                            <p:strVal val="1+#ppt_w/2"/>
                                          </p:val>
                                        </p:tav>
                                        <p:tav tm="100000">
                                          <p:val>
                                            <p:strVal val="#ppt_x"/>
                                          </p:val>
                                        </p:tav>
                                      </p:tavLst>
                                    </p:anim>
                                    <p:anim calcmode="lin" valueType="num">
                                      <p:cBhvr additive="base">
                                        <p:cTn id="74" dur="500" fill="hold"/>
                                        <p:tgtEl>
                                          <p:spTgt spid="32"/>
                                        </p:tgtEl>
                                        <p:attrNameLst>
                                          <p:attrName>ppt_y</p:attrName>
                                        </p:attrNameLst>
                                      </p:cBhvr>
                                      <p:tavLst>
                                        <p:tav tm="0">
                                          <p:val>
                                            <p:strVal val="#ppt_y"/>
                                          </p:val>
                                        </p:tav>
                                        <p:tav tm="100000">
                                          <p:val>
                                            <p:strVal val="#ppt_y"/>
                                          </p:val>
                                        </p:tav>
                                      </p:tavLst>
                                    </p:anim>
                                  </p:childTnLst>
                                </p:cTn>
                              </p:par>
                              <p:par>
                                <p:cTn id="75" presetID="22" presetClass="entr" presetSubtype="8"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wipe(left)">
                                      <p:cBhvr>
                                        <p:cTn id="77" dur="500"/>
                                        <p:tgtEl>
                                          <p:spTgt spid="34"/>
                                        </p:tgtEl>
                                      </p:cBhvr>
                                    </p:animEffect>
                                  </p:childTnLst>
                                </p:cTn>
                              </p:par>
                            </p:childTnLst>
                          </p:cTn>
                        </p:par>
                        <p:par>
                          <p:cTn id="78" fill="hold">
                            <p:stCondLst>
                              <p:cond delay="7500"/>
                            </p:stCondLst>
                            <p:childTnLst>
                              <p:par>
                                <p:cTn id="79" presetID="2" presetClass="entr" presetSubtype="2" fill="hold" grpId="0" nodeType="afterEffect">
                                  <p:stCondLst>
                                    <p:cond delay="0"/>
                                  </p:stCondLst>
                                  <p:childTnLst>
                                    <p:set>
                                      <p:cBhvr>
                                        <p:cTn id="80" dur="1" fill="hold">
                                          <p:stCondLst>
                                            <p:cond delay="0"/>
                                          </p:stCondLst>
                                        </p:cTn>
                                        <p:tgtEl>
                                          <p:spTgt spid="44"/>
                                        </p:tgtEl>
                                        <p:attrNameLst>
                                          <p:attrName>style.visibility</p:attrName>
                                        </p:attrNameLst>
                                      </p:cBhvr>
                                      <p:to>
                                        <p:strVal val="visible"/>
                                      </p:to>
                                    </p:set>
                                    <p:anim calcmode="lin" valueType="num">
                                      <p:cBhvr additive="base">
                                        <p:cTn id="81" dur="500" fill="hold"/>
                                        <p:tgtEl>
                                          <p:spTgt spid="44"/>
                                        </p:tgtEl>
                                        <p:attrNameLst>
                                          <p:attrName>ppt_x</p:attrName>
                                        </p:attrNameLst>
                                      </p:cBhvr>
                                      <p:tavLst>
                                        <p:tav tm="0">
                                          <p:val>
                                            <p:strVal val="1+#ppt_w/2"/>
                                          </p:val>
                                        </p:tav>
                                        <p:tav tm="100000">
                                          <p:val>
                                            <p:strVal val="#ppt_x"/>
                                          </p:val>
                                        </p:tav>
                                      </p:tavLst>
                                    </p:anim>
                                    <p:anim calcmode="lin" valueType="num">
                                      <p:cBhvr additive="base">
                                        <p:cTn id="82" dur="500" fill="hold"/>
                                        <p:tgtEl>
                                          <p:spTgt spid="44"/>
                                        </p:tgtEl>
                                        <p:attrNameLst>
                                          <p:attrName>ppt_y</p:attrName>
                                        </p:attrNameLst>
                                      </p:cBhvr>
                                      <p:tavLst>
                                        <p:tav tm="0">
                                          <p:val>
                                            <p:strVal val="#ppt_y"/>
                                          </p:val>
                                        </p:tav>
                                        <p:tav tm="100000">
                                          <p:val>
                                            <p:strVal val="#ppt_y"/>
                                          </p:val>
                                        </p:tav>
                                      </p:tavLst>
                                    </p:anim>
                                  </p:childTnLst>
                                </p:cTn>
                              </p:par>
                            </p:childTnLst>
                          </p:cTn>
                        </p:par>
                        <p:par>
                          <p:cTn id="83" fill="hold">
                            <p:stCondLst>
                              <p:cond delay="8000"/>
                            </p:stCondLst>
                            <p:childTnLst>
                              <p:par>
                                <p:cTn id="84" presetID="2" presetClass="entr" presetSubtype="2" fill="hold" grpId="0" nodeType="afterEffect">
                                  <p:stCondLst>
                                    <p:cond delay="0"/>
                                  </p:stCondLst>
                                  <p:childTnLst>
                                    <p:set>
                                      <p:cBhvr>
                                        <p:cTn id="85" dur="1" fill="hold">
                                          <p:stCondLst>
                                            <p:cond delay="0"/>
                                          </p:stCondLst>
                                        </p:cTn>
                                        <p:tgtEl>
                                          <p:spTgt spid="36"/>
                                        </p:tgtEl>
                                        <p:attrNameLst>
                                          <p:attrName>style.visibility</p:attrName>
                                        </p:attrNameLst>
                                      </p:cBhvr>
                                      <p:to>
                                        <p:strVal val="visible"/>
                                      </p:to>
                                    </p:set>
                                    <p:anim calcmode="lin" valueType="num">
                                      <p:cBhvr additive="base">
                                        <p:cTn id="86" dur="500" fill="hold"/>
                                        <p:tgtEl>
                                          <p:spTgt spid="36"/>
                                        </p:tgtEl>
                                        <p:attrNameLst>
                                          <p:attrName>ppt_x</p:attrName>
                                        </p:attrNameLst>
                                      </p:cBhvr>
                                      <p:tavLst>
                                        <p:tav tm="0">
                                          <p:val>
                                            <p:strVal val="1+#ppt_w/2"/>
                                          </p:val>
                                        </p:tav>
                                        <p:tav tm="100000">
                                          <p:val>
                                            <p:strVal val="#ppt_x"/>
                                          </p:val>
                                        </p:tav>
                                      </p:tavLst>
                                    </p:anim>
                                    <p:anim calcmode="lin" valueType="num">
                                      <p:cBhvr additive="base">
                                        <p:cTn id="87" dur="500" fill="hold"/>
                                        <p:tgtEl>
                                          <p:spTgt spid="36"/>
                                        </p:tgtEl>
                                        <p:attrNameLst>
                                          <p:attrName>ppt_y</p:attrName>
                                        </p:attrNameLst>
                                      </p:cBhvr>
                                      <p:tavLst>
                                        <p:tav tm="0">
                                          <p:val>
                                            <p:strVal val="#ppt_y"/>
                                          </p:val>
                                        </p:tav>
                                        <p:tav tm="100000">
                                          <p:val>
                                            <p:strVal val="#ppt_y"/>
                                          </p:val>
                                        </p:tav>
                                      </p:tavLst>
                                    </p:anim>
                                  </p:childTnLst>
                                </p:cTn>
                              </p:par>
                              <p:par>
                                <p:cTn id="88" presetID="2" presetClass="entr" presetSubtype="2" fill="hold" nodeType="withEffect">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cBhvr additive="base">
                                        <p:cTn id="90" dur="500" fill="hold"/>
                                        <p:tgtEl>
                                          <p:spTgt spid="35"/>
                                        </p:tgtEl>
                                        <p:attrNameLst>
                                          <p:attrName>ppt_x</p:attrName>
                                        </p:attrNameLst>
                                      </p:cBhvr>
                                      <p:tavLst>
                                        <p:tav tm="0">
                                          <p:val>
                                            <p:strVal val="1+#ppt_w/2"/>
                                          </p:val>
                                        </p:tav>
                                        <p:tav tm="100000">
                                          <p:val>
                                            <p:strVal val="#ppt_x"/>
                                          </p:val>
                                        </p:tav>
                                      </p:tavLst>
                                    </p:anim>
                                    <p:anim calcmode="lin" valueType="num">
                                      <p:cBhvr additive="base">
                                        <p:cTn id="91" dur="500" fill="hold"/>
                                        <p:tgtEl>
                                          <p:spTgt spid="35"/>
                                        </p:tgtEl>
                                        <p:attrNameLst>
                                          <p:attrName>ppt_y</p:attrName>
                                        </p:attrNameLst>
                                      </p:cBhvr>
                                      <p:tavLst>
                                        <p:tav tm="0">
                                          <p:val>
                                            <p:strVal val="#ppt_y"/>
                                          </p:val>
                                        </p:tav>
                                        <p:tav tm="100000">
                                          <p:val>
                                            <p:strVal val="#ppt_y"/>
                                          </p:val>
                                        </p:tav>
                                      </p:tavLst>
                                    </p:anim>
                                  </p:childTnLst>
                                </p:cTn>
                              </p:par>
                              <p:par>
                                <p:cTn id="92" presetID="22" presetClass="entr" presetSubtype="8" fill="hold" grpId="0" nodeType="withEffect">
                                  <p:stCondLst>
                                    <p:cond delay="0"/>
                                  </p:stCondLst>
                                  <p:childTnLst>
                                    <p:set>
                                      <p:cBhvr>
                                        <p:cTn id="93" dur="1" fill="hold">
                                          <p:stCondLst>
                                            <p:cond delay="0"/>
                                          </p:stCondLst>
                                        </p:cTn>
                                        <p:tgtEl>
                                          <p:spTgt spid="37"/>
                                        </p:tgtEl>
                                        <p:attrNameLst>
                                          <p:attrName>style.visibility</p:attrName>
                                        </p:attrNameLst>
                                      </p:cBhvr>
                                      <p:to>
                                        <p:strVal val="visible"/>
                                      </p:to>
                                    </p:set>
                                    <p:animEffect transition="in" filter="wipe(left)">
                                      <p:cBhvr>
                                        <p:cTn id="94" dur="500"/>
                                        <p:tgtEl>
                                          <p:spTgt spid="37"/>
                                        </p:tgtEl>
                                      </p:cBhvr>
                                    </p:animEffect>
                                  </p:childTnLst>
                                </p:cTn>
                              </p:par>
                            </p:childTnLst>
                          </p:cTn>
                        </p:par>
                        <p:par>
                          <p:cTn id="95" fill="hold">
                            <p:stCondLst>
                              <p:cond delay="8500"/>
                            </p:stCondLst>
                            <p:childTnLst>
                              <p:par>
                                <p:cTn id="96" presetID="2" presetClass="entr" presetSubtype="2" fill="hold" grpId="0" nodeType="afterEffect">
                                  <p:stCondLst>
                                    <p:cond delay="0"/>
                                  </p:stCondLst>
                                  <p:childTnLst>
                                    <p:set>
                                      <p:cBhvr>
                                        <p:cTn id="97" dur="1" fill="hold">
                                          <p:stCondLst>
                                            <p:cond delay="0"/>
                                          </p:stCondLst>
                                        </p:cTn>
                                        <p:tgtEl>
                                          <p:spTgt spid="45"/>
                                        </p:tgtEl>
                                        <p:attrNameLst>
                                          <p:attrName>style.visibility</p:attrName>
                                        </p:attrNameLst>
                                      </p:cBhvr>
                                      <p:to>
                                        <p:strVal val="visible"/>
                                      </p:to>
                                    </p:set>
                                    <p:anim calcmode="lin" valueType="num">
                                      <p:cBhvr additive="base">
                                        <p:cTn id="98" dur="500" fill="hold"/>
                                        <p:tgtEl>
                                          <p:spTgt spid="45"/>
                                        </p:tgtEl>
                                        <p:attrNameLst>
                                          <p:attrName>ppt_x</p:attrName>
                                        </p:attrNameLst>
                                      </p:cBhvr>
                                      <p:tavLst>
                                        <p:tav tm="0">
                                          <p:val>
                                            <p:strVal val="1+#ppt_w/2"/>
                                          </p:val>
                                        </p:tav>
                                        <p:tav tm="100000">
                                          <p:val>
                                            <p:strVal val="#ppt_x"/>
                                          </p:val>
                                        </p:tav>
                                      </p:tavLst>
                                    </p:anim>
                                    <p:anim calcmode="lin" valueType="num">
                                      <p:cBhvr additive="base">
                                        <p:cTn id="99" dur="500" fill="hold"/>
                                        <p:tgtEl>
                                          <p:spTgt spid="45"/>
                                        </p:tgtEl>
                                        <p:attrNameLst>
                                          <p:attrName>ppt_y</p:attrName>
                                        </p:attrNameLst>
                                      </p:cBhvr>
                                      <p:tavLst>
                                        <p:tav tm="0">
                                          <p:val>
                                            <p:strVal val="#ppt_y"/>
                                          </p:val>
                                        </p:tav>
                                        <p:tav tm="100000">
                                          <p:val>
                                            <p:strVal val="#ppt_y"/>
                                          </p:val>
                                        </p:tav>
                                      </p:tavLst>
                                    </p:anim>
                                  </p:childTnLst>
                                </p:cTn>
                              </p:par>
                            </p:childTnLst>
                          </p:cTn>
                        </p:par>
                        <p:par>
                          <p:cTn id="100" fill="hold">
                            <p:stCondLst>
                              <p:cond delay="9000"/>
                            </p:stCondLst>
                            <p:childTnLst>
                              <p:par>
                                <p:cTn id="101" presetID="2" presetClass="entr" presetSubtype="2"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 calcmode="lin" valueType="num">
                                      <p:cBhvr additive="base">
                                        <p:cTn id="103" dur="500" fill="hold"/>
                                        <p:tgtEl>
                                          <p:spTgt spid="39"/>
                                        </p:tgtEl>
                                        <p:attrNameLst>
                                          <p:attrName>ppt_x</p:attrName>
                                        </p:attrNameLst>
                                      </p:cBhvr>
                                      <p:tavLst>
                                        <p:tav tm="0">
                                          <p:val>
                                            <p:strVal val="1+#ppt_w/2"/>
                                          </p:val>
                                        </p:tav>
                                        <p:tav tm="100000">
                                          <p:val>
                                            <p:strVal val="#ppt_x"/>
                                          </p:val>
                                        </p:tav>
                                      </p:tavLst>
                                    </p:anim>
                                    <p:anim calcmode="lin" valueType="num">
                                      <p:cBhvr additive="base">
                                        <p:cTn id="104" dur="500" fill="hold"/>
                                        <p:tgtEl>
                                          <p:spTgt spid="39"/>
                                        </p:tgtEl>
                                        <p:attrNameLst>
                                          <p:attrName>ppt_y</p:attrName>
                                        </p:attrNameLst>
                                      </p:cBhvr>
                                      <p:tavLst>
                                        <p:tav tm="0">
                                          <p:val>
                                            <p:strVal val="#ppt_y"/>
                                          </p:val>
                                        </p:tav>
                                        <p:tav tm="100000">
                                          <p:val>
                                            <p:strVal val="#ppt_y"/>
                                          </p:val>
                                        </p:tav>
                                      </p:tavLst>
                                    </p:anim>
                                  </p:childTnLst>
                                </p:cTn>
                              </p:par>
                              <p:par>
                                <p:cTn id="105" presetID="2" presetClass="entr" presetSubtype="2" fill="hold" nodeType="withEffect">
                                  <p:stCondLst>
                                    <p:cond delay="0"/>
                                  </p:stCondLst>
                                  <p:childTnLst>
                                    <p:set>
                                      <p:cBhvr>
                                        <p:cTn id="106" dur="1" fill="hold">
                                          <p:stCondLst>
                                            <p:cond delay="0"/>
                                          </p:stCondLst>
                                        </p:cTn>
                                        <p:tgtEl>
                                          <p:spTgt spid="38"/>
                                        </p:tgtEl>
                                        <p:attrNameLst>
                                          <p:attrName>style.visibility</p:attrName>
                                        </p:attrNameLst>
                                      </p:cBhvr>
                                      <p:to>
                                        <p:strVal val="visible"/>
                                      </p:to>
                                    </p:set>
                                    <p:anim calcmode="lin" valueType="num">
                                      <p:cBhvr additive="base">
                                        <p:cTn id="107" dur="500" fill="hold"/>
                                        <p:tgtEl>
                                          <p:spTgt spid="38"/>
                                        </p:tgtEl>
                                        <p:attrNameLst>
                                          <p:attrName>ppt_x</p:attrName>
                                        </p:attrNameLst>
                                      </p:cBhvr>
                                      <p:tavLst>
                                        <p:tav tm="0">
                                          <p:val>
                                            <p:strVal val="1+#ppt_w/2"/>
                                          </p:val>
                                        </p:tav>
                                        <p:tav tm="100000">
                                          <p:val>
                                            <p:strVal val="#ppt_x"/>
                                          </p:val>
                                        </p:tav>
                                      </p:tavLst>
                                    </p:anim>
                                    <p:anim calcmode="lin" valueType="num">
                                      <p:cBhvr additive="base">
                                        <p:cTn id="108" dur="500" fill="hold"/>
                                        <p:tgtEl>
                                          <p:spTgt spid="38"/>
                                        </p:tgtEl>
                                        <p:attrNameLst>
                                          <p:attrName>ppt_y</p:attrName>
                                        </p:attrNameLst>
                                      </p:cBhvr>
                                      <p:tavLst>
                                        <p:tav tm="0">
                                          <p:val>
                                            <p:strVal val="#ppt_y"/>
                                          </p:val>
                                        </p:tav>
                                        <p:tav tm="100000">
                                          <p:val>
                                            <p:strVal val="#ppt_y"/>
                                          </p:val>
                                        </p:tav>
                                      </p:tavLst>
                                    </p:anim>
                                  </p:childTnLst>
                                </p:cTn>
                              </p:par>
                              <p:par>
                                <p:cTn id="109" presetID="22" presetClass="entr" presetSubtype="8" fill="hold" grpId="0" nodeType="withEffect">
                                  <p:stCondLst>
                                    <p:cond delay="0"/>
                                  </p:stCondLst>
                                  <p:childTnLst>
                                    <p:set>
                                      <p:cBhvr>
                                        <p:cTn id="110" dur="1" fill="hold">
                                          <p:stCondLst>
                                            <p:cond delay="0"/>
                                          </p:stCondLst>
                                        </p:cTn>
                                        <p:tgtEl>
                                          <p:spTgt spid="40"/>
                                        </p:tgtEl>
                                        <p:attrNameLst>
                                          <p:attrName>style.visibility</p:attrName>
                                        </p:attrNameLst>
                                      </p:cBhvr>
                                      <p:to>
                                        <p:strVal val="visible"/>
                                      </p:to>
                                    </p:set>
                                    <p:animEffect transition="in" filter="wipe(left)">
                                      <p:cBhvr>
                                        <p:cTn id="111" dur="500"/>
                                        <p:tgtEl>
                                          <p:spTgt spid="40"/>
                                        </p:tgtEl>
                                      </p:cBhvr>
                                    </p:animEffect>
                                  </p:childTnLst>
                                </p:cTn>
                              </p:par>
                            </p:childTnLst>
                          </p:cTn>
                        </p:par>
                        <p:par>
                          <p:cTn id="112" fill="hold">
                            <p:stCondLst>
                              <p:cond delay="9500"/>
                            </p:stCondLst>
                            <p:childTnLst>
                              <p:par>
                                <p:cTn id="113" presetID="2" presetClass="entr" presetSubtype="2" fill="hold" grpId="0" nodeType="afterEffect">
                                  <p:stCondLst>
                                    <p:cond delay="0"/>
                                  </p:stCondLst>
                                  <p:childTnLst>
                                    <p:set>
                                      <p:cBhvr>
                                        <p:cTn id="114" dur="1" fill="hold">
                                          <p:stCondLst>
                                            <p:cond delay="0"/>
                                          </p:stCondLst>
                                        </p:cTn>
                                        <p:tgtEl>
                                          <p:spTgt spid="46"/>
                                        </p:tgtEl>
                                        <p:attrNameLst>
                                          <p:attrName>style.visibility</p:attrName>
                                        </p:attrNameLst>
                                      </p:cBhvr>
                                      <p:to>
                                        <p:strVal val="visible"/>
                                      </p:to>
                                    </p:set>
                                    <p:anim calcmode="lin" valueType="num">
                                      <p:cBhvr additive="base">
                                        <p:cTn id="115" dur="500" fill="hold"/>
                                        <p:tgtEl>
                                          <p:spTgt spid="46"/>
                                        </p:tgtEl>
                                        <p:attrNameLst>
                                          <p:attrName>ppt_x</p:attrName>
                                        </p:attrNameLst>
                                      </p:cBhvr>
                                      <p:tavLst>
                                        <p:tav tm="0">
                                          <p:val>
                                            <p:strVal val="1+#ppt_w/2"/>
                                          </p:val>
                                        </p:tav>
                                        <p:tav tm="100000">
                                          <p:val>
                                            <p:strVal val="#ppt_x"/>
                                          </p:val>
                                        </p:tav>
                                      </p:tavLst>
                                    </p:anim>
                                    <p:anim calcmode="lin" valueType="num">
                                      <p:cBhvr additive="base">
                                        <p:cTn id="116"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allAtOnce"/>
      <p:bldP spid="13" grpId="0" animBg="1"/>
      <p:bldP spid="14" grpId="0" animBg="1"/>
      <p:bldP spid="18" grpId="0" animBg="1"/>
      <p:bldP spid="19" grpId="0" animBg="1"/>
      <p:bldP spid="30" grpId="0" animBg="1"/>
      <p:bldP spid="31" grpId="0" animBg="1"/>
      <p:bldP spid="33" grpId="0" animBg="1"/>
      <p:bldP spid="34" grpId="0" animBg="1"/>
      <p:bldP spid="36" grpId="0" animBg="1"/>
      <p:bldP spid="37" grpId="0" animBg="1"/>
      <p:bldP spid="39" grpId="0" animBg="1"/>
      <p:bldP spid="40" grpId="0" animBg="1"/>
      <p:bldP spid="41" grpId="0"/>
      <p:bldP spid="42" grpId="0"/>
      <p:bldP spid="43" grpId="0"/>
      <p:bldP spid="44" grpId="0"/>
      <p:bldP spid="45" grpId="0"/>
      <p:bldP spid="4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Quotations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24</a:t>
            </a:fld>
            <a:endParaRPr lang="en-US" sz="7200" dirty="0">
              <a:latin typeface="+mj-lt"/>
            </a:endParaRPr>
          </a:p>
        </p:txBody>
      </p:sp>
      <p:sp>
        <p:nvSpPr>
          <p:cNvPr id="9" name="テキスト プレースホルダー 8"/>
          <p:cNvSpPr>
            <a:spLocks noGrp="1"/>
          </p:cNvSpPr>
          <p:nvPr>
            <p:ph type="body" sz="quarter" idx="13"/>
          </p:nvPr>
        </p:nvSpPr>
        <p:spPr/>
        <p:txBody>
          <a:bodyPr/>
          <a:lstStyle/>
          <a:p>
            <a:r>
              <a:rPr lang="en-US" dirty="0"/>
              <a:t>Lorem ipsum dolor sit amet, sit dicunt vidisse dolorum no.</a:t>
            </a:r>
          </a:p>
          <a:p>
            <a:endParaRPr lang="en-US" dirty="0"/>
          </a:p>
        </p:txBody>
      </p:sp>
      <p:sp>
        <p:nvSpPr>
          <p:cNvPr id="10" name="テキスト プレースホルダー 9"/>
          <p:cNvSpPr>
            <a:spLocks noGrp="1"/>
          </p:cNvSpPr>
          <p:nvPr>
            <p:ph type="body" sz="quarter" idx="15"/>
          </p:nvPr>
        </p:nvSpPr>
        <p:spPr/>
        <p:txBody>
          <a:bodyPr/>
          <a:lstStyle/>
          <a:p>
            <a:r>
              <a:rPr lang="en-US" dirty="0"/>
              <a:t>“Ne animal accumsan vim, duo vide docendi assueverit ne. Nisl appetere sed cu, mea cu alii admodum lucilius, no qui odio intellegat democritum.”</a:t>
            </a:r>
          </a:p>
        </p:txBody>
      </p:sp>
      <p:sp>
        <p:nvSpPr>
          <p:cNvPr id="7" name="図プレースホルダー 6"/>
          <p:cNvSpPr>
            <a:spLocks noGrp="1"/>
          </p:cNvSpPr>
          <p:nvPr>
            <p:ph type="pic" sz="quarter" idx="16"/>
          </p:nvPr>
        </p:nvSpPr>
        <p:spPr/>
      </p:sp>
      <p:sp>
        <p:nvSpPr>
          <p:cNvPr id="12" name="テキスト プレースホルダー 11"/>
          <p:cNvSpPr>
            <a:spLocks noGrp="1"/>
          </p:cNvSpPr>
          <p:nvPr>
            <p:ph type="body" sz="quarter" idx="17"/>
          </p:nvPr>
        </p:nvSpPr>
        <p:spPr/>
        <p:txBody>
          <a:bodyPr/>
          <a:lstStyle/>
          <a:p>
            <a:r>
              <a:rPr lang="en-US" dirty="0"/>
              <a:t>Herbert </a:t>
            </a:r>
            <a:r>
              <a:rPr lang="en-US" dirty="0" smtClean="0"/>
              <a:t>Brenon</a:t>
            </a:r>
            <a:endParaRPr lang="en-US" dirty="0"/>
          </a:p>
        </p:txBody>
      </p:sp>
      <p:sp>
        <p:nvSpPr>
          <p:cNvPr id="11" name="図プレースホルダー 10"/>
          <p:cNvSpPr>
            <a:spLocks noGrp="1"/>
          </p:cNvSpPr>
          <p:nvPr>
            <p:ph type="pic" sz="quarter" idx="18"/>
          </p:nvPr>
        </p:nvSpPr>
        <p:spPr/>
      </p:sp>
      <p:sp>
        <p:nvSpPr>
          <p:cNvPr id="14" name="テキスト プレースホルダー 13"/>
          <p:cNvSpPr>
            <a:spLocks noGrp="1"/>
          </p:cNvSpPr>
          <p:nvPr>
            <p:ph type="body" sz="quarter" idx="19"/>
          </p:nvPr>
        </p:nvSpPr>
        <p:spPr/>
        <p:txBody>
          <a:bodyPr/>
          <a:lstStyle/>
          <a:p>
            <a:r>
              <a:rPr lang="en-US" dirty="0"/>
              <a:t>Alice </a:t>
            </a:r>
            <a:r>
              <a:rPr lang="en-US" dirty="0" smtClean="0"/>
              <a:t>Guy-Blaché</a:t>
            </a:r>
            <a:endParaRPr lang="en-US" dirty="0"/>
          </a:p>
        </p:txBody>
      </p:sp>
      <p:sp>
        <p:nvSpPr>
          <p:cNvPr id="13" name="図プレースホルダー 12"/>
          <p:cNvSpPr>
            <a:spLocks noGrp="1"/>
          </p:cNvSpPr>
          <p:nvPr>
            <p:ph type="pic" sz="quarter" idx="20"/>
          </p:nvPr>
        </p:nvSpPr>
        <p:spPr/>
      </p:sp>
      <p:sp>
        <p:nvSpPr>
          <p:cNvPr id="16" name="テキスト プレースホルダー 15"/>
          <p:cNvSpPr>
            <a:spLocks noGrp="1"/>
          </p:cNvSpPr>
          <p:nvPr>
            <p:ph type="body" sz="quarter" idx="21"/>
          </p:nvPr>
        </p:nvSpPr>
        <p:spPr/>
        <p:txBody>
          <a:bodyPr/>
          <a:lstStyle/>
          <a:p>
            <a:r>
              <a:rPr lang="en-US" dirty="0"/>
              <a:t>Bruce </a:t>
            </a:r>
            <a:r>
              <a:rPr lang="en-US" dirty="0" smtClean="0"/>
              <a:t>Bilson</a:t>
            </a:r>
            <a:endParaRPr lang="en-US" dirty="0"/>
          </a:p>
        </p:txBody>
      </p:sp>
      <p:sp>
        <p:nvSpPr>
          <p:cNvPr id="17" name="テキスト プレースホルダー 16"/>
          <p:cNvSpPr>
            <a:spLocks noGrp="1"/>
          </p:cNvSpPr>
          <p:nvPr>
            <p:ph type="body" sz="quarter" idx="22"/>
          </p:nvPr>
        </p:nvSpPr>
        <p:spPr/>
        <p:txBody>
          <a:bodyPr/>
          <a:lstStyle/>
          <a:p>
            <a:r>
              <a:rPr lang="en-US" dirty="0" smtClean="0"/>
              <a:t>“</a:t>
            </a:r>
            <a:r>
              <a:rPr lang="en-US" dirty="0">
                <a:solidFill>
                  <a:schemeClr val="accent2"/>
                </a:solidFill>
              </a:rPr>
              <a:t>Ut cum ridens expetendis</a:t>
            </a:r>
            <a:r>
              <a:rPr lang="en-US" dirty="0"/>
              <a:t>, homero mediocritatem eos at, sed phaedrum antiopam ex.</a:t>
            </a:r>
            <a:r>
              <a:rPr lang="en-US" dirty="0" smtClean="0"/>
              <a:t>”</a:t>
            </a:r>
            <a:endParaRPr lang="en-US" dirty="0"/>
          </a:p>
        </p:txBody>
      </p:sp>
      <p:sp>
        <p:nvSpPr>
          <p:cNvPr id="18" name="テキスト プレースホルダー 17"/>
          <p:cNvSpPr>
            <a:spLocks noGrp="1"/>
          </p:cNvSpPr>
          <p:nvPr>
            <p:ph type="body" sz="quarter" idx="23"/>
          </p:nvPr>
        </p:nvSpPr>
        <p:spPr/>
        <p:txBody>
          <a:bodyPr>
            <a:normAutofit/>
          </a:bodyPr>
          <a:lstStyle/>
          <a:p>
            <a:r>
              <a:rPr lang="en-US" dirty="0"/>
              <a:t>“Eu tale illud quodsi vis. Partem dignissim mea in. Id nostrum delectus neglegentur ius, cum eirmod appareat </a:t>
            </a:r>
            <a:r>
              <a:rPr lang="en-US" dirty="0">
                <a:solidFill>
                  <a:schemeClr val="accent2"/>
                </a:solidFill>
              </a:rPr>
              <a:t>appellantur eu</a:t>
            </a:r>
            <a:r>
              <a:rPr lang="en-US" dirty="0" smtClean="0"/>
              <a:t>.”</a:t>
            </a:r>
            <a:endParaRPr lang="en-US" dirty="0"/>
          </a:p>
        </p:txBody>
      </p:sp>
    </p:spTree>
    <p:extLst>
      <p:ext uri="{BB962C8B-B14F-4D97-AF65-F5344CB8AC3E}">
        <p14:creationId xmlns:p14="http://schemas.microsoft.com/office/powerpoint/2010/main" val="857824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121">
        <p15:prstTrans prst="peelOff"/>
      </p:transition>
    </mc:Choice>
    <mc:Fallback xmlns="">
      <p:transition spd="slow" advTm="6121">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dirty="0" smtClean="0"/>
              <a:t>3 Steps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25</a:t>
            </a:fld>
            <a:endParaRPr lang="en-US" sz="7200" dirty="0">
              <a:latin typeface="+mj-lt"/>
            </a:endParaRPr>
          </a:p>
        </p:txBody>
      </p:sp>
      <p:sp>
        <p:nvSpPr>
          <p:cNvPr id="16" name="テキスト プレースホルダー 15"/>
          <p:cNvSpPr>
            <a:spLocks noGrp="1"/>
          </p:cNvSpPr>
          <p:nvPr>
            <p:ph type="body" sz="quarter" idx="13"/>
          </p:nvPr>
        </p:nvSpPr>
        <p:spPr/>
        <p:txBody>
          <a:bodyPr/>
          <a:lstStyle/>
          <a:p>
            <a:r>
              <a:rPr lang="en-US" dirty="0"/>
              <a:t>Lorem ipsum dolor sit amet, sit dicunt vidisse dolorum no.</a:t>
            </a:r>
          </a:p>
          <a:p>
            <a:endParaRPr lang="en-US" dirty="0"/>
          </a:p>
        </p:txBody>
      </p:sp>
      <p:sp>
        <p:nvSpPr>
          <p:cNvPr id="17" name="テキスト プレースホルダー 16"/>
          <p:cNvSpPr>
            <a:spLocks noGrp="1"/>
          </p:cNvSpPr>
          <p:nvPr>
            <p:ph type="body" sz="quarter" idx="15"/>
          </p:nvPr>
        </p:nvSpPr>
        <p:spPr/>
        <p:txBody>
          <a:bodyPr/>
          <a:lstStyle/>
          <a:p>
            <a:r>
              <a:rPr lang="en-US" dirty="0" smtClean="0"/>
              <a:t>Identify</a:t>
            </a:r>
            <a:endParaRPr lang="en-US" dirty="0"/>
          </a:p>
        </p:txBody>
      </p:sp>
      <p:sp>
        <p:nvSpPr>
          <p:cNvPr id="18" name="テキスト プレースホルダー 17"/>
          <p:cNvSpPr>
            <a:spLocks noGrp="1"/>
          </p:cNvSpPr>
          <p:nvPr>
            <p:ph type="body" sz="quarter" idx="16"/>
          </p:nvPr>
        </p:nvSpPr>
        <p:spPr/>
        <p:txBody>
          <a:bodyPr/>
          <a:lstStyle/>
          <a:p>
            <a:r>
              <a:rPr lang="en-US" dirty="0" smtClean="0"/>
              <a:t>Isolate</a:t>
            </a:r>
            <a:endParaRPr lang="en-US" dirty="0"/>
          </a:p>
        </p:txBody>
      </p:sp>
      <p:sp>
        <p:nvSpPr>
          <p:cNvPr id="19" name="テキスト プレースホルダー 18"/>
          <p:cNvSpPr>
            <a:spLocks noGrp="1"/>
          </p:cNvSpPr>
          <p:nvPr>
            <p:ph type="body" sz="quarter" idx="18"/>
          </p:nvPr>
        </p:nvSpPr>
        <p:spPr/>
        <p:txBody>
          <a:bodyPr/>
          <a:lstStyle/>
          <a:p>
            <a:r>
              <a:rPr lang="en-US" dirty="0" smtClean="0"/>
              <a:t>Investigate</a:t>
            </a:r>
            <a:endParaRPr lang="en-US" dirty="0"/>
          </a:p>
        </p:txBody>
      </p:sp>
      <p:sp>
        <p:nvSpPr>
          <p:cNvPr id="20" name="テキスト プレースホルダー 19"/>
          <p:cNvSpPr>
            <a:spLocks noGrp="1"/>
          </p:cNvSpPr>
          <p:nvPr>
            <p:ph type="body" sz="quarter" idx="19"/>
          </p:nvPr>
        </p:nvSpPr>
        <p:spPr/>
        <p:txBody>
          <a:bodyPr/>
          <a:lstStyle/>
          <a:p>
            <a:r>
              <a:rPr lang="en-US" dirty="0"/>
              <a:t>Eu tale illud quodsi vis. Partem dignissim mea in. Id nostrum delectus neglegentur ius, cum eirmod appareat appellantur eu. Ut cum ridens expetendis, homero mediocritatem eos at, sed phaedrum antiopam ex.</a:t>
            </a:r>
          </a:p>
          <a:p>
            <a:endParaRPr lang="en-US" dirty="0"/>
          </a:p>
        </p:txBody>
      </p:sp>
      <p:sp>
        <p:nvSpPr>
          <p:cNvPr id="21" name="テキスト プレースホルダー 20"/>
          <p:cNvSpPr>
            <a:spLocks noGrp="1"/>
          </p:cNvSpPr>
          <p:nvPr>
            <p:ph type="body" sz="quarter" idx="20"/>
          </p:nvPr>
        </p:nvSpPr>
        <p:spPr/>
        <p:txBody>
          <a:bodyPr/>
          <a:lstStyle/>
          <a:p>
            <a:r>
              <a:rPr lang="en-US" dirty="0"/>
              <a:t>No mea ullum doming. Eam ne graecis rationibus, quo in utinam scriptorem. Eos magna equidem nostrum te. Vis ut veniam omnium, mea et enim admodum. In est laboramus torquatos, no everti quaestio duo.</a:t>
            </a:r>
          </a:p>
          <a:p>
            <a:endParaRPr lang="en-US" dirty="0"/>
          </a:p>
        </p:txBody>
      </p:sp>
      <p:sp>
        <p:nvSpPr>
          <p:cNvPr id="22" name="テキスト プレースホルダー 21"/>
          <p:cNvSpPr>
            <a:spLocks noGrp="1"/>
          </p:cNvSpPr>
          <p:nvPr>
            <p:ph type="body" sz="quarter" idx="22"/>
          </p:nvPr>
        </p:nvSpPr>
        <p:spPr/>
        <p:txBody>
          <a:bodyPr/>
          <a:lstStyle/>
          <a:p>
            <a:r>
              <a:rPr lang="en-US" dirty="0"/>
              <a:t>Sit ea tale discere consetetur, dicat inani forensibus in his. Aeque sensibus ei his, velit utroque concludaturque ius eu. No nam sale audiam, eros percipitur cu eam.</a:t>
            </a:r>
          </a:p>
        </p:txBody>
      </p:sp>
    </p:spTree>
    <p:extLst>
      <p:ext uri="{BB962C8B-B14F-4D97-AF65-F5344CB8AC3E}">
        <p14:creationId xmlns:p14="http://schemas.microsoft.com/office/powerpoint/2010/main" val="4852355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314">
        <p15:prstTrans prst="peelOff"/>
      </p:transition>
    </mc:Choice>
    <mc:Fallback xmlns="">
      <p:transition spd="slow" advTm="5314">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グラフ プレースホルダー 29"/>
          <p:cNvGraphicFramePr>
            <a:graphicFrameLocks noGrp="1"/>
          </p:cNvGraphicFramePr>
          <p:nvPr>
            <p:ph type="chart" sz="quarter" idx="28"/>
            <p:extLst>
              <p:ext uri="{D42A27DB-BD31-4B8C-83A1-F6EECF244321}">
                <p14:modId xmlns:p14="http://schemas.microsoft.com/office/powerpoint/2010/main" val="1397272364"/>
              </p:ext>
            </p:extLst>
          </p:nvPr>
        </p:nvGraphicFramePr>
        <p:xfrm>
          <a:off x="13585825" y="2535238"/>
          <a:ext cx="3829050" cy="381476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2" name="グラフ プレースホルダー 29"/>
          <p:cNvGraphicFramePr>
            <a:graphicFrameLocks noGrp="1"/>
          </p:cNvGraphicFramePr>
          <p:nvPr>
            <p:ph type="chart" sz="quarter" idx="27"/>
            <p:extLst>
              <p:ext uri="{D42A27DB-BD31-4B8C-83A1-F6EECF244321}">
                <p14:modId xmlns:p14="http://schemas.microsoft.com/office/powerpoint/2010/main" val="706644023"/>
              </p:ext>
            </p:extLst>
          </p:nvPr>
        </p:nvGraphicFramePr>
        <p:xfrm>
          <a:off x="9317038" y="2535238"/>
          <a:ext cx="3829050" cy="38147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 name="グラフ プレースホルダー 29"/>
          <p:cNvGraphicFramePr>
            <a:graphicFrameLocks noGrp="1"/>
          </p:cNvGraphicFramePr>
          <p:nvPr>
            <p:ph type="chart" sz="quarter" idx="26"/>
            <p:extLst>
              <p:ext uri="{D42A27DB-BD31-4B8C-83A1-F6EECF244321}">
                <p14:modId xmlns:p14="http://schemas.microsoft.com/office/powerpoint/2010/main" val="1025776333"/>
              </p:ext>
            </p:extLst>
          </p:nvPr>
        </p:nvGraphicFramePr>
        <p:xfrm>
          <a:off x="5026025" y="2535238"/>
          <a:ext cx="3829050" cy="381476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0" name="グラフ プレースホルダー 29"/>
          <p:cNvGraphicFramePr>
            <a:graphicFrameLocks noGrp="1"/>
          </p:cNvGraphicFramePr>
          <p:nvPr>
            <p:ph type="chart" sz="quarter" idx="25"/>
            <p:extLst>
              <p:ext uri="{D42A27DB-BD31-4B8C-83A1-F6EECF244321}">
                <p14:modId xmlns:p14="http://schemas.microsoft.com/office/powerpoint/2010/main" val="579846096"/>
              </p:ext>
            </p:extLst>
          </p:nvPr>
        </p:nvGraphicFramePr>
        <p:xfrm>
          <a:off x="715963" y="2535238"/>
          <a:ext cx="3829050" cy="3814762"/>
        </p:xfrm>
        <a:graphic>
          <a:graphicData uri="http://schemas.openxmlformats.org/drawingml/2006/chart">
            <c:chart xmlns:c="http://schemas.openxmlformats.org/drawingml/2006/chart" xmlns:r="http://schemas.openxmlformats.org/officeDocument/2006/relationships" r:id="rId5"/>
          </a:graphicData>
        </a:graphic>
      </p:graphicFrame>
      <p:sp>
        <p:nvSpPr>
          <p:cNvPr id="17" name="テキスト プレースホルダー 16"/>
          <p:cNvSpPr>
            <a:spLocks noGrp="1"/>
          </p:cNvSpPr>
          <p:nvPr>
            <p:ph type="body" sz="quarter" idx="19"/>
          </p:nvPr>
        </p:nvSpPr>
        <p:spPr/>
        <p:txBody>
          <a:bodyPr/>
          <a:lstStyle/>
          <a:p>
            <a:r>
              <a:rPr lang="en-US" dirty="0" smtClean="0"/>
              <a:t>82%</a:t>
            </a:r>
            <a:endParaRPr lang="en-US" dirty="0"/>
          </a:p>
        </p:txBody>
      </p:sp>
      <p:sp>
        <p:nvSpPr>
          <p:cNvPr id="27" name="テキスト プレースホルダー 26"/>
          <p:cNvSpPr>
            <a:spLocks noGrp="1"/>
          </p:cNvSpPr>
          <p:nvPr>
            <p:ph type="body" sz="quarter" idx="30"/>
          </p:nvPr>
        </p:nvSpPr>
        <p:spPr/>
        <p:txBody>
          <a:bodyPr/>
          <a:lstStyle/>
          <a:p>
            <a:r>
              <a:rPr lang="en-US" dirty="0" smtClean="0"/>
              <a:t>95%</a:t>
            </a:r>
            <a:endParaRPr lang="en-US" dirty="0"/>
          </a:p>
        </p:txBody>
      </p:sp>
      <p:sp>
        <p:nvSpPr>
          <p:cNvPr id="28" name="テキスト プレースホルダー 27"/>
          <p:cNvSpPr>
            <a:spLocks noGrp="1"/>
          </p:cNvSpPr>
          <p:nvPr>
            <p:ph type="body" sz="quarter" idx="31"/>
          </p:nvPr>
        </p:nvSpPr>
        <p:spPr/>
        <p:txBody>
          <a:bodyPr/>
          <a:lstStyle/>
          <a:p>
            <a:r>
              <a:rPr lang="en-US" dirty="0" smtClean="0"/>
              <a:t>89%</a:t>
            </a:r>
            <a:endParaRPr lang="en-US" dirty="0"/>
          </a:p>
        </p:txBody>
      </p:sp>
      <p:sp>
        <p:nvSpPr>
          <p:cNvPr id="29" name="テキスト プレースホルダー 28"/>
          <p:cNvSpPr>
            <a:spLocks noGrp="1"/>
          </p:cNvSpPr>
          <p:nvPr>
            <p:ph type="body" sz="quarter" idx="32"/>
          </p:nvPr>
        </p:nvSpPr>
        <p:spPr/>
        <p:txBody>
          <a:bodyPr/>
          <a:lstStyle/>
          <a:p>
            <a:r>
              <a:rPr lang="en-US" dirty="0" smtClean="0"/>
              <a:t>78%</a:t>
            </a:r>
            <a:endParaRPr lang="en-US" dirty="0"/>
          </a:p>
        </p:txBody>
      </p:sp>
      <p:sp>
        <p:nvSpPr>
          <p:cNvPr id="12" name="タイトル 11"/>
          <p:cNvSpPr>
            <a:spLocks noGrp="1"/>
          </p:cNvSpPr>
          <p:nvPr>
            <p:ph type="title"/>
          </p:nvPr>
        </p:nvSpPr>
        <p:spPr/>
        <p:txBody>
          <a:bodyPr/>
          <a:lstStyle/>
          <a:p>
            <a:r>
              <a:rPr lang="en-US" dirty="0" smtClean="0"/>
              <a:t>Utilization Rate of Social Service</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26</a:t>
            </a:fld>
            <a:endParaRPr lang="en-US" sz="7200" dirty="0">
              <a:latin typeface="+mj-lt"/>
            </a:endParaRPr>
          </a:p>
        </p:txBody>
      </p:sp>
      <p:sp>
        <p:nvSpPr>
          <p:cNvPr id="13" name="テキスト プレースホルダー 12"/>
          <p:cNvSpPr>
            <a:spLocks noGrp="1"/>
          </p:cNvSpPr>
          <p:nvPr>
            <p:ph type="body" sz="quarter" idx="13"/>
          </p:nvPr>
        </p:nvSpPr>
        <p:spPr/>
        <p:txBody>
          <a:bodyPr/>
          <a:lstStyle/>
          <a:p>
            <a:r>
              <a:rPr lang="en-US" dirty="0"/>
              <a:t>Lorem ipsum dolor sit amet, sit dicunt vidisse dolorum no</a:t>
            </a:r>
            <a:r>
              <a:rPr lang="en-US" dirty="0" smtClean="0"/>
              <a:t>.</a:t>
            </a:r>
            <a:endParaRPr lang="en-US" dirty="0"/>
          </a:p>
        </p:txBody>
      </p:sp>
      <p:sp>
        <p:nvSpPr>
          <p:cNvPr id="14" name="テキスト プレースホルダー 13"/>
          <p:cNvSpPr>
            <a:spLocks noGrp="1"/>
          </p:cNvSpPr>
          <p:nvPr>
            <p:ph type="body" sz="quarter" idx="15"/>
          </p:nvPr>
        </p:nvSpPr>
        <p:spPr/>
        <p:txBody>
          <a:bodyPr/>
          <a:lstStyle/>
          <a:p>
            <a:r>
              <a:rPr lang="en-US" dirty="0" smtClean="0"/>
              <a:t>America</a:t>
            </a:r>
            <a:endParaRPr lang="en-US" dirty="0"/>
          </a:p>
        </p:txBody>
      </p:sp>
      <p:sp>
        <p:nvSpPr>
          <p:cNvPr id="15" name="テキスト プレースホルダー 14"/>
          <p:cNvSpPr>
            <a:spLocks noGrp="1"/>
          </p:cNvSpPr>
          <p:nvPr>
            <p:ph type="body" sz="quarter" idx="16"/>
          </p:nvPr>
        </p:nvSpPr>
        <p:spPr/>
        <p:txBody>
          <a:bodyPr/>
          <a:lstStyle/>
          <a:p>
            <a:r>
              <a:rPr lang="en-US" dirty="0" smtClean="0"/>
              <a:t>France</a:t>
            </a:r>
            <a:endParaRPr lang="en-US" dirty="0"/>
          </a:p>
        </p:txBody>
      </p:sp>
      <p:sp>
        <p:nvSpPr>
          <p:cNvPr id="16" name="テキスト プレースホルダー 15"/>
          <p:cNvSpPr>
            <a:spLocks noGrp="1"/>
          </p:cNvSpPr>
          <p:nvPr>
            <p:ph type="body" sz="quarter" idx="18"/>
          </p:nvPr>
        </p:nvSpPr>
        <p:spPr/>
        <p:txBody>
          <a:bodyPr/>
          <a:lstStyle/>
          <a:p>
            <a:r>
              <a:rPr lang="en-US" dirty="0" smtClean="0"/>
              <a:t>Japan</a:t>
            </a:r>
            <a:endParaRPr lang="en-US" dirty="0"/>
          </a:p>
        </p:txBody>
      </p:sp>
      <p:sp>
        <p:nvSpPr>
          <p:cNvPr id="18" name="テキスト プレースホルダー 17"/>
          <p:cNvSpPr>
            <a:spLocks noGrp="1"/>
          </p:cNvSpPr>
          <p:nvPr>
            <p:ph type="body" sz="quarter" idx="20"/>
          </p:nvPr>
        </p:nvSpPr>
        <p:spPr/>
        <p:txBody>
          <a:bodyPr/>
          <a:lstStyle/>
          <a:p>
            <a:r>
              <a:rPr lang="en-US" dirty="0">
                <a:solidFill>
                  <a:schemeClr val="accent2"/>
                </a:solidFill>
              </a:rPr>
              <a:t>Ne animal accumsan vim</a:t>
            </a:r>
            <a:r>
              <a:rPr lang="en-US" dirty="0"/>
              <a:t>, duo vide docendi assueverit ne. Nisl appetere sed cu, mea cu alii admodum lucilius, no qui odio intellegat democritum.</a:t>
            </a:r>
          </a:p>
        </p:txBody>
      </p:sp>
      <p:sp>
        <p:nvSpPr>
          <p:cNvPr id="19" name="テキスト プレースホルダー 18"/>
          <p:cNvSpPr>
            <a:spLocks noGrp="1"/>
          </p:cNvSpPr>
          <p:nvPr>
            <p:ph type="body" sz="quarter" idx="22"/>
          </p:nvPr>
        </p:nvSpPr>
        <p:spPr/>
        <p:txBody>
          <a:bodyPr/>
          <a:lstStyle/>
          <a:p>
            <a:r>
              <a:rPr lang="en-US" dirty="0"/>
              <a:t>Eu tale illud quodsi vis. Partem dignissim mea in. Id nostrum delectus neglegentur ius, cum eirmod appareat appellantur eu.</a:t>
            </a:r>
          </a:p>
        </p:txBody>
      </p:sp>
      <p:sp>
        <p:nvSpPr>
          <p:cNvPr id="20" name="テキスト プレースホルダー 19"/>
          <p:cNvSpPr>
            <a:spLocks noGrp="1"/>
          </p:cNvSpPr>
          <p:nvPr>
            <p:ph type="body" sz="quarter" idx="23"/>
          </p:nvPr>
        </p:nvSpPr>
        <p:spPr/>
        <p:txBody>
          <a:bodyPr/>
          <a:lstStyle/>
          <a:p>
            <a:r>
              <a:rPr lang="en-US" dirty="0"/>
              <a:t>Australia</a:t>
            </a:r>
          </a:p>
        </p:txBody>
      </p:sp>
      <p:sp>
        <p:nvSpPr>
          <p:cNvPr id="21" name="テキスト プレースホルダー 20"/>
          <p:cNvSpPr>
            <a:spLocks noGrp="1"/>
          </p:cNvSpPr>
          <p:nvPr>
            <p:ph type="body" sz="quarter" idx="24"/>
          </p:nvPr>
        </p:nvSpPr>
        <p:spPr/>
        <p:txBody>
          <a:bodyPr/>
          <a:lstStyle/>
          <a:p>
            <a:r>
              <a:rPr lang="en-US" dirty="0"/>
              <a:t>Sit ea tale discere consetetur, dicat inani forensibus in his. Aeque sensibus ei his, </a:t>
            </a:r>
            <a:r>
              <a:rPr lang="en-US" dirty="0">
                <a:solidFill>
                  <a:schemeClr val="accent2"/>
                </a:solidFill>
              </a:rPr>
              <a:t>velit utroque concludaturque ius eu</a:t>
            </a:r>
            <a:r>
              <a:rPr lang="en-US" dirty="0"/>
              <a:t>.</a:t>
            </a:r>
          </a:p>
        </p:txBody>
      </p:sp>
      <p:sp>
        <p:nvSpPr>
          <p:cNvPr id="26" name="テキスト プレースホルダー 25"/>
          <p:cNvSpPr>
            <a:spLocks noGrp="1"/>
          </p:cNvSpPr>
          <p:nvPr>
            <p:ph type="body" sz="quarter" idx="29"/>
          </p:nvPr>
        </p:nvSpPr>
        <p:spPr/>
        <p:txBody>
          <a:bodyPr/>
          <a:lstStyle/>
          <a:p>
            <a:r>
              <a:rPr lang="en-US" dirty="0"/>
              <a:t>Eu tale illud quodsi vis. Partem dignissim mea in. Id nostrum delectus neglegentur ius, cum eirmod appareat appellantur eu.</a:t>
            </a:r>
          </a:p>
        </p:txBody>
      </p:sp>
    </p:spTree>
    <p:extLst>
      <p:ext uri="{BB962C8B-B14F-4D97-AF65-F5344CB8AC3E}">
        <p14:creationId xmlns:p14="http://schemas.microsoft.com/office/powerpoint/2010/main" val="37356452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524">
        <p15:prstTrans prst="peelOff"/>
      </p:transition>
    </mc:Choice>
    <mc:Fallback xmlns="">
      <p:transition spd="slow" advTm="7524">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グラフ 23"/>
          <p:cNvGraphicFramePr/>
          <p:nvPr>
            <p:extLst>
              <p:ext uri="{D42A27DB-BD31-4B8C-83A1-F6EECF244321}">
                <p14:modId xmlns:p14="http://schemas.microsoft.com/office/powerpoint/2010/main" val="3089121465"/>
              </p:ext>
            </p:extLst>
          </p:nvPr>
        </p:nvGraphicFramePr>
        <p:xfrm>
          <a:off x="965200" y="2387600"/>
          <a:ext cx="16154400" cy="6819547"/>
        </p:xfrm>
        <a:graphic>
          <a:graphicData uri="http://schemas.openxmlformats.org/drawingml/2006/chart">
            <c:chart xmlns:c="http://schemas.openxmlformats.org/drawingml/2006/chart" xmlns:r="http://schemas.openxmlformats.org/officeDocument/2006/relationships" r:id="rId2"/>
          </a:graphicData>
        </a:graphic>
      </p:graphicFrame>
      <p:sp>
        <p:nvSpPr>
          <p:cNvPr id="22" name="タイトル 21"/>
          <p:cNvSpPr>
            <a:spLocks noGrp="1"/>
          </p:cNvSpPr>
          <p:nvPr>
            <p:ph type="title"/>
          </p:nvPr>
        </p:nvSpPr>
        <p:spPr/>
        <p:txBody>
          <a:bodyPr/>
          <a:lstStyle/>
          <a:p>
            <a:r>
              <a:rPr lang="en-US" dirty="0" smtClean="0"/>
              <a:t>Reaching 60 Million Users</a:t>
            </a:r>
            <a:endParaRPr lang="en-US" dirty="0"/>
          </a:p>
        </p:txBody>
      </p:sp>
      <p:sp>
        <p:nvSpPr>
          <p:cNvPr id="11" name="フッター プレースホルダー 10"/>
          <p:cNvSpPr>
            <a:spLocks noGrp="1"/>
          </p:cNvSpPr>
          <p:nvPr>
            <p:ph type="ftr" sz="quarter" idx="11"/>
          </p:nvPr>
        </p:nvSpPr>
        <p:spPr/>
        <p:txBody>
          <a:bodyPr/>
          <a:lstStyle/>
          <a:p>
            <a:r>
              <a:rPr lang="en-US" smtClean="0"/>
              <a:t>The Power of PowerPoint  |  http://thepopp.com</a:t>
            </a:r>
            <a:endParaRPr lang="en-US" dirty="0"/>
          </a:p>
        </p:txBody>
      </p:sp>
      <p:sp>
        <p:nvSpPr>
          <p:cNvPr id="12" name="スライド番号プレースホルダー 11"/>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27</a:t>
            </a:fld>
            <a:endParaRPr lang="en-US" sz="7200" dirty="0">
              <a:latin typeface="+mj-lt"/>
            </a:endParaRPr>
          </a:p>
        </p:txBody>
      </p:sp>
      <p:sp>
        <p:nvSpPr>
          <p:cNvPr id="23" name="テキスト プレースホルダー 22"/>
          <p:cNvSpPr>
            <a:spLocks noGrp="1"/>
          </p:cNvSpPr>
          <p:nvPr>
            <p:ph type="body" sz="quarter" idx="13"/>
          </p:nvPr>
        </p:nvSpPr>
        <p:spPr/>
        <p:txBody>
          <a:bodyPr/>
          <a:lstStyle/>
          <a:p>
            <a:r>
              <a:rPr lang="en-US" dirty="0"/>
              <a:t>Lorem ipsum dolor sit amet, sit dicunt vidisse dolorum no.</a:t>
            </a:r>
          </a:p>
          <a:p>
            <a:endParaRPr lang="en-US" dirty="0"/>
          </a:p>
        </p:txBody>
      </p:sp>
      <p:grpSp>
        <p:nvGrpSpPr>
          <p:cNvPr id="28" name="グループ化 27"/>
          <p:cNvGrpSpPr/>
          <p:nvPr/>
        </p:nvGrpSpPr>
        <p:grpSpPr>
          <a:xfrm>
            <a:off x="1691292" y="3129924"/>
            <a:ext cx="3655408" cy="2445804"/>
            <a:chOff x="1691292" y="2888196"/>
            <a:chExt cx="3655408" cy="2445804"/>
          </a:xfrm>
        </p:grpSpPr>
        <p:sp>
          <p:nvSpPr>
            <p:cNvPr id="25" name="テキスト プレースホルダー 15"/>
            <p:cNvSpPr txBox="1">
              <a:spLocks/>
            </p:cNvSpPr>
            <p:nvPr/>
          </p:nvSpPr>
          <p:spPr>
            <a:xfrm>
              <a:off x="1691292" y="2888196"/>
              <a:ext cx="3147408" cy="846842"/>
            </a:xfrm>
            <a:prstGeom prst="rect">
              <a:avLst/>
            </a:prstGeom>
          </p:spPr>
          <p:txBody>
            <a:bodyPr anchor="b"/>
            <a:lst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US" sz="2800" dirty="0" smtClean="0">
                  <a:solidFill>
                    <a:schemeClr val="accent1"/>
                  </a:solidFill>
                </a:rPr>
                <a:t>1</a:t>
              </a:r>
              <a:r>
                <a:rPr lang="en-US" sz="2800" baseline="30000" dirty="0" smtClean="0">
                  <a:solidFill>
                    <a:schemeClr val="accent1"/>
                  </a:solidFill>
                </a:rPr>
                <a:t>st</a:t>
              </a:r>
              <a:r>
                <a:rPr lang="en-US" sz="2800" dirty="0" smtClean="0">
                  <a:solidFill>
                    <a:schemeClr val="accent1"/>
                  </a:solidFill>
                </a:rPr>
                <a:t> Impact</a:t>
              </a:r>
              <a:endParaRPr lang="en-US" sz="2800" dirty="0">
                <a:solidFill>
                  <a:schemeClr val="accent1"/>
                </a:solidFill>
              </a:endParaRPr>
            </a:p>
          </p:txBody>
        </p:sp>
        <p:sp>
          <p:nvSpPr>
            <p:cNvPr id="26" name="テキスト プレースホルダー 16"/>
            <p:cNvSpPr txBox="1">
              <a:spLocks/>
            </p:cNvSpPr>
            <p:nvPr/>
          </p:nvSpPr>
          <p:spPr>
            <a:xfrm>
              <a:off x="1691292" y="3730230"/>
              <a:ext cx="3655408" cy="1603770"/>
            </a:xfrm>
            <a:prstGeom prst="rect">
              <a:avLst/>
            </a:prstGeom>
          </p:spPr>
          <p:txBody>
            <a:bodyPr/>
            <a:lst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US" sz="2000" dirty="0" smtClean="0"/>
                <a:t>Doctus tamquam te usu. Vim cu quodsi philosophia, ut utamur eleifend dignissim pri, augue equidem recteque in ius. </a:t>
              </a:r>
              <a:endParaRPr lang="en-US" sz="2000" dirty="0"/>
            </a:p>
          </p:txBody>
        </p:sp>
      </p:grpSp>
      <p:grpSp>
        <p:nvGrpSpPr>
          <p:cNvPr id="29" name="グループ化 28"/>
          <p:cNvGrpSpPr/>
          <p:nvPr/>
        </p:nvGrpSpPr>
        <p:grpSpPr>
          <a:xfrm>
            <a:off x="5831492" y="2512136"/>
            <a:ext cx="3795108" cy="2445804"/>
            <a:chOff x="1691292" y="2888196"/>
            <a:chExt cx="3795108" cy="2445804"/>
          </a:xfrm>
        </p:grpSpPr>
        <p:sp>
          <p:nvSpPr>
            <p:cNvPr id="30" name="テキスト プレースホルダー 15"/>
            <p:cNvSpPr txBox="1">
              <a:spLocks/>
            </p:cNvSpPr>
            <p:nvPr/>
          </p:nvSpPr>
          <p:spPr>
            <a:xfrm>
              <a:off x="1691292" y="2888196"/>
              <a:ext cx="3147408" cy="846842"/>
            </a:xfrm>
            <a:prstGeom prst="rect">
              <a:avLst/>
            </a:prstGeom>
          </p:spPr>
          <p:txBody>
            <a:bodyPr anchor="b"/>
            <a:lst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US" sz="2800" dirty="0" smtClean="0">
                  <a:solidFill>
                    <a:schemeClr val="accent1"/>
                  </a:solidFill>
                </a:rPr>
                <a:t>2</a:t>
              </a:r>
              <a:r>
                <a:rPr lang="en-US" sz="2800" baseline="30000" dirty="0" smtClean="0">
                  <a:solidFill>
                    <a:schemeClr val="accent1"/>
                  </a:solidFill>
                </a:rPr>
                <a:t>nd</a:t>
              </a:r>
              <a:r>
                <a:rPr lang="en-US" sz="2800" dirty="0" smtClean="0">
                  <a:solidFill>
                    <a:schemeClr val="accent1"/>
                  </a:solidFill>
                </a:rPr>
                <a:t> Impact</a:t>
              </a:r>
              <a:endParaRPr lang="en-US" sz="2800" dirty="0">
                <a:solidFill>
                  <a:schemeClr val="accent1"/>
                </a:solidFill>
              </a:endParaRPr>
            </a:p>
          </p:txBody>
        </p:sp>
        <p:sp>
          <p:nvSpPr>
            <p:cNvPr id="31" name="テキスト プレースホルダー 16"/>
            <p:cNvSpPr txBox="1">
              <a:spLocks/>
            </p:cNvSpPr>
            <p:nvPr/>
          </p:nvSpPr>
          <p:spPr>
            <a:xfrm>
              <a:off x="1691292" y="3730230"/>
              <a:ext cx="3795108" cy="1603770"/>
            </a:xfrm>
            <a:prstGeom prst="rect">
              <a:avLst/>
            </a:prstGeom>
          </p:spPr>
          <p:txBody>
            <a:bodyPr/>
            <a:lst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US" sz="2000" dirty="0"/>
                <a:t>Eu tale illud quodsi vis. Partem dignissim mea in. Id nostrum delectus neglegentur ius, cum eirmod appareat appellantur eu.</a:t>
              </a:r>
            </a:p>
          </p:txBody>
        </p:sp>
      </p:grpSp>
      <p:grpSp>
        <p:nvGrpSpPr>
          <p:cNvPr id="32" name="グループ化 31"/>
          <p:cNvGrpSpPr/>
          <p:nvPr/>
        </p:nvGrpSpPr>
        <p:grpSpPr>
          <a:xfrm>
            <a:off x="9171592" y="6380696"/>
            <a:ext cx="3896708" cy="2445804"/>
            <a:chOff x="1691292" y="2888196"/>
            <a:chExt cx="3896708" cy="2445804"/>
          </a:xfrm>
        </p:grpSpPr>
        <p:sp>
          <p:nvSpPr>
            <p:cNvPr id="33" name="テキスト プレースホルダー 15"/>
            <p:cNvSpPr txBox="1">
              <a:spLocks/>
            </p:cNvSpPr>
            <p:nvPr/>
          </p:nvSpPr>
          <p:spPr>
            <a:xfrm>
              <a:off x="1691292" y="2888196"/>
              <a:ext cx="3147408" cy="846842"/>
            </a:xfrm>
            <a:prstGeom prst="rect">
              <a:avLst/>
            </a:prstGeom>
          </p:spPr>
          <p:txBody>
            <a:bodyPr anchor="b"/>
            <a:lst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US" sz="2800" dirty="0" smtClean="0">
                  <a:solidFill>
                    <a:schemeClr val="accent1"/>
                  </a:solidFill>
                </a:rPr>
                <a:t>3</a:t>
              </a:r>
              <a:r>
                <a:rPr lang="en-US" sz="2800" baseline="30000" dirty="0" smtClean="0">
                  <a:solidFill>
                    <a:schemeClr val="accent1"/>
                  </a:solidFill>
                </a:rPr>
                <a:t>rd</a:t>
              </a:r>
              <a:r>
                <a:rPr lang="en-US" sz="2800" dirty="0" smtClean="0">
                  <a:solidFill>
                    <a:schemeClr val="accent1"/>
                  </a:solidFill>
                </a:rPr>
                <a:t> Impact</a:t>
              </a:r>
              <a:endParaRPr lang="en-US" sz="2800" dirty="0">
                <a:solidFill>
                  <a:schemeClr val="accent1"/>
                </a:solidFill>
              </a:endParaRPr>
            </a:p>
          </p:txBody>
        </p:sp>
        <p:sp>
          <p:nvSpPr>
            <p:cNvPr id="34" name="テキスト プレースホルダー 16"/>
            <p:cNvSpPr txBox="1">
              <a:spLocks/>
            </p:cNvSpPr>
            <p:nvPr/>
          </p:nvSpPr>
          <p:spPr>
            <a:xfrm>
              <a:off x="1691292" y="3730230"/>
              <a:ext cx="3896708" cy="1603770"/>
            </a:xfrm>
            <a:prstGeom prst="rect">
              <a:avLst/>
            </a:prstGeom>
          </p:spPr>
          <p:txBody>
            <a:bodyPr/>
            <a:lst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US" sz="2000" dirty="0"/>
                <a:t>Eu tale illud quodsi vis. Partem dignissim mea in. Id nostrum delectus neglegentur ius, cum eirmod appareat appellantur eu.</a:t>
              </a:r>
            </a:p>
          </p:txBody>
        </p:sp>
      </p:grpSp>
      <p:grpSp>
        <p:nvGrpSpPr>
          <p:cNvPr id="35" name="グループ化 34"/>
          <p:cNvGrpSpPr/>
          <p:nvPr/>
        </p:nvGrpSpPr>
        <p:grpSpPr>
          <a:xfrm>
            <a:off x="14315092" y="5714542"/>
            <a:ext cx="3680808" cy="2445804"/>
            <a:chOff x="1691292" y="2888196"/>
            <a:chExt cx="3680808" cy="2445804"/>
          </a:xfrm>
        </p:grpSpPr>
        <p:sp>
          <p:nvSpPr>
            <p:cNvPr id="36" name="テキスト プレースホルダー 15"/>
            <p:cNvSpPr txBox="1">
              <a:spLocks/>
            </p:cNvSpPr>
            <p:nvPr/>
          </p:nvSpPr>
          <p:spPr>
            <a:xfrm>
              <a:off x="1691292" y="2888196"/>
              <a:ext cx="3147408" cy="846842"/>
            </a:xfrm>
            <a:prstGeom prst="rect">
              <a:avLst/>
            </a:prstGeom>
          </p:spPr>
          <p:txBody>
            <a:bodyPr anchor="b"/>
            <a:lst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US" sz="2800" dirty="0" smtClean="0">
                  <a:solidFill>
                    <a:schemeClr val="accent1"/>
                  </a:solidFill>
                </a:rPr>
                <a:t>4</a:t>
              </a:r>
              <a:r>
                <a:rPr lang="en-US" sz="2800" baseline="30000" dirty="0" smtClean="0">
                  <a:solidFill>
                    <a:schemeClr val="accent1"/>
                  </a:solidFill>
                </a:rPr>
                <a:t>th</a:t>
              </a:r>
              <a:r>
                <a:rPr lang="en-US" sz="2800" dirty="0" smtClean="0">
                  <a:solidFill>
                    <a:schemeClr val="accent1"/>
                  </a:solidFill>
                </a:rPr>
                <a:t> Impact</a:t>
              </a:r>
              <a:endParaRPr lang="en-US" sz="2800" dirty="0">
                <a:solidFill>
                  <a:schemeClr val="accent1"/>
                </a:solidFill>
              </a:endParaRPr>
            </a:p>
          </p:txBody>
        </p:sp>
        <p:sp>
          <p:nvSpPr>
            <p:cNvPr id="37" name="テキスト プレースホルダー 16"/>
            <p:cNvSpPr txBox="1">
              <a:spLocks/>
            </p:cNvSpPr>
            <p:nvPr/>
          </p:nvSpPr>
          <p:spPr>
            <a:xfrm>
              <a:off x="1691292" y="3730230"/>
              <a:ext cx="3680808" cy="1603770"/>
            </a:xfrm>
            <a:prstGeom prst="rect">
              <a:avLst/>
            </a:prstGeom>
          </p:spPr>
          <p:txBody>
            <a:bodyPr/>
            <a:lst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US" sz="2000" dirty="0"/>
                <a:t>Sit ea tale discere consetetur, dicat inani forensibus in his. Aeque sensibus ei his, velit utroque concludaturque ius eu.</a:t>
              </a:r>
            </a:p>
          </p:txBody>
        </p:sp>
      </p:grpSp>
      <p:cxnSp>
        <p:nvCxnSpPr>
          <p:cNvPr id="39" name="直線コネクタ 38"/>
          <p:cNvCxnSpPr/>
          <p:nvPr/>
        </p:nvCxnSpPr>
        <p:spPr>
          <a:xfrm>
            <a:off x="3949700" y="5352615"/>
            <a:ext cx="406400" cy="897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7525846" y="4650591"/>
            <a:ext cx="406400" cy="1150934"/>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H="1">
            <a:off x="10414000" y="5505015"/>
            <a:ext cx="1092200" cy="117518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flipH="1">
            <a:off x="14833600" y="4970640"/>
            <a:ext cx="355600" cy="112196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38218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131">
        <p15:prstTrans prst="peelOff"/>
      </p:transition>
    </mc:Choice>
    <mc:Fallback xmlns="">
      <p:transition spd="slow" advTm="713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graphicEl>
                                              <a:chart seriesIdx="-3" categoryIdx="-3" bldStep="gridLegend"/>
                                            </p:graphicEl>
                                          </p:spTgt>
                                        </p:tgtEl>
                                        <p:attrNameLst>
                                          <p:attrName>style.visibility</p:attrName>
                                        </p:attrNameLst>
                                      </p:cBhvr>
                                      <p:to>
                                        <p:strVal val="visible"/>
                                      </p:to>
                                    </p:set>
                                    <p:animEffect transition="in" filter="wipe(left)">
                                      <p:cBhvr>
                                        <p:cTn id="7" dur="500"/>
                                        <p:tgtEl>
                                          <p:spTgt spid="24">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graphicEl>
                                              <a:chart seriesIdx="0" categoryIdx="-4" bldStep="series"/>
                                            </p:graphicEl>
                                          </p:spTgt>
                                        </p:tgtEl>
                                        <p:attrNameLst>
                                          <p:attrName>style.visibility</p:attrName>
                                        </p:attrNameLst>
                                      </p:cBhvr>
                                      <p:to>
                                        <p:strVal val="visible"/>
                                      </p:to>
                                    </p:set>
                                    <p:animEffect transition="in" filter="wipe(left)">
                                      <p:cBhvr>
                                        <p:cTn id="11" dur="500"/>
                                        <p:tgtEl>
                                          <p:spTgt spid="24">
                                            <p:graphicEl>
                                              <a:chart seriesIdx="0" categoryIdx="-4" bldStep="series"/>
                                            </p:graphicEl>
                                          </p:spTgt>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47"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anim calcmode="lin" valueType="num">
                                      <p:cBhvr>
                                        <p:cTn id="20" dur="500" fill="hold"/>
                                        <p:tgtEl>
                                          <p:spTgt spid="28"/>
                                        </p:tgtEl>
                                        <p:attrNameLst>
                                          <p:attrName>ppt_x</p:attrName>
                                        </p:attrNameLst>
                                      </p:cBhvr>
                                      <p:tavLst>
                                        <p:tav tm="0">
                                          <p:val>
                                            <p:strVal val="#ppt_x"/>
                                          </p:val>
                                        </p:tav>
                                        <p:tav tm="100000">
                                          <p:val>
                                            <p:strVal val="#ppt_x"/>
                                          </p:val>
                                        </p:tav>
                                      </p:tavLst>
                                    </p:anim>
                                    <p:anim calcmode="lin" valueType="num">
                                      <p:cBhvr>
                                        <p:cTn id="21" dur="5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22" presetClass="entr" presetSubtype="4"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down)">
                                      <p:cBhvr>
                                        <p:cTn id="25" dur="500"/>
                                        <p:tgtEl>
                                          <p:spTgt spid="41"/>
                                        </p:tgtEl>
                                      </p:cBhvr>
                                    </p:animEffect>
                                  </p:childTnLst>
                                </p:cTn>
                              </p:par>
                            </p:childTnLst>
                          </p:cTn>
                        </p:par>
                        <p:par>
                          <p:cTn id="26" fill="hold">
                            <p:stCondLst>
                              <p:cond delay="2500"/>
                            </p:stCondLst>
                            <p:childTnLst>
                              <p:par>
                                <p:cTn id="27" presetID="47" presetClass="entr" presetSubtype="0"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anim calcmode="lin" valueType="num">
                                      <p:cBhvr>
                                        <p:cTn id="30" dur="500" fill="hold"/>
                                        <p:tgtEl>
                                          <p:spTgt spid="29"/>
                                        </p:tgtEl>
                                        <p:attrNameLst>
                                          <p:attrName>ppt_x</p:attrName>
                                        </p:attrNameLst>
                                      </p:cBhvr>
                                      <p:tavLst>
                                        <p:tav tm="0">
                                          <p:val>
                                            <p:strVal val="#ppt_x"/>
                                          </p:val>
                                        </p:tav>
                                        <p:tav tm="100000">
                                          <p:val>
                                            <p:strVal val="#ppt_x"/>
                                          </p:val>
                                        </p:tav>
                                      </p:tavLst>
                                    </p:anim>
                                    <p:anim calcmode="lin" valueType="num">
                                      <p:cBhvr>
                                        <p:cTn id="31" dur="500" fill="hold"/>
                                        <p:tgtEl>
                                          <p:spTgt spid="29"/>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22" presetClass="entr" presetSubtype="2" fill="hold"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ipe(right)">
                                      <p:cBhvr>
                                        <p:cTn id="35" dur="500"/>
                                        <p:tgtEl>
                                          <p:spTgt spid="43"/>
                                        </p:tgtEl>
                                      </p:cBhvr>
                                    </p:animEffect>
                                  </p:childTnLst>
                                </p:cTn>
                              </p:par>
                            </p:childTnLst>
                          </p:cTn>
                        </p:par>
                        <p:par>
                          <p:cTn id="36" fill="hold">
                            <p:stCondLst>
                              <p:cond delay="3500"/>
                            </p:stCondLst>
                            <p:childTnLst>
                              <p:par>
                                <p:cTn id="37" presetID="42" presetClass="entr" presetSubtype="0"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750"/>
                                        <p:tgtEl>
                                          <p:spTgt spid="32"/>
                                        </p:tgtEl>
                                      </p:cBhvr>
                                    </p:animEffect>
                                    <p:anim calcmode="lin" valueType="num">
                                      <p:cBhvr>
                                        <p:cTn id="40" dur="750" fill="hold"/>
                                        <p:tgtEl>
                                          <p:spTgt spid="32"/>
                                        </p:tgtEl>
                                        <p:attrNameLst>
                                          <p:attrName>ppt_x</p:attrName>
                                        </p:attrNameLst>
                                      </p:cBhvr>
                                      <p:tavLst>
                                        <p:tav tm="0">
                                          <p:val>
                                            <p:strVal val="#ppt_x"/>
                                          </p:val>
                                        </p:tav>
                                        <p:tav tm="100000">
                                          <p:val>
                                            <p:strVal val="#ppt_x"/>
                                          </p:val>
                                        </p:tav>
                                      </p:tavLst>
                                    </p:anim>
                                    <p:anim calcmode="lin" valueType="num">
                                      <p:cBhvr>
                                        <p:cTn id="41" dur="750" fill="hold"/>
                                        <p:tgtEl>
                                          <p:spTgt spid="32"/>
                                        </p:tgtEl>
                                        <p:attrNameLst>
                                          <p:attrName>ppt_y</p:attrName>
                                        </p:attrNameLst>
                                      </p:cBhvr>
                                      <p:tavLst>
                                        <p:tav tm="0">
                                          <p:val>
                                            <p:strVal val="#ppt_y+.1"/>
                                          </p:val>
                                        </p:tav>
                                        <p:tav tm="100000">
                                          <p:val>
                                            <p:strVal val="#ppt_y"/>
                                          </p:val>
                                        </p:tav>
                                      </p:tavLst>
                                    </p:anim>
                                  </p:childTnLst>
                                </p:cTn>
                              </p:par>
                            </p:childTnLst>
                          </p:cTn>
                        </p:par>
                        <p:par>
                          <p:cTn id="42" fill="hold">
                            <p:stCondLst>
                              <p:cond delay="4250"/>
                            </p:stCondLst>
                            <p:childTnLst>
                              <p:par>
                                <p:cTn id="43" presetID="22" presetClass="entr" presetSubtype="1"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wipe(up)">
                                      <p:cBhvr>
                                        <p:cTn id="45" dur="500"/>
                                        <p:tgtEl>
                                          <p:spTgt spid="47"/>
                                        </p:tgtEl>
                                      </p:cBhvr>
                                    </p:animEffect>
                                  </p:childTnLst>
                                </p:cTn>
                              </p:par>
                            </p:childTnLst>
                          </p:cTn>
                        </p:par>
                        <p:par>
                          <p:cTn id="46" fill="hold">
                            <p:stCondLst>
                              <p:cond delay="4750"/>
                            </p:stCondLst>
                            <p:childTnLst>
                              <p:par>
                                <p:cTn id="47" presetID="42" presetClass="entr" presetSubtype="0" fill="hold" nodeType="after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750"/>
                                        <p:tgtEl>
                                          <p:spTgt spid="35"/>
                                        </p:tgtEl>
                                      </p:cBhvr>
                                    </p:animEffect>
                                    <p:anim calcmode="lin" valueType="num">
                                      <p:cBhvr>
                                        <p:cTn id="50" dur="750" fill="hold"/>
                                        <p:tgtEl>
                                          <p:spTgt spid="35"/>
                                        </p:tgtEl>
                                        <p:attrNameLst>
                                          <p:attrName>ppt_x</p:attrName>
                                        </p:attrNameLst>
                                      </p:cBhvr>
                                      <p:tavLst>
                                        <p:tav tm="0">
                                          <p:val>
                                            <p:strVal val="#ppt_x"/>
                                          </p:val>
                                        </p:tav>
                                        <p:tav tm="100000">
                                          <p:val>
                                            <p:strVal val="#ppt_x"/>
                                          </p:val>
                                        </p:tav>
                                      </p:tavLst>
                                    </p:anim>
                                    <p:anim calcmode="lin" valueType="num">
                                      <p:cBhvr>
                                        <p:cTn id="51" dur="7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Sub>
          <a:bldChart bld="series"/>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ctrTitle"/>
          </p:nvPr>
        </p:nvSpPr>
        <p:spPr/>
        <p:txBody>
          <a:bodyPr/>
          <a:lstStyle/>
          <a:p>
            <a:r>
              <a:rPr lang="en-US" dirty="0" smtClean="0"/>
              <a:t>“</a:t>
            </a:r>
            <a:r>
              <a:rPr lang="en-US" dirty="0"/>
              <a:t>Pain and death are a part of </a:t>
            </a:r>
            <a:r>
              <a:rPr lang="en-US" dirty="0" smtClean="0"/>
              <a:t>life.</a:t>
            </a:r>
            <a:br>
              <a:rPr lang="en-US" dirty="0" smtClean="0"/>
            </a:br>
            <a:r>
              <a:rPr lang="en-US" dirty="0" smtClean="0"/>
              <a:t>To </a:t>
            </a:r>
            <a:r>
              <a:rPr lang="en-US" dirty="0"/>
              <a:t>reject them is to reject life itself.</a:t>
            </a:r>
            <a:r>
              <a:rPr lang="en-US" dirty="0" smtClean="0"/>
              <a:t>”</a:t>
            </a:r>
            <a:endParaRPr lang="en-US" dirty="0"/>
          </a:p>
        </p:txBody>
      </p:sp>
      <p:sp>
        <p:nvSpPr>
          <p:cNvPr id="9" name="サブタイトル 8"/>
          <p:cNvSpPr>
            <a:spLocks noGrp="1"/>
          </p:cNvSpPr>
          <p:nvPr>
            <p:ph type="subTitle" idx="1"/>
          </p:nvPr>
        </p:nvSpPr>
        <p:spPr/>
        <p:txBody>
          <a:bodyPr/>
          <a:lstStyle/>
          <a:p>
            <a:r>
              <a:rPr lang="en-US" dirty="0"/>
              <a:t>b</a:t>
            </a:r>
            <a:r>
              <a:rPr lang="en-US" dirty="0" smtClean="0"/>
              <a:t>y </a:t>
            </a:r>
            <a:r>
              <a:rPr lang="en-US" dirty="0"/>
              <a:t>Havelock Ellis</a:t>
            </a:r>
          </a:p>
        </p:txBody>
      </p:sp>
    </p:spTree>
    <p:extLst>
      <p:ext uri="{BB962C8B-B14F-4D97-AF65-F5344CB8AC3E}">
        <p14:creationId xmlns:p14="http://schemas.microsoft.com/office/powerpoint/2010/main" val="746444885"/>
      </p:ext>
    </p:extLst>
  </p:cSld>
  <p:clrMapOvr>
    <a:masterClrMapping/>
  </p:clrMapOvr>
  <mc:AlternateContent xmlns:mc="http://schemas.openxmlformats.org/markup-compatibility/2006" xmlns:p14="http://schemas.microsoft.com/office/powerpoint/2010/main">
    <mc:Choice Requires="p14">
      <p:transition spd="slow" p14:dur="3400" advTm="1993">
        <p14:reveal/>
      </p:transition>
    </mc:Choice>
    <mc:Fallback xmlns="">
      <p:transition spd="slow" advTm="1993">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en-US" dirty="0" smtClean="0"/>
              <a:t>Sales</a:t>
            </a:r>
            <a:endParaRPr lang="en-US" dirty="0"/>
          </a:p>
        </p:txBody>
      </p:sp>
      <p:sp>
        <p:nvSpPr>
          <p:cNvPr id="11" name="フッター プレースホルダー 10"/>
          <p:cNvSpPr>
            <a:spLocks noGrp="1"/>
          </p:cNvSpPr>
          <p:nvPr>
            <p:ph type="ftr" sz="quarter" idx="11"/>
          </p:nvPr>
        </p:nvSpPr>
        <p:spPr/>
        <p:txBody>
          <a:bodyPr/>
          <a:lstStyle/>
          <a:p>
            <a:r>
              <a:rPr lang="en-US" smtClean="0"/>
              <a:t>The Power of PowerPoint  |  http://thepopp.com</a:t>
            </a:r>
            <a:endParaRPr lang="en-US" dirty="0"/>
          </a:p>
        </p:txBody>
      </p:sp>
      <p:sp>
        <p:nvSpPr>
          <p:cNvPr id="12" name="スライド番号プレースホルダー 11"/>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29</a:t>
            </a:fld>
            <a:endParaRPr lang="en-US" sz="7200" dirty="0">
              <a:latin typeface="+mj-lt"/>
            </a:endParaRPr>
          </a:p>
        </p:txBody>
      </p:sp>
      <p:sp>
        <p:nvSpPr>
          <p:cNvPr id="23" name="テキスト プレースホルダー 22"/>
          <p:cNvSpPr>
            <a:spLocks noGrp="1"/>
          </p:cNvSpPr>
          <p:nvPr>
            <p:ph type="body" sz="quarter" idx="13"/>
          </p:nvPr>
        </p:nvSpPr>
        <p:spPr/>
        <p:txBody>
          <a:bodyPr/>
          <a:lstStyle/>
          <a:p>
            <a:r>
              <a:rPr lang="en-US" dirty="0"/>
              <a:t>Lorem ipsum dolor sit amet, sit dicunt vidisse dolorum no.</a:t>
            </a:r>
          </a:p>
          <a:p>
            <a:endParaRPr lang="en-US" dirty="0"/>
          </a:p>
        </p:txBody>
      </p:sp>
      <p:sp>
        <p:nvSpPr>
          <p:cNvPr id="2" name="テキスト プレースホルダー 1"/>
          <p:cNvSpPr>
            <a:spLocks noGrp="1"/>
          </p:cNvSpPr>
          <p:nvPr>
            <p:ph type="body" sz="quarter" idx="14"/>
          </p:nvPr>
        </p:nvSpPr>
        <p:spPr/>
        <p:txBody>
          <a:bodyPr>
            <a:normAutofit lnSpcReduction="10000"/>
          </a:bodyPr>
          <a:lstStyle/>
          <a:p>
            <a:r>
              <a:rPr lang="en-US" dirty="0" smtClean="0"/>
              <a:t>400 Billion Dollers</a:t>
            </a:r>
            <a:endParaRPr lang="en-US" dirty="0"/>
          </a:p>
        </p:txBody>
      </p:sp>
      <p:sp>
        <p:nvSpPr>
          <p:cNvPr id="3" name="テキスト プレースホルダー 2"/>
          <p:cNvSpPr>
            <a:spLocks noGrp="1"/>
          </p:cNvSpPr>
          <p:nvPr>
            <p:ph type="body" sz="quarter" idx="15"/>
          </p:nvPr>
        </p:nvSpPr>
        <p:spPr/>
        <p:txBody>
          <a:bodyPr/>
          <a:lstStyle/>
          <a:p>
            <a:r>
              <a:rPr lang="en-US" dirty="0"/>
              <a:t>Ei duo commodo bonorum. Duis vulputate vix eu. Id maiorum contentiones nam, omnis facilisis maiestatis eum no, fabellas consequat eam cu. At harum legere propriae nec, </a:t>
            </a:r>
            <a:r>
              <a:rPr lang="en-US" dirty="0">
                <a:solidFill>
                  <a:schemeClr val="accent2"/>
                </a:solidFill>
              </a:rPr>
              <a:t>eos et quod populo</a:t>
            </a:r>
            <a:r>
              <a:rPr lang="en-US" dirty="0"/>
              <a:t>, paulo consequat dissentiunt no mea. Pri voluptatibus mediocritatem ea.</a:t>
            </a:r>
          </a:p>
        </p:txBody>
      </p:sp>
      <p:graphicFrame>
        <p:nvGraphicFramePr>
          <p:cNvPr id="5" name="グラフ プレースホルダー 4"/>
          <p:cNvGraphicFramePr>
            <a:graphicFrameLocks noGrp="1"/>
          </p:cNvGraphicFramePr>
          <p:nvPr>
            <p:ph type="chart" sz="quarter" idx="16"/>
            <p:extLst>
              <p:ext uri="{D42A27DB-BD31-4B8C-83A1-F6EECF244321}">
                <p14:modId xmlns:p14="http://schemas.microsoft.com/office/powerpoint/2010/main" val="1982449886"/>
              </p:ext>
            </p:extLst>
          </p:nvPr>
        </p:nvGraphicFramePr>
        <p:xfrm>
          <a:off x="1028700" y="2311400"/>
          <a:ext cx="15875000" cy="4775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063017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533">
        <p15:prstTrans prst="pageCurlDouble"/>
      </p:transition>
    </mc:Choice>
    <mc:Fallback xmlns="">
      <p:transition spd="slow" advTm="453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down)">
                                      <p:cBhvr>
                                        <p:cTn id="7" dur="500"/>
                                        <p:tgtEl>
                                          <p:spTgt spid="5">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graphicEl>
                                              <a:chart seriesIdx="0" categoryIdx="-4" bldStep="series"/>
                                            </p:graphicEl>
                                          </p:spTgt>
                                        </p:tgtEl>
                                        <p:attrNameLst>
                                          <p:attrName>style.visibility</p:attrName>
                                        </p:attrNameLst>
                                      </p:cBhvr>
                                      <p:to>
                                        <p:strVal val="visible"/>
                                      </p:to>
                                    </p:set>
                                    <p:animEffect transition="in" filter="wipe(down)">
                                      <p:cBhvr>
                                        <p:cTn id="11" dur="500"/>
                                        <p:tgtEl>
                                          <p:spTgt spid="5">
                                            <p:graphicEl>
                                              <a:chart seriesIdx="0" categoryIdx="-4" bldStep="series"/>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graphicEl>
                                              <a:chart seriesIdx="1" categoryIdx="-4" bldStep="series"/>
                                            </p:graphicEl>
                                          </p:spTgt>
                                        </p:tgtEl>
                                        <p:attrNameLst>
                                          <p:attrName>style.visibility</p:attrName>
                                        </p:attrNameLst>
                                      </p:cBhvr>
                                      <p:to>
                                        <p:strVal val="visible"/>
                                      </p:to>
                                    </p:set>
                                    <p:animEffect transition="in" filter="wipe(down)">
                                      <p:cBhvr>
                                        <p:cTn id="15" dur="500"/>
                                        <p:tgtEl>
                                          <p:spTgt spid="5">
                                            <p:graphicEl>
                                              <a:chart seriesIdx="1" categoryIdx="-4" bldStep="series"/>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graphicEl>
                                              <a:chart seriesIdx="2" categoryIdx="-4" bldStep="series"/>
                                            </p:graphicEl>
                                          </p:spTgt>
                                        </p:tgtEl>
                                        <p:attrNameLst>
                                          <p:attrName>style.visibility</p:attrName>
                                        </p:attrNameLst>
                                      </p:cBhvr>
                                      <p:to>
                                        <p:strVal val="visible"/>
                                      </p:to>
                                    </p:set>
                                    <p:animEffect transition="in" filter="wipe(down)">
                                      <p:cBhvr>
                                        <p:cTn id="19" dur="500"/>
                                        <p:tgtEl>
                                          <p:spTgt spid="5">
                                            <p:graphicEl>
                                              <a:chart seriesIdx="2" categoryIdx="-4" bldStep="series"/>
                                            </p:graphic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xEl>
                                              <p:pRg st="0" end="0"/>
                                            </p:txEl>
                                          </p:spTgt>
                                        </p:tgtEl>
                                        <p:attrNameLst>
                                          <p:attrName>style.visibility</p:attrName>
                                        </p:attrNameLst>
                                      </p:cBhvr>
                                      <p:to>
                                        <p:strVal val="visible"/>
                                      </p:to>
                                    </p:set>
                                    <p:animEffect transition="in" filter="fade">
                                      <p:cBhvr>
                                        <p:cTn id="23" dur="500"/>
                                        <p:tgtEl>
                                          <p:spTgt spid="2">
                                            <p:txEl>
                                              <p:pRg st="0" end="0"/>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fade">
                                      <p:cBhvr>
                                        <p:cTn id="2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Graphic spid="5" grpId="0">
        <p:bldSub>
          <a:bldChart bld="series"/>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Agenda</a:t>
            </a:r>
            <a:endParaRPr lang="en-US" dirty="0"/>
          </a:p>
        </p:txBody>
      </p:sp>
      <p:sp>
        <p:nvSpPr>
          <p:cNvPr id="3" name="フッター プレースホルダー 2"/>
          <p:cNvSpPr>
            <a:spLocks noGrp="1"/>
          </p:cNvSpPr>
          <p:nvPr>
            <p:ph type="ftr" sz="quarter" idx="11"/>
          </p:nvPr>
        </p:nvSpPr>
        <p:spPr/>
        <p:txBody>
          <a:bodyPr/>
          <a:lstStyle/>
          <a:p>
            <a:r>
              <a:rPr lang="en-US" dirty="0"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3</a:t>
            </a:fld>
            <a:endParaRPr lang="en-US" sz="7200" dirty="0">
              <a:latin typeface="+mj-lt"/>
            </a:endParaRPr>
          </a:p>
        </p:txBody>
      </p:sp>
      <p:sp>
        <p:nvSpPr>
          <p:cNvPr id="5" name="テキスト プレースホルダー 4"/>
          <p:cNvSpPr>
            <a:spLocks noGrp="1"/>
          </p:cNvSpPr>
          <p:nvPr>
            <p:ph type="body" sz="quarter" idx="13"/>
          </p:nvPr>
        </p:nvSpPr>
        <p:spPr/>
        <p:txBody>
          <a:bodyPr/>
          <a:lstStyle/>
          <a:p>
            <a:r>
              <a:rPr lang="en-US" dirty="0" smtClean="0"/>
              <a:t>The story of this presentation</a:t>
            </a:r>
            <a:endParaRPr lang="en-US" dirty="0"/>
          </a:p>
        </p:txBody>
      </p:sp>
      <p:sp>
        <p:nvSpPr>
          <p:cNvPr id="16" name="テキスト ボックス 15"/>
          <p:cNvSpPr txBox="1"/>
          <p:nvPr/>
        </p:nvSpPr>
        <p:spPr>
          <a:xfrm>
            <a:off x="1036980" y="5839968"/>
            <a:ext cx="3027660" cy="584775"/>
          </a:xfrm>
          <a:prstGeom prst="rect">
            <a:avLst/>
          </a:prstGeom>
          <a:noFill/>
        </p:spPr>
        <p:txBody>
          <a:bodyPr wrap="square" rtlCol="0">
            <a:spAutoFit/>
          </a:bodyPr>
          <a:lstStyle/>
          <a:p>
            <a:pPr algn="ctr"/>
            <a:r>
              <a:rPr lang="en-US" sz="3200" dirty="0" smtClean="0">
                <a:solidFill>
                  <a:schemeClr val="accent2"/>
                </a:solidFill>
                <a:latin typeface="Aileron Thin" pitchFamily="50" charset="0"/>
              </a:rPr>
              <a:t>About Us</a:t>
            </a:r>
            <a:endParaRPr lang="en-US" sz="3200" dirty="0">
              <a:solidFill>
                <a:schemeClr val="accent2"/>
              </a:solidFill>
              <a:latin typeface="Aileron Thin" pitchFamily="50" charset="0"/>
            </a:endParaRPr>
          </a:p>
        </p:txBody>
      </p:sp>
      <p:sp>
        <p:nvSpPr>
          <p:cNvPr id="17" name="テキスト ボックス 16"/>
          <p:cNvSpPr txBox="1"/>
          <p:nvPr/>
        </p:nvSpPr>
        <p:spPr>
          <a:xfrm>
            <a:off x="926592" y="6408759"/>
            <a:ext cx="3255264" cy="1323439"/>
          </a:xfrm>
          <a:prstGeom prst="rect">
            <a:avLst/>
          </a:prstGeom>
          <a:noFill/>
        </p:spPr>
        <p:txBody>
          <a:bodyPr wrap="square" rtlCol="0">
            <a:spAutoFit/>
          </a:bodyPr>
          <a:lstStyle/>
          <a:p>
            <a:pPr algn="ctr"/>
            <a:r>
              <a:rPr lang="en-US" sz="2000" dirty="0">
                <a:solidFill>
                  <a:schemeClr val="bg1">
                    <a:lumMod val="90000"/>
                    <a:lumOff val="10000"/>
                  </a:schemeClr>
                </a:solidFill>
              </a:rPr>
              <a:t>Lorem ipsum dolor sit amet, everti fuisset dolores ex cum, per ad vidit falli omnium. </a:t>
            </a:r>
          </a:p>
        </p:txBody>
      </p:sp>
      <p:sp>
        <p:nvSpPr>
          <p:cNvPr id="18" name="テキスト ボックス 17"/>
          <p:cNvSpPr txBox="1"/>
          <p:nvPr/>
        </p:nvSpPr>
        <p:spPr>
          <a:xfrm>
            <a:off x="4282074" y="5839968"/>
            <a:ext cx="3027660" cy="584775"/>
          </a:xfrm>
          <a:prstGeom prst="rect">
            <a:avLst/>
          </a:prstGeom>
          <a:noFill/>
        </p:spPr>
        <p:txBody>
          <a:bodyPr wrap="square" rtlCol="0">
            <a:spAutoFit/>
          </a:bodyPr>
          <a:lstStyle/>
          <a:p>
            <a:pPr algn="ctr"/>
            <a:r>
              <a:rPr lang="en-US" sz="3200" dirty="0" smtClean="0">
                <a:solidFill>
                  <a:schemeClr val="accent2"/>
                </a:solidFill>
                <a:latin typeface="Aileron Thin" pitchFamily="50" charset="0"/>
              </a:rPr>
              <a:t>New Proposal</a:t>
            </a:r>
            <a:endParaRPr lang="en-US" sz="3200" dirty="0">
              <a:solidFill>
                <a:schemeClr val="accent2"/>
              </a:solidFill>
              <a:latin typeface="Aileron Thin" pitchFamily="50" charset="0"/>
            </a:endParaRPr>
          </a:p>
        </p:txBody>
      </p:sp>
      <p:sp>
        <p:nvSpPr>
          <p:cNvPr id="19" name="テキスト ボックス 18"/>
          <p:cNvSpPr txBox="1"/>
          <p:nvPr/>
        </p:nvSpPr>
        <p:spPr>
          <a:xfrm>
            <a:off x="4171686" y="6408759"/>
            <a:ext cx="3255264" cy="1323439"/>
          </a:xfrm>
          <a:prstGeom prst="rect">
            <a:avLst/>
          </a:prstGeom>
          <a:noFill/>
        </p:spPr>
        <p:txBody>
          <a:bodyPr wrap="square" rtlCol="0">
            <a:spAutoFit/>
          </a:bodyPr>
          <a:lstStyle/>
          <a:p>
            <a:pPr algn="ctr"/>
            <a:r>
              <a:rPr lang="en-US" sz="2000" dirty="0">
                <a:solidFill>
                  <a:schemeClr val="bg1">
                    <a:lumMod val="90000"/>
                    <a:lumOff val="10000"/>
                  </a:schemeClr>
                </a:solidFill>
              </a:rPr>
              <a:t>Id sea graeci deseruisse. Eu est nostro persequeris, omnium qualisque interesset ei vix.</a:t>
            </a:r>
          </a:p>
        </p:txBody>
      </p:sp>
      <p:sp>
        <p:nvSpPr>
          <p:cNvPr id="20" name="テキスト ボックス 19"/>
          <p:cNvSpPr txBox="1"/>
          <p:nvPr/>
        </p:nvSpPr>
        <p:spPr>
          <a:xfrm>
            <a:off x="7522074" y="5839967"/>
            <a:ext cx="3027660" cy="584775"/>
          </a:xfrm>
          <a:prstGeom prst="rect">
            <a:avLst/>
          </a:prstGeom>
          <a:noFill/>
        </p:spPr>
        <p:txBody>
          <a:bodyPr wrap="square" rtlCol="0">
            <a:spAutoFit/>
          </a:bodyPr>
          <a:lstStyle/>
          <a:p>
            <a:pPr algn="ctr"/>
            <a:r>
              <a:rPr lang="en-US" sz="3200" dirty="0" smtClean="0">
                <a:solidFill>
                  <a:schemeClr val="accent2"/>
                </a:solidFill>
                <a:latin typeface="Aileron Thin" pitchFamily="50" charset="0"/>
              </a:rPr>
              <a:t>Lunch Time</a:t>
            </a:r>
            <a:endParaRPr lang="en-US" sz="3200" dirty="0">
              <a:solidFill>
                <a:schemeClr val="accent2"/>
              </a:solidFill>
              <a:latin typeface="Aileron Thin" pitchFamily="50" charset="0"/>
            </a:endParaRPr>
          </a:p>
        </p:txBody>
      </p:sp>
      <p:sp>
        <p:nvSpPr>
          <p:cNvPr id="21" name="テキスト ボックス 20"/>
          <p:cNvSpPr txBox="1"/>
          <p:nvPr/>
        </p:nvSpPr>
        <p:spPr>
          <a:xfrm>
            <a:off x="7411686" y="6408758"/>
            <a:ext cx="3255264" cy="1323439"/>
          </a:xfrm>
          <a:prstGeom prst="rect">
            <a:avLst/>
          </a:prstGeom>
          <a:noFill/>
        </p:spPr>
        <p:txBody>
          <a:bodyPr wrap="square" rtlCol="0">
            <a:spAutoFit/>
          </a:bodyPr>
          <a:lstStyle/>
          <a:p>
            <a:pPr algn="ctr"/>
            <a:r>
              <a:rPr lang="en-US" sz="2000" dirty="0">
                <a:solidFill>
                  <a:schemeClr val="bg1">
                    <a:lumMod val="90000"/>
                    <a:lumOff val="10000"/>
                  </a:schemeClr>
                </a:solidFill>
              </a:rPr>
              <a:t>Et vix viris graecis principes. Pro id alii falli novum, te zril meliore mandamus eam, elit oportere indoctum nec at.</a:t>
            </a:r>
          </a:p>
        </p:txBody>
      </p:sp>
      <p:sp>
        <p:nvSpPr>
          <p:cNvPr id="22" name="テキスト ボックス 21"/>
          <p:cNvSpPr txBox="1"/>
          <p:nvPr/>
        </p:nvSpPr>
        <p:spPr>
          <a:xfrm>
            <a:off x="10777338" y="5839968"/>
            <a:ext cx="3027660" cy="584775"/>
          </a:xfrm>
          <a:prstGeom prst="rect">
            <a:avLst/>
          </a:prstGeom>
          <a:noFill/>
        </p:spPr>
        <p:txBody>
          <a:bodyPr wrap="square" rtlCol="0">
            <a:spAutoFit/>
          </a:bodyPr>
          <a:lstStyle/>
          <a:p>
            <a:pPr algn="ctr"/>
            <a:r>
              <a:rPr lang="en-US" sz="3200" dirty="0" smtClean="0">
                <a:solidFill>
                  <a:schemeClr val="accent2"/>
                </a:solidFill>
                <a:latin typeface="Aileron Thin" pitchFamily="50" charset="0"/>
              </a:rPr>
              <a:t>Analysis</a:t>
            </a:r>
            <a:endParaRPr lang="en-US" sz="3200" dirty="0">
              <a:solidFill>
                <a:schemeClr val="accent2"/>
              </a:solidFill>
              <a:latin typeface="Aileron Thin" pitchFamily="50" charset="0"/>
            </a:endParaRPr>
          </a:p>
        </p:txBody>
      </p:sp>
      <p:sp>
        <p:nvSpPr>
          <p:cNvPr id="23" name="テキスト ボックス 22"/>
          <p:cNvSpPr txBox="1"/>
          <p:nvPr/>
        </p:nvSpPr>
        <p:spPr>
          <a:xfrm>
            <a:off x="10666950" y="6408759"/>
            <a:ext cx="3255264" cy="1938992"/>
          </a:xfrm>
          <a:prstGeom prst="rect">
            <a:avLst/>
          </a:prstGeom>
          <a:noFill/>
        </p:spPr>
        <p:txBody>
          <a:bodyPr wrap="square" rtlCol="0">
            <a:spAutoFit/>
          </a:bodyPr>
          <a:lstStyle/>
          <a:p>
            <a:pPr algn="ctr"/>
            <a:r>
              <a:rPr lang="en-US" sz="2000" dirty="0">
                <a:solidFill>
                  <a:schemeClr val="bg1">
                    <a:lumMod val="90000"/>
                    <a:lumOff val="10000"/>
                  </a:schemeClr>
                </a:solidFill>
              </a:rPr>
              <a:t>Eu velit dissentiet per, qualisque vituperatoribus quo te. Te sale posse verear est. Mei cu admodum probatus persequeris, per cu vidisse atomorum.</a:t>
            </a:r>
          </a:p>
        </p:txBody>
      </p:sp>
      <p:sp>
        <p:nvSpPr>
          <p:cNvPr id="24" name="テキスト ボックス 23"/>
          <p:cNvSpPr txBox="1"/>
          <p:nvPr/>
        </p:nvSpPr>
        <p:spPr>
          <a:xfrm>
            <a:off x="14002074" y="5839966"/>
            <a:ext cx="3027660" cy="584775"/>
          </a:xfrm>
          <a:prstGeom prst="rect">
            <a:avLst/>
          </a:prstGeom>
          <a:noFill/>
        </p:spPr>
        <p:txBody>
          <a:bodyPr wrap="square" rtlCol="0">
            <a:spAutoFit/>
          </a:bodyPr>
          <a:lstStyle/>
          <a:p>
            <a:pPr algn="ctr"/>
            <a:r>
              <a:rPr lang="en-US" sz="3200" dirty="0" smtClean="0">
                <a:solidFill>
                  <a:schemeClr val="accent2"/>
                </a:solidFill>
                <a:latin typeface="Aileron Thin" pitchFamily="50" charset="0"/>
              </a:rPr>
              <a:t>Q&amp;A</a:t>
            </a:r>
            <a:endParaRPr lang="en-US" sz="3200" dirty="0">
              <a:solidFill>
                <a:schemeClr val="accent2"/>
              </a:solidFill>
              <a:latin typeface="Aileron Thin" pitchFamily="50" charset="0"/>
            </a:endParaRPr>
          </a:p>
        </p:txBody>
      </p:sp>
      <p:sp>
        <p:nvSpPr>
          <p:cNvPr id="25" name="テキスト ボックス 24"/>
          <p:cNvSpPr txBox="1"/>
          <p:nvPr/>
        </p:nvSpPr>
        <p:spPr>
          <a:xfrm>
            <a:off x="13891686" y="6408757"/>
            <a:ext cx="3255264" cy="1015663"/>
          </a:xfrm>
          <a:prstGeom prst="rect">
            <a:avLst/>
          </a:prstGeom>
          <a:noFill/>
        </p:spPr>
        <p:txBody>
          <a:bodyPr wrap="square" rtlCol="0">
            <a:spAutoFit/>
          </a:bodyPr>
          <a:lstStyle/>
          <a:p>
            <a:pPr algn="ctr"/>
            <a:r>
              <a:rPr lang="en-US" sz="2000" dirty="0">
                <a:solidFill>
                  <a:schemeClr val="bg1">
                    <a:lumMod val="90000"/>
                    <a:lumOff val="10000"/>
                  </a:schemeClr>
                </a:solidFill>
              </a:rPr>
              <a:t>Elit consul conceptam nec cu, vis no enim fabulas, in cum autem abhorreant.</a:t>
            </a:r>
          </a:p>
        </p:txBody>
      </p:sp>
      <p:cxnSp>
        <p:nvCxnSpPr>
          <p:cNvPr id="30" name="直線コネクタ 29"/>
          <p:cNvCxnSpPr>
            <a:stCxn id="7" idx="2"/>
          </p:cNvCxnSpPr>
          <p:nvPr/>
        </p:nvCxnSpPr>
        <p:spPr>
          <a:xfrm flipH="1">
            <a:off x="0" y="4664064"/>
            <a:ext cx="1568352"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a:stCxn id="9" idx="2"/>
            <a:endCxn id="7" idx="6"/>
          </p:cNvCxnSpPr>
          <p:nvPr/>
        </p:nvCxnSpPr>
        <p:spPr>
          <a:xfrm flipH="1">
            <a:off x="3543456" y="4664064"/>
            <a:ext cx="1264896"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a:stCxn id="13" idx="2"/>
            <a:endCxn id="9" idx="6"/>
          </p:cNvCxnSpPr>
          <p:nvPr/>
        </p:nvCxnSpPr>
        <p:spPr>
          <a:xfrm flipH="1">
            <a:off x="6783456" y="4664064"/>
            <a:ext cx="1264896"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a:stCxn id="10" idx="2"/>
            <a:endCxn id="13" idx="6"/>
          </p:cNvCxnSpPr>
          <p:nvPr/>
        </p:nvCxnSpPr>
        <p:spPr>
          <a:xfrm flipH="1">
            <a:off x="10023456" y="4664064"/>
            <a:ext cx="1264896"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a:stCxn id="14" idx="2"/>
            <a:endCxn id="10" idx="6"/>
          </p:cNvCxnSpPr>
          <p:nvPr/>
        </p:nvCxnSpPr>
        <p:spPr>
          <a:xfrm flipH="1">
            <a:off x="13263456" y="4664064"/>
            <a:ext cx="1264896"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a:endCxn id="14" idx="6"/>
          </p:cNvCxnSpPr>
          <p:nvPr/>
        </p:nvCxnSpPr>
        <p:spPr>
          <a:xfrm flipH="1">
            <a:off x="16503456" y="4664064"/>
            <a:ext cx="1782957"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円/楕円 6"/>
          <p:cNvSpPr/>
          <p:nvPr/>
        </p:nvSpPr>
        <p:spPr>
          <a:xfrm>
            <a:off x="1568352" y="3676512"/>
            <a:ext cx="1975104" cy="1975104"/>
          </a:xfrm>
          <a:prstGeom prst="ellipse">
            <a:avLst/>
          </a:prstGeom>
          <a:gradFill flip="none" rotWithShape="1">
            <a:gsLst>
              <a:gs pos="0">
                <a:schemeClr val="bg1">
                  <a:lumMod val="75000"/>
                  <a:lumOff val="25000"/>
                  <a:tint val="66000"/>
                  <a:satMod val="160000"/>
                </a:schemeClr>
              </a:gs>
              <a:gs pos="50000">
                <a:schemeClr val="bg1">
                  <a:lumMod val="10000"/>
                  <a:lumOff val="9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solidFill>
                  <a:schemeClr val="bg1"/>
                </a:solidFill>
              </a:rPr>
              <a:t>10:00am</a:t>
            </a:r>
            <a:endParaRPr lang="en-US" dirty="0">
              <a:solidFill>
                <a:schemeClr val="bg1"/>
              </a:solidFill>
            </a:endParaRPr>
          </a:p>
        </p:txBody>
      </p:sp>
      <p:sp>
        <p:nvSpPr>
          <p:cNvPr id="9" name="円/楕円 8"/>
          <p:cNvSpPr/>
          <p:nvPr/>
        </p:nvSpPr>
        <p:spPr>
          <a:xfrm>
            <a:off x="4808352" y="3676512"/>
            <a:ext cx="1975104" cy="1975104"/>
          </a:xfrm>
          <a:prstGeom prst="ellipse">
            <a:avLst/>
          </a:prstGeom>
          <a:gradFill flip="none" rotWithShape="1">
            <a:gsLst>
              <a:gs pos="0">
                <a:schemeClr val="bg1">
                  <a:lumMod val="75000"/>
                  <a:lumOff val="25000"/>
                  <a:tint val="66000"/>
                  <a:satMod val="160000"/>
                </a:schemeClr>
              </a:gs>
              <a:gs pos="50000">
                <a:schemeClr val="bg1">
                  <a:lumMod val="10000"/>
                  <a:lumOff val="9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solidFill>
                  <a:schemeClr val="bg1"/>
                </a:solidFill>
              </a:rPr>
              <a:t>11:30am</a:t>
            </a:r>
            <a:endParaRPr lang="en-US" dirty="0">
              <a:solidFill>
                <a:schemeClr val="bg1"/>
              </a:solidFill>
            </a:endParaRPr>
          </a:p>
        </p:txBody>
      </p:sp>
      <p:sp>
        <p:nvSpPr>
          <p:cNvPr id="10" name="円/楕円 9"/>
          <p:cNvSpPr/>
          <p:nvPr/>
        </p:nvSpPr>
        <p:spPr>
          <a:xfrm>
            <a:off x="11288352" y="3676512"/>
            <a:ext cx="1975104" cy="1975104"/>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solidFill>
                  <a:schemeClr val="bg1">
                    <a:lumMod val="10000"/>
                    <a:lumOff val="90000"/>
                  </a:schemeClr>
                </a:solidFill>
              </a:rPr>
              <a:t>2:30pm</a:t>
            </a:r>
            <a:endParaRPr lang="en-US" dirty="0">
              <a:solidFill>
                <a:schemeClr val="bg1">
                  <a:lumMod val="10000"/>
                  <a:lumOff val="90000"/>
                </a:schemeClr>
              </a:solidFill>
            </a:endParaRPr>
          </a:p>
        </p:txBody>
      </p:sp>
      <p:sp>
        <p:nvSpPr>
          <p:cNvPr id="13" name="円/楕円 12"/>
          <p:cNvSpPr/>
          <p:nvPr/>
        </p:nvSpPr>
        <p:spPr>
          <a:xfrm>
            <a:off x="8048352" y="3676512"/>
            <a:ext cx="1975104" cy="1975104"/>
          </a:xfrm>
          <a:prstGeom prst="ellipse">
            <a:avLst/>
          </a:prstGeom>
          <a:gradFill flip="none" rotWithShape="1">
            <a:gsLst>
              <a:gs pos="0">
                <a:schemeClr val="bg1">
                  <a:lumMod val="75000"/>
                  <a:lumOff val="25000"/>
                  <a:tint val="66000"/>
                  <a:satMod val="160000"/>
                </a:schemeClr>
              </a:gs>
              <a:gs pos="50000">
                <a:schemeClr val="bg1">
                  <a:lumMod val="10000"/>
                  <a:lumOff val="9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a:solidFill>
                  <a:schemeClr val="bg1"/>
                </a:solidFill>
              </a:rPr>
              <a:t>1</a:t>
            </a:r>
            <a:r>
              <a:rPr lang="en-US" dirty="0" smtClean="0">
                <a:solidFill>
                  <a:schemeClr val="bg1"/>
                </a:solidFill>
              </a:rPr>
              <a:t>:00pm</a:t>
            </a:r>
            <a:endParaRPr lang="en-US" dirty="0">
              <a:solidFill>
                <a:schemeClr val="bg1"/>
              </a:solidFill>
            </a:endParaRPr>
          </a:p>
        </p:txBody>
      </p:sp>
      <p:sp>
        <p:nvSpPr>
          <p:cNvPr id="14" name="円/楕円 13"/>
          <p:cNvSpPr/>
          <p:nvPr/>
        </p:nvSpPr>
        <p:spPr>
          <a:xfrm>
            <a:off x="14528352" y="3676512"/>
            <a:ext cx="1975104" cy="1975104"/>
          </a:xfrm>
          <a:prstGeom prst="ellipse">
            <a:avLst/>
          </a:prstGeom>
          <a:gradFill flip="none" rotWithShape="1">
            <a:gsLst>
              <a:gs pos="0">
                <a:schemeClr val="bg1">
                  <a:lumMod val="75000"/>
                  <a:lumOff val="25000"/>
                  <a:tint val="66000"/>
                  <a:satMod val="160000"/>
                </a:schemeClr>
              </a:gs>
              <a:gs pos="50000">
                <a:schemeClr val="bg1">
                  <a:lumMod val="10000"/>
                  <a:lumOff val="9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solidFill>
                  <a:schemeClr val="bg1"/>
                </a:solidFill>
              </a:rPr>
              <a:t>3:30pm</a:t>
            </a:r>
            <a:endParaRPr lang="en-US" dirty="0">
              <a:solidFill>
                <a:schemeClr val="bg1"/>
              </a:solidFill>
            </a:endParaRPr>
          </a:p>
        </p:txBody>
      </p:sp>
    </p:spTree>
    <p:extLst>
      <p:ext uri="{BB962C8B-B14F-4D97-AF65-F5344CB8AC3E}">
        <p14:creationId xmlns:p14="http://schemas.microsoft.com/office/powerpoint/2010/main" val="19465617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0602">
        <p15:prstTrans prst="peelOff"/>
      </p:transition>
    </mc:Choice>
    <mc:Fallback xmlns="">
      <p:transition spd="slow" advTm="1060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6" presetClass="entr" presetSubtype="3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circle(out)">
                                      <p:cBhvr>
                                        <p:cTn id="11" dur="750"/>
                                        <p:tgtEl>
                                          <p:spTgt spid="7"/>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par>
                          <p:cTn id="19" fill="hold">
                            <p:stCondLst>
                              <p:cond delay="1750"/>
                            </p:stCondLst>
                            <p:childTnLst>
                              <p:par>
                                <p:cTn id="20" presetID="22" presetClass="entr" presetSubtype="8" fill="hold"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250"/>
                            </p:stCondLst>
                            <p:childTnLst>
                              <p:par>
                                <p:cTn id="24" presetID="6" presetClass="entr" presetSubtype="32"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circle(out)">
                                      <p:cBhvr>
                                        <p:cTn id="26" dur="750"/>
                                        <p:tgtEl>
                                          <p:spTgt spid="9"/>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4000"/>
                            </p:stCondLst>
                            <p:childTnLst>
                              <p:par>
                                <p:cTn id="39" presetID="6" presetClass="entr" presetSubtype="32"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circle(out)">
                                      <p:cBhvr>
                                        <p:cTn id="41" dur="750"/>
                                        <p:tgtEl>
                                          <p:spTgt spid="13"/>
                                        </p:tgtEl>
                                      </p:cBhvr>
                                    </p:animEffect>
                                  </p:childTnLst>
                                </p:cTn>
                              </p:par>
                            </p:childTnLst>
                          </p:cTn>
                        </p:par>
                        <p:par>
                          <p:cTn id="42" fill="hold">
                            <p:stCondLst>
                              <p:cond delay="475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childTnLst>
                                </p:cTn>
                              </p:par>
                            </p:childTnLst>
                          </p:cTn>
                        </p:par>
                        <p:par>
                          <p:cTn id="49" fill="hold">
                            <p:stCondLst>
                              <p:cond delay="5250"/>
                            </p:stCondLst>
                            <p:childTnLst>
                              <p:par>
                                <p:cTn id="50" presetID="22" presetClass="entr" presetSubtype="8" fill="hold"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wipe(left)">
                                      <p:cBhvr>
                                        <p:cTn id="52" dur="500"/>
                                        <p:tgtEl>
                                          <p:spTgt spid="37"/>
                                        </p:tgtEl>
                                      </p:cBhvr>
                                    </p:animEffect>
                                  </p:childTnLst>
                                </p:cTn>
                              </p:par>
                            </p:childTnLst>
                          </p:cTn>
                        </p:par>
                        <p:par>
                          <p:cTn id="53" fill="hold">
                            <p:stCondLst>
                              <p:cond delay="5750"/>
                            </p:stCondLst>
                            <p:childTnLst>
                              <p:par>
                                <p:cTn id="54" presetID="6" presetClass="entr" presetSubtype="32"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circle(out)">
                                      <p:cBhvr>
                                        <p:cTn id="56" dur="750"/>
                                        <p:tgtEl>
                                          <p:spTgt spid="10"/>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childTnLst>
                          </p:cTn>
                        </p:par>
                        <p:par>
                          <p:cTn id="64" fill="hold">
                            <p:stCondLst>
                              <p:cond delay="7000"/>
                            </p:stCondLst>
                            <p:childTnLst>
                              <p:par>
                                <p:cTn id="65" presetID="22" presetClass="entr" presetSubtype="8" fill="hold" nodeType="after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left)">
                                      <p:cBhvr>
                                        <p:cTn id="67" dur="500"/>
                                        <p:tgtEl>
                                          <p:spTgt spid="40"/>
                                        </p:tgtEl>
                                      </p:cBhvr>
                                    </p:animEffect>
                                  </p:childTnLst>
                                </p:cTn>
                              </p:par>
                            </p:childTnLst>
                          </p:cTn>
                        </p:par>
                        <p:par>
                          <p:cTn id="68" fill="hold">
                            <p:stCondLst>
                              <p:cond delay="7500"/>
                            </p:stCondLst>
                            <p:childTnLst>
                              <p:par>
                                <p:cTn id="69" presetID="6" presetClass="entr" presetSubtype="32"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circle(out)">
                                      <p:cBhvr>
                                        <p:cTn id="71" dur="750"/>
                                        <p:tgtEl>
                                          <p:spTgt spid="14"/>
                                        </p:tgtEl>
                                      </p:cBhvr>
                                    </p:animEffect>
                                  </p:childTnLst>
                                </p:cTn>
                              </p:par>
                            </p:childTnLst>
                          </p:cTn>
                        </p:par>
                        <p:par>
                          <p:cTn id="72" fill="hold">
                            <p:stCondLst>
                              <p:cond delay="8250"/>
                            </p:stCondLst>
                            <p:childTnLst>
                              <p:par>
                                <p:cTn id="73" presetID="10"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childTnLst>
                          </p:cTn>
                        </p:par>
                        <p:par>
                          <p:cTn id="79" fill="hold">
                            <p:stCondLst>
                              <p:cond delay="8750"/>
                            </p:stCondLst>
                            <p:childTnLst>
                              <p:par>
                                <p:cTn id="80" presetID="22" presetClass="entr" presetSubtype="8" fill="hold" nodeType="after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ipe(left)">
                                      <p:cBhvr>
                                        <p:cTn id="8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P spid="25" grpId="0"/>
      <p:bldP spid="7" grpId="0" animBg="1"/>
      <p:bldP spid="9" grpId="0" animBg="1"/>
      <p:bldP spid="10" grpId="0" animBg="1"/>
      <p:bldP spid="13" grpId="0" animBg="1"/>
      <p:bldP spid="1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dirty="0" smtClean="0"/>
              <a:t>Everyone is a Creator</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30</a:t>
            </a:fld>
            <a:endParaRPr lang="en-US" sz="7200" dirty="0">
              <a:latin typeface="+mj-lt"/>
            </a:endParaRPr>
          </a:p>
        </p:txBody>
      </p:sp>
      <p:sp>
        <p:nvSpPr>
          <p:cNvPr id="10" name="テキスト プレースホルダー 9"/>
          <p:cNvSpPr>
            <a:spLocks noGrp="1"/>
          </p:cNvSpPr>
          <p:nvPr>
            <p:ph type="body" sz="quarter" idx="13"/>
          </p:nvPr>
        </p:nvSpPr>
        <p:spPr/>
        <p:txBody>
          <a:bodyPr/>
          <a:lstStyle/>
          <a:p>
            <a:r>
              <a:rPr lang="en-US" dirty="0"/>
              <a:t>Lorem ipsum dolor sit amet, sit dicunt vidisse dolorum no.</a:t>
            </a:r>
          </a:p>
          <a:p>
            <a:endParaRPr lang="en-US" dirty="0"/>
          </a:p>
        </p:txBody>
      </p:sp>
      <p:sp>
        <p:nvSpPr>
          <p:cNvPr id="11" name="テキスト プレースホルダー 10"/>
          <p:cNvSpPr>
            <a:spLocks noGrp="1"/>
          </p:cNvSpPr>
          <p:nvPr>
            <p:ph type="body" sz="quarter" idx="14"/>
          </p:nvPr>
        </p:nvSpPr>
        <p:spPr/>
        <p:txBody>
          <a:bodyPr/>
          <a:lstStyle/>
          <a:p>
            <a:r>
              <a:rPr lang="en-US" dirty="0" smtClean="0"/>
              <a:t>We help you to notice your potential.</a:t>
            </a:r>
            <a:endParaRPr lang="en-US" dirty="0"/>
          </a:p>
        </p:txBody>
      </p:sp>
      <p:sp>
        <p:nvSpPr>
          <p:cNvPr id="2" name="図プレースホルダー 1"/>
          <p:cNvSpPr>
            <a:spLocks noGrp="1"/>
          </p:cNvSpPr>
          <p:nvPr>
            <p:ph type="pic" sz="quarter" idx="16"/>
          </p:nvPr>
        </p:nvSpPr>
        <p:spPr/>
      </p:sp>
      <p:sp>
        <p:nvSpPr>
          <p:cNvPr id="5" name="図プレースホルダー 4"/>
          <p:cNvSpPr>
            <a:spLocks noGrp="1"/>
          </p:cNvSpPr>
          <p:nvPr>
            <p:ph type="pic" sz="quarter" idx="21"/>
          </p:nvPr>
        </p:nvSpPr>
        <p:spPr/>
      </p:sp>
      <p:sp>
        <p:nvSpPr>
          <p:cNvPr id="6" name="図プレースホルダー 5"/>
          <p:cNvSpPr>
            <a:spLocks noGrp="1"/>
          </p:cNvSpPr>
          <p:nvPr>
            <p:ph type="pic" sz="quarter" idx="22"/>
          </p:nvPr>
        </p:nvSpPr>
        <p:spPr/>
      </p:sp>
      <p:sp>
        <p:nvSpPr>
          <p:cNvPr id="7" name="図プレースホルダー 6"/>
          <p:cNvSpPr>
            <a:spLocks noGrp="1"/>
          </p:cNvSpPr>
          <p:nvPr>
            <p:ph type="pic" sz="quarter" idx="18"/>
          </p:nvPr>
        </p:nvSpPr>
        <p:spPr/>
      </p:sp>
      <p:sp>
        <p:nvSpPr>
          <p:cNvPr id="8" name="図プレースホルダー 7"/>
          <p:cNvSpPr>
            <a:spLocks noGrp="1"/>
          </p:cNvSpPr>
          <p:nvPr>
            <p:ph type="pic" sz="quarter" idx="20"/>
          </p:nvPr>
        </p:nvSpPr>
        <p:spPr/>
      </p:sp>
      <p:sp>
        <p:nvSpPr>
          <p:cNvPr id="12" name="図プレースホルダー 11"/>
          <p:cNvSpPr>
            <a:spLocks noGrp="1"/>
          </p:cNvSpPr>
          <p:nvPr>
            <p:ph type="pic" sz="quarter" idx="23"/>
          </p:nvPr>
        </p:nvSpPr>
        <p:spPr/>
      </p:sp>
    </p:spTree>
    <p:extLst>
      <p:ext uri="{BB962C8B-B14F-4D97-AF65-F5344CB8AC3E}">
        <p14:creationId xmlns:p14="http://schemas.microsoft.com/office/powerpoint/2010/main" val="19598657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174">
        <p15:prstTrans prst="pageCurlDouble"/>
      </p:transition>
    </mc:Choice>
    <mc:Fallback xmlns="">
      <p:transition spd="slow" advTm="5174">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図 21"/>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11214482" y="6798467"/>
            <a:ext cx="5198574" cy="421062"/>
          </a:xfrm>
          <a:prstGeom prst="rect">
            <a:avLst/>
          </a:prstGeom>
        </p:spPr>
      </p:pic>
      <p:pic>
        <p:nvPicPr>
          <p:cNvPr id="23" name="図 22"/>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flipH="1">
            <a:off x="11885042" y="6797065"/>
            <a:ext cx="5198574" cy="421062"/>
          </a:xfrm>
          <a:prstGeom prst="rect">
            <a:avLst/>
          </a:prstGeom>
        </p:spPr>
      </p:pic>
      <p:pic>
        <p:nvPicPr>
          <p:cNvPr id="24" name="図 23"/>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flipH="1">
            <a:off x="6738704" y="6797065"/>
            <a:ext cx="5198574" cy="421062"/>
          </a:xfrm>
          <a:prstGeom prst="rect">
            <a:avLst/>
          </a:prstGeom>
        </p:spPr>
      </p:pic>
      <p:pic>
        <p:nvPicPr>
          <p:cNvPr id="25" name="図 24"/>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flipH="1">
            <a:off x="1540130" y="6821449"/>
            <a:ext cx="5198574" cy="421062"/>
          </a:xfrm>
          <a:prstGeom prst="rect">
            <a:avLst/>
          </a:prstGeom>
        </p:spPr>
      </p:pic>
      <p:pic>
        <p:nvPicPr>
          <p:cNvPr id="21" name="図 20"/>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6141296" y="6798467"/>
            <a:ext cx="5198574" cy="421062"/>
          </a:xfrm>
          <a:prstGeom prst="rect">
            <a:avLst/>
          </a:prstGeom>
        </p:spPr>
      </p:pic>
      <p:pic>
        <p:nvPicPr>
          <p:cNvPr id="20" name="図 19"/>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942722" y="6822851"/>
            <a:ext cx="5198574" cy="421062"/>
          </a:xfrm>
          <a:prstGeom prst="rect">
            <a:avLst/>
          </a:prstGeom>
        </p:spPr>
      </p:pic>
      <p:sp>
        <p:nvSpPr>
          <p:cNvPr id="13" name="タイトル 12"/>
          <p:cNvSpPr>
            <a:spLocks noGrp="1"/>
          </p:cNvSpPr>
          <p:nvPr>
            <p:ph type="title"/>
          </p:nvPr>
        </p:nvSpPr>
        <p:spPr/>
        <p:txBody>
          <a:bodyPr/>
          <a:lstStyle/>
          <a:p>
            <a:r>
              <a:rPr lang="en-US" dirty="0" smtClean="0"/>
              <a:t>3 Main Plans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31</a:t>
            </a:fld>
            <a:endParaRPr lang="en-US" sz="7200" dirty="0">
              <a:latin typeface="+mj-lt"/>
            </a:endParaRPr>
          </a:p>
        </p:txBody>
      </p:sp>
      <p:sp>
        <p:nvSpPr>
          <p:cNvPr id="14" name="テキスト プレースホルダー 13"/>
          <p:cNvSpPr>
            <a:spLocks noGrp="1"/>
          </p:cNvSpPr>
          <p:nvPr>
            <p:ph type="body" sz="quarter" idx="13"/>
          </p:nvPr>
        </p:nvSpPr>
        <p:spPr/>
        <p:txBody>
          <a:bodyPr/>
          <a:lstStyle/>
          <a:p>
            <a:r>
              <a:rPr lang="en-US" dirty="0"/>
              <a:t>Lorem ipsum dolor sit amet, sit dicunt vidisse dolorum no</a:t>
            </a:r>
            <a:r>
              <a:rPr lang="en-US" dirty="0" smtClean="0"/>
              <a:t>.</a:t>
            </a:r>
            <a:endParaRPr lang="en-US" dirty="0"/>
          </a:p>
        </p:txBody>
      </p:sp>
      <p:sp>
        <p:nvSpPr>
          <p:cNvPr id="15" name="テキスト プレースホルダー 14"/>
          <p:cNvSpPr>
            <a:spLocks noGrp="1"/>
          </p:cNvSpPr>
          <p:nvPr>
            <p:ph type="body" sz="quarter" idx="14"/>
          </p:nvPr>
        </p:nvSpPr>
        <p:spPr/>
        <p:txBody>
          <a:bodyPr>
            <a:normAutofit lnSpcReduction="10000"/>
          </a:bodyPr>
          <a:lstStyle/>
          <a:p>
            <a:r>
              <a:rPr lang="en-US" dirty="0" smtClean="0"/>
              <a:t>Customize Your Plan!</a:t>
            </a:r>
            <a:endParaRPr lang="en-US" dirty="0"/>
          </a:p>
        </p:txBody>
      </p:sp>
      <p:sp>
        <p:nvSpPr>
          <p:cNvPr id="16" name="テキスト プレースホルダー 15"/>
          <p:cNvSpPr>
            <a:spLocks noGrp="1"/>
          </p:cNvSpPr>
          <p:nvPr>
            <p:ph type="body" sz="quarter" idx="15"/>
          </p:nvPr>
        </p:nvSpPr>
        <p:spPr/>
        <p:txBody>
          <a:bodyPr/>
          <a:lstStyle/>
          <a:p>
            <a:r>
              <a:rPr lang="en-US" dirty="0"/>
              <a:t>Ei duo commodo bonorum. Duis vulputate vix eu. </a:t>
            </a:r>
            <a:r>
              <a:rPr lang="en-US" dirty="0">
                <a:solidFill>
                  <a:schemeClr val="accent2"/>
                </a:solidFill>
              </a:rPr>
              <a:t>Id maiorum contentiones nam</a:t>
            </a:r>
            <a:r>
              <a:rPr lang="en-US" dirty="0"/>
              <a:t>, omnis facilisis maiestatis eum no, fabellas consequat eam cu. At harum legere propriae nec, eos et quod populo, paulo consequat dissentiunt no mea. Pri voluptatibus mediocritatem ea</a:t>
            </a:r>
            <a:r>
              <a:rPr lang="en-US" dirty="0" smtClean="0"/>
              <a:t>.</a:t>
            </a:r>
            <a:endParaRPr lang="en-US" dirty="0"/>
          </a:p>
        </p:txBody>
      </p:sp>
      <p:graphicFrame>
        <p:nvGraphicFramePr>
          <p:cNvPr id="17" name="表 16"/>
          <p:cNvGraphicFramePr>
            <a:graphicFrameLocks noGrp="1"/>
          </p:cNvGraphicFramePr>
          <p:nvPr>
            <p:extLst>
              <p:ext uri="{D42A27DB-BD31-4B8C-83A1-F6EECF244321}">
                <p14:modId xmlns:p14="http://schemas.microsoft.com/office/powerpoint/2010/main" val="3349488775"/>
              </p:ext>
            </p:extLst>
          </p:nvPr>
        </p:nvGraphicFramePr>
        <p:xfrm>
          <a:off x="1621271" y="2474976"/>
          <a:ext cx="4425961" cy="4413504"/>
        </p:xfrm>
        <a:graphic>
          <a:graphicData uri="http://schemas.openxmlformats.org/drawingml/2006/table">
            <a:tbl>
              <a:tblPr firstRow="1" bandRow="1">
                <a:tableStyleId>{5C22544A-7EE6-4342-B048-85BDC9FD1C3A}</a:tableStyleId>
              </a:tblPr>
              <a:tblGrid>
                <a:gridCol w="4425961"/>
              </a:tblGrid>
              <a:tr h="735584">
                <a:tc>
                  <a:txBody>
                    <a:bodyPr/>
                    <a:lstStyle/>
                    <a:p>
                      <a:pPr algn="ctr"/>
                      <a:r>
                        <a:rPr lang="en-US" b="0" dirty="0" smtClean="0">
                          <a:solidFill>
                            <a:schemeClr val="bg1">
                              <a:lumMod val="10000"/>
                              <a:lumOff val="90000"/>
                            </a:schemeClr>
                          </a:solidFill>
                        </a:rPr>
                        <a:t>Personal</a:t>
                      </a:r>
                      <a:endParaRPr lang="en-US" b="0" dirty="0">
                        <a:solidFill>
                          <a:schemeClr val="bg1">
                            <a:lumMod val="10000"/>
                            <a:lumOff val="90000"/>
                          </a:schemeClr>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tcPr>
                </a:tc>
              </a:tr>
              <a:tr h="735584">
                <a:tc>
                  <a:txBody>
                    <a:bodyPr/>
                    <a:lstStyle/>
                    <a:p>
                      <a:pPr algn="ctr"/>
                      <a:r>
                        <a:rPr lang="en-US" dirty="0" smtClean="0"/>
                        <a:t>20h</a:t>
                      </a:r>
                      <a:endParaRPr lang="en-US"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tcPr>
                </a:tc>
              </a:tr>
              <a:tr h="735584">
                <a:tc>
                  <a:txBody>
                    <a:bodyPr/>
                    <a:lstStyle/>
                    <a:p>
                      <a:pPr algn="ctr"/>
                      <a:r>
                        <a:rPr lang="en-US" dirty="0" smtClean="0"/>
                        <a:t>4Gb</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5584">
                <a:tc>
                  <a:txBody>
                    <a:bodyPr/>
                    <a:lstStyle/>
                    <a:p>
                      <a:pPr algn="ctr"/>
                      <a:r>
                        <a:rPr lang="en-US" dirty="0" smtClean="0"/>
                        <a:t>$0.05</a:t>
                      </a:r>
                      <a:r>
                        <a:rPr lang="en-US" baseline="0" dirty="0" smtClean="0"/>
                        <a:t> / 1Gb</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5584">
                <a:tc>
                  <a:txBody>
                    <a:bodyPr/>
                    <a:lstStyle/>
                    <a:p>
                      <a:pPr algn="ctr"/>
                      <a:r>
                        <a:rPr lang="en-US" dirty="0" smtClean="0"/>
                        <a:t>E-mail</a:t>
                      </a:r>
                      <a:r>
                        <a:rPr lang="en-US" baseline="0" dirty="0" smtClean="0"/>
                        <a:t> Support</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5584">
                <a:tc>
                  <a:txBody>
                    <a:bodyPr/>
                    <a:lstStyle/>
                    <a:p>
                      <a:pPr algn="ctr"/>
                      <a:r>
                        <a:rPr lang="en-US" dirty="0" smtClean="0"/>
                        <a:t>No</a:t>
                      </a:r>
                      <a:r>
                        <a:rPr lang="en-US" baseline="0" dirty="0" smtClean="0"/>
                        <a:t> Options</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graphicFrame>
        <p:nvGraphicFramePr>
          <p:cNvPr id="18" name="表 17"/>
          <p:cNvGraphicFramePr>
            <a:graphicFrameLocks noGrp="1"/>
          </p:cNvGraphicFramePr>
          <p:nvPr>
            <p:extLst>
              <p:ext uri="{D42A27DB-BD31-4B8C-83A1-F6EECF244321}">
                <p14:modId xmlns:p14="http://schemas.microsoft.com/office/powerpoint/2010/main" val="906406323"/>
              </p:ext>
            </p:extLst>
          </p:nvPr>
        </p:nvGraphicFramePr>
        <p:xfrm>
          <a:off x="6821159" y="2465832"/>
          <a:ext cx="4425961" cy="4419600"/>
        </p:xfrm>
        <a:graphic>
          <a:graphicData uri="http://schemas.openxmlformats.org/drawingml/2006/table">
            <a:tbl>
              <a:tblPr firstRow="1" bandRow="1">
                <a:tableStyleId>{073A0DAA-6AF3-43AB-8588-CEC1D06C72B9}</a:tableStyleId>
              </a:tblPr>
              <a:tblGrid>
                <a:gridCol w="4425961"/>
              </a:tblGrid>
              <a:tr h="736600">
                <a:tc>
                  <a:txBody>
                    <a:bodyPr/>
                    <a:lstStyle/>
                    <a:p>
                      <a:pPr algn="ctr"/>
                      <a:r>
                        <a:rPr lang="en-US" b="0" dirty="0" smtClean="0">
                          <a:solidFill>
                            <a:schemeClr val="bg1">
                              <a:lumMod val="10000"/>
                              <a:lumOff val="90000"/>
                            </a:schemeClr>
                          </a:solidFill>
                        </a:rPr>
                        <a:t>Business</a:t>
                      </a:r>
                      <a:endParaRPr lang="en-US" b="0" dirty="0">
                        <a:solidFill>
                          <a:schemeClr val="bg1">
                            <a:lumMod val="10000"/>
                            <a:lumOff val="90000"/>
                          </a:schemeClr>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tcPr>
                </a:tc>
              </a:tr>
              <a:tr h="736600">
                <a:tc>
                  <a:txBody>
                    <a:bodyPr/>
                    <a:lstStyle/>
                    <a:p>
                      <a:pPr algn="ctr"/>
                      <a:r>
                        <a:rPr lang="en-US" dirty="0" smtClean="0"/>
                        <a:t>100h</a:t>
                      </a:r>
                      <a:endParaRPr lang="en-US"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tcPr>
                </a:tc>
              </a:tr>
              <a:tr h="736600">
                <a:tc>
                  <a:txBody>
                    <a:bodyPr/>
                    <a:lstStyle/>
                    <a:p>
                      <a:pPr algn="ctr"/>
                      <a:r>
                        <a:rPr lang="en-US" dirty="0" smtClean="0"/>
                        <a:t>120Gb</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6600">
                <a:tc>
                  <a:txBody>
                    <a:bodyPr/>
                    <a:lstStyle/>
                    <a:p>
                      <a:pPr marL="0" marR="0" indent="0" algn="ctr" defTabSz="1371509" rtl="0" eaLnBrk="1" fontAlgn="auto" latinLnBrk="0" hangingPunct="1">
                        <a:lnSpc>
                          <a:spcPct val="100000"/>
                        </a:lnSpc>
                        <a:spcBef>
                          <a:spcPts val="0"/>
                        </a:spcBef>
                        <a:spcAft>
                          <a:spcPts val="0"/>
                        </a:spcAft>
                        <a:buClrTx/>
                        <a:buSzTx/>
                        <a:buFontTx/>
                        <a:buNone/>
                        <a:tabLst/>
                        <a:defRPr/>
                      </a:pPr>
                      <a:r>
                        <a:rPr lang="en-US" dirty="0" smtClean="0"/>
                        <a:t>$0.1</a:t>
                      </a:r>
                      <a:r>
                        <a:rPr lang="en-US" baseline="0" dirty="0" smtClean="0"/>
                        <a:t> / 1Gb</a:t>
                      </a:r>
                      <a:endParaRPr lang="en-US" dirty="0" smtClean="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6600">
                <a:tc>
                  <a:txBody>
                    <a:bodyPr/>
                    <a:lstStyle/>
                    <a:p>
                      <a:pPr algn="ctr"/>
                      <a:r>
                        <a:rPr lang="en-US" dirty="0" smtClean="0"/>
                        <a:t>24h Support</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6600">
                <a:tc>
                  <a:txBody>
                    <a:bodyPr/>
                    <a:lstStyle/>
                    <a:p>
                      <a:pPr algn="ctr"/>
                      <a:r>
                        <a:rPr lang="en-US" dirty="0" smtClean="0"/>
                        <a:t>Pro Tools</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graphicFrame>
        <p:nvGraphicFramePr>
          <p:cNvPr id="19" name="表 18"/>
          <p:cNvGraphicFramePr>
            <a:graphicFrameLocks noGrp="1"/>
          </p:cNvGraphicFramePr>
          <p:nvPr>
            <p:extLst>
              <p:ext uri="{D42A27DB-BD31-4B8C-83A1-F6EECF244321}">
                <p14:modId xmlns:p14="http://schemas.microsoft.com/office/powerpoint/2010/main" val="23268868"/>
              </p:ext>
            </p:extLst>
          </p:nvPr>
        </p:nvGraphicFramePr>
        <p:xfrm>
          <a:off x="11996663" y="2462784"/>
          <a:ext cx="4425961" cy="4413504"/>
        </p:xfrm>
        <a:graphic>
          <a:graphicData uri="http://schemas.openxmlformats.org/drawingml/2006/table">
            <a:tbl>
              <a:tblPr firstRow="1" bandRow="1">
                <a:tableStyleId>{21E4AEA4-8DFA-4A89-87EB-49C32662AFE0}</a:tableStyleId>
              </a:tblPr>
              <a:tblGrid>
                <a:gridCol w="4425961"/>
              </a:tblGrid>
              <a:tr h="735584">
                <a:tc>
                  <a:txBody>
                    <a:bodyPr/>
                    <a:lstStyle/>
                    <a:p>
                      <a:pPr algn="ctr"/>
                      <a:r>
                        <a:rPr lang="en-US" b="0" dirty="0" smtClean="0">
                          <a:solidFill>
                            <a:schemeClr val="bg1">
                              <a:lumMod val="10000"/>
                              <a:lumOff val="90000"/>
                            </a:schemeClr>
                          </a:solidFill>
                        </a:rPr>
                        <a:t>Academic</a:t>
                      </a:r>
                      <a:endParaRPr lang="en-US" b="0" dirty="0">
                        <a:solidFill>
                          <a:schemeClr val="bg1">
                            <a:lumMod val="10000"/>
                            <a:lumOff val="90000"/>
                          </a:schemeClr>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tcPr>
                </a:tc>
              </a:tr>
              <a:tr h="735584">
                <a:tc>
                  <a:txBody>
                    <a:bodyPr/>
                    <a:lstStyle/>
                    <a:p>
                      <a:pPr algn="ctr"/>
                      <a:r>
                        <a:rPr lang="en-US" dirty="0" smtClean="0"/>
                        <a:t>100h</a:t>
                      </a:r>
                      <a:endParaRPr lang="en-US"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tcPr>
                </a:tc>
              </a:tr>
              <a:tr h="735584">
                <a:tc>
                  <a:txBody>
                    <a:bodyPr/>
                    <a:lstStyle/>
                    <a:p>
                      <a:pPr algn="ctr"/>
                      <a:r>
                        <a:rPr lang="en-US" dirty="0" smtClean="0"/>
                        <a:t>10Gb</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5584">
                <a:tc>
                  <a:txBody>
                    <a:bodyPr/>
                    <a:lstStyle/>
                    <a:p>
                      <a:pPr marL="0" marR="0" indent="0" algn="ctr" defTabSz="1371509" rtl="0" eaLnBrk="1" fontAlgn="auto" latinLnBrk="0" hangingPunct="1">
                        <a:lnSpc>
                          <a:spcPct val="100000"/>
                        </a:lnSpc>
                        <a:spcBef>
                          <a:spcPts val="0"/>
                        </a:spcBef>
                        <a:spcAft>
                          <a:spcPts val="0"/>
                        </a:spcAft>
                        <a:buClrTx/>
                        <a:buSzTx/>
                        <a:buFontTx/>
                        <a:buNone/>
                        <a:tabLst/>
                        <a:defRPr/>
                      </a:pPr>
                      <a:r>
                        <a:rPr lang="en-US" dirty="0" smtClean="0"/>
                        <a:t>$0.05</a:t>
                      </a:r>
                      <a:r>
                        <a:rPr lang="en-US" baseline="0" dirty="0" smtClean="0"/>
                        <a:t> / 1Gb</a:t>
                      </a:r>
                      <a:endParaRPr lang="en-US" dirty="0" smtClean="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5584">
                <a:tc>
                  <a:txBody>
                    <a:bodyPr/>
                    <a:lstStyle/>
                    <a:p>
                      <a:pPr algn="ctr"/>
                      <a:r>
                        <a:rPr lang="en-US" dirty="0" smtClean="0"/>
                        <a:t>24h Support</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5584">
                <a:tc>
                  <a:txBody>
                    <a:bodyPr/>
                    <a:lstStyle/>
                    <a:p>
                      <a:pPr algn="ctr"/>
                      <a:r>
                        <a:rPr lang="en-US" dirty="0" smtClean="0"/>
                        <a:t>Pro Tools</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9940853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134">
        <p15:prstTrans prst="pageCurlDouble"/>
      </p:transition>
    </mc:Choice>
    <mc:Fallback xmlns="">
      <p:transition spd="slow" advTm="513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4" presetClass="entr" presetSubtype="1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par>
                                <p:cTn id="8" presetID="14" presetClass="entr" presetSubtype="1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randombar(horizontal)">
                                      <p:cBhvr>
                                        <p:cTn id="10" dur="500"/>
                                        <p:tgtEl>
                                          <p:spTgt spid="20"/>
                                        </p:tgtEl>
                                      </p:cBhvr>
                                    </p:animEffect>
                                  </p:childTnLst>
                                </p:cTn>
                              </p:par>
                              <p:par>
                                <p:cTn id="11" presetID="14" presetClass="entr" presetSubtype="1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randombar(horizontal)">
                                      <p:cBhvr>
                                        <p:cTn id="13" dur="500"/>
                                        <p:tgtEl>
                                          <p:spTgt spid="25"/>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randombar(horizontal)">
                                      <p:cBhvr>
                                        <p:cTn id="17" dur="500"/>
                                        <p:tgtEl>
                                          <p:spTgt spid="18"/>
                                        </p:tgtEl>
                                      </p:cBhvr>
                                    </p:animEffect>
                                  </p:childTnLst>
                                </p:cTn>
                              </p:par>
                              <p:par>
                                <p:cTn id="18" presetID="14" presetClass="entr" presetSubtype="10"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par>
                                <p:cTn id="21" presetID="14" presetClass="entr" presetSubtype="1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randombar(horizontal)">
                                      <p:cBhvr>
                                        <p:cTn id="23" dur="500"/>
                                        <p:tgtEl>
                                          <p:spTgt spid="24"/>
                                        </p:tgtEl>
                                      </p:cBhvr>
                                    </p:animEffect>
                                  </p:childTnLst>
                                </p:cTn>
                              </p:par>
                            </p:childTnLst>
                          </p:cTn>
                        </p:par>
                        <p:par>
                          <p:cTn id="24" fill="hold">
                            <p:stCondLst>
                              <p:cond delay="1500"/>
                            </p:stCondLst>
                            <p:childTnLst>
                              <p:par>
                                <p:cTn id="25" presetID="14" presetClass="entr" presetSubtype="1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randombar(horizontal)">
                                      <p:cBhvr>
                                        <p:cTn id="27" dur="500"/>
                                        <p:tgtEl>
                                          <p:spTgt spid="19"/>
                                        </p:tgtEl>
                                      </p:cBhvr>
                                    </p:animEffect>
                                  </p:childTnLst>
                                </p:cTn>
                              </p:par>
                              <p:par>
                                <p:cTn id="28" presetID="14" presetClass="entr" presetSubtype="1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randombar(horizontal)">
                                      <p:cBhvr>
                                        <p:cTn id="30" dur="500"/>
                                        <p:tgtEl>
                                          <p:spTgt spid="22"/>
                                        </p:tgtEl>
                                      </p:cBhvr>
                                    </p:animEffect>
                                  </p:childTnLst>
                                </p:cTn>
                              </p:par>
                              <p:par>
                                <p:cTn id="31" presetID="14" presetClass="entr" presetSubtype="1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randombar(horizontal)">
                                      <p:cBhvr>
                                        <p:cTn id="33" dur="500"/>
                                        <p:tgtEl>
                                          <p:spTgt spid="23"/>
                                        </p:tgtEl>
                                      </p:cBhvr>
                                    </p:animEffect>
                                  </p:childTnLst>
                                </p:cTn>
                              </p:par>
                            </p:childTnLst>
                          </p:cTn>
                        </p:par>
                        <p:par>
                          <p:cTn id="34" fill="hold">
                            <p:stCondLst>
                              <p:cond delay="2000"/>
                            </p:stCondLst>
                            <p:childTnLst>
                              <p:par>
                                <p:cTn id="35" presetID="42" presetClass="entr" presetSubtype="0" fill="hold" grpId="0" nodeType="afterEffect">
                                  <p:stCondLst>
                                    <p:cond delay="0"/>
                                  </p:stCondLst>
                                  <p:childTnLst>
                                    <p:set>
                                      <p:cBhvr>
                                        <p:cTn id="36" dur="1" fill="hold">
                                          <p:stCondLst>
                                            <p:cond delay="0"/>
                                          </p:stCondLst>
                                        </p:cTn>
                                        <p:tgtEl>
                                          <p:spTgt spid="15">
                                            <p:txEl>
                                              <p:pRg st="0" end="0"/>
                                            </p:txEl>
                                          </p:spTgt>
                                        </p:tgtEl>
                                        <p:attrNameLst>
                                          <p:attrName>style.visibility</p:attrName>
                                        </p:attrNameLst>
                                      </p:cBhvr>
                                      <p:to>
                                        <p:strVal val="visible"/>
                                      </p:to>
                                    </p:set>
                                    <p:animEffect transition="in" filter="fade">
                                      <p:cBhvr>
                                        <p:cTn id="37" dur="1000"/>
                                        <p:tgtEl>
                                          <p:spTgt spid="15">
                                            <p:txEl>
                                              <p:pRg st="0" end="0"/>
                                            </p:txEl>
                                          </p:spTgt>
                                        </p:tgtEl>
                                      </p:cBhvr>
                                    </p:animEffect>
                                    <p:anim calcmode="lin" valueType="num">
                                      <p:cBhvr>
                                        <p:cTn id="38" dur="10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39" dur="10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animEffect transition="in" filter="fade">
                                      <p:cBhvr>
                                        <p:cTn id="43" dur="1000"/>
                                        <p:tgtEl>
                                          <p:spTgt spid="16">
                                            <p:txEl>
                                              <p:pRg st="0" end="0"/>
                                            </p:txEl>
                                          </p:spTgt>
                                        </p:tgtEl>
                                      </p:cBhvr>
                                    </p:animEffect>
                                    <p:anim calcmode="lin" valueType="num">
                                      <p:cBhvr>
                                        <p:cTn id="44" dur="10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45" dur="1000" fill="hold"/>
                                        <p:tgtEl>
                                          <p:spTgt spid="1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6"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Key Takeaways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32</a:t>
            </a:fld>
            <a:endParaRPr lang="en-US" sz="7200" dirty="0">
              <a:latin typeface="+mj-lt"/>
            </a:endParaRPr>
          </a:p>
        </p:txBody>
      </p:sp>
      <p:sp>
        <p:nvSpPr>
          <p:cNvPr id="9" name="テキスト プレースホルダー 8"/>
          <p:cNvSpPr>
            <a:spLocks noGrp="1"/>
          </p:cNvSpPr>
          <p:nvPr>
            <p:ph type="body" sz="quarter" idx="13"/>
          </p:nvPr>
        </p:nvSpPr>
        <p:spPr/>
        <p:txBody>
          <a:bodyPr/>
          <a:lstStyle/>
          <a:p>
            <a:r>
              <a:rPr lang="en-US" dirty="0"/>
              <a:t>Lorem ipsum dolor sit amet, sit dicunt vidisse dolorum no.</a:t>
            </a:r>
          </a:p>
          <a:p>
            <a:endParaRPr lang="en-US" dirty="0"/>
          </a:p>
        </p:txBody>
      </p:sp>
      <p:sp>
        <p:nvSpPr>
          <p:cNvPr id="10" name="テキスト プレースホルダー 9"/>
          <p:cNvSpPr>
            <a:spLocks noGrp="1"/>
          </p:cNvSpPr>
          <p:nvPr>
            <p:ph type="body" sz="quarter" idx="15"/>
          </p:nvPr>
        </p:nvSpPr>
        <p:spPr/>
        <p:txBody>
          <a:bodyPr/>
          <a:lstStyle/>
          <a:p>
            <a:r>
              <a:rPr lang="en-US" dirty="0"/>
              <a:t>Lorem ipsum</a:t>
            </a:r>
          </a:p>
        </p:txBody>
      </p:sp>
      <p:sp>
        <p:nvSpPr>
          <p:cNvPr id="11" name="テキスト プレースホルダー 10"/>
          <p:cNvSpPr>
            <a:spLocks noGrp="1"/>
          </p:cNvSpPr>
          <p:nvPr>
            <p:ph type="body" sz="quarter" idx="16"/>
          </p:nvPr>
        </p:nvSpPr>
        <p:spPr/>
        <p:txBody>
          <a:bodyPr/>
          <a:lstStyle/>
          <a:p>
            <a:r>
              <a:rPr lang="en-US" dirty="0"/>
              <a:t>Vim cu quodsi</a:t>
            </a:r>
          </a:p>
        </p:txBody>
      </p:sp>
      <p:sp>
        <p:nvSpPr>
          <p:cNvPr id="12" name="テキスト プレースホルダー 11"/>
          <p:cNvSpPr>
            <a:spLocks noGrp="1"/>
          </p:cNvSpPr>
          <p:nvPr>
            <p:ph type="body" sz="quarter" idx="18"/>
          </p:nvPr>
        </p:nvSpPr>
        <p:spPr/>
        <p:txBody>
          <a:bodyPr/>
          <a:lstStyle/>
          <a:p>
            <a:r>
              <a:rPr lang="en-US" dirty="0"/>
              <a:t>At harum legere</a:t>
            </a:r>
          </a:p>
        </p:txBody>
      </p:sp>
      <p:sp>
        <p:nvSpPr>
          <p:cNvPr id="13" name="テキスト プレースホルダー 12"/>
          <p:cNvSpPr>
            <a:spLocks noGrp="1"/>
          </p:cNvSpPr>
          <p:nvPr>
            <p:ph type="body" sz="quarter" idx="19"/>
          </p:nvPr>
        </p:nvSpPr>
        <p:spPr/>
        <p:txBody>
          <a:bodyPr/>
          <a:lstStyle/>
          <a:p>
            <a:r>
              <a:rPr lang="en-US" dirty="0"/>
              <a:t>Ei duo commodo bonorum. Duis vulputate vix eu. Id maiorum contentiones nam, omnis facilisis </a:t>
            </a:r>
            <a:r>
              <a:rPr lang="en-US" dirty="0">
                <a:solidFill>
                  <a:schemeClr val="accent2"/>
                </a:solidFill>
              </a:rPr>
              <a:t>maiestatis eum </a:t>
            </a:r>
            <a:r>
              <a:rPr lang="en-US" dirty="0"/>
              <a:t>no, fabellas consequat eam cu.</a:t>
            </a:r>
          </a:p>
        </p:txBody>
      </p:sp>
      <p:sp>
        <p:nvSpPr>
          <p:cNvPr id="14" name="テキスト プレースホルダー 13"/>
          <p:cNvSpPr>
            <a:spLocks noGrp="1"/>
          </p:cNvSpPr>
          <p:nvPr>
            <p:ph type="body" sz="quarter" idx="20"/>
          </p:nvPr>
        </p:nvSpPr>
        <p:spPr/>
        <p:txBody>
          <a:bodyPr/>
          <a:lstStyle/>
          <a:p>
            <a:r>
              <a:rPr lang="en-US" dirty="0"/>
              <a:t>Eu tale illud quodsi vis. Partem dignissim mea in. </a:t>
            </a:r>
            <a:r>
              <a:rPr lang="en-US" dirty="0">
                <a:solidFill>
                  <a:schemeClr val="accent2"/>
                </a:solidFill>
              </a:rPr>
              <a:t>Id nostrum delectus neglegentur ius</a:t>
            </a:r>
            <a:r>
              <a:rPr lang="en-US" dirty="0"/>
              <a:t>, cum eirmod appareat appellantur eu</a:t>
            </a:r>
            <a:r>
              <a:rPr lang="en-US" dirty="0" smtClean="0"/>
              <a:t>.</a:t>
            </a:r>
            <a:endParaRPr lang="en-US" dirty="0"/>
          </a:p>
        </p:txBody>
      </p:sp>
      <p:sp>
        <p:nvSpPr>
          <p:cNvPr id="15" name="テキスト プレースホルダー 14"/>
          <p:cNvSpPr>
            <a:spLocks noGrp="1"/>
          </p:cNvSpPr>
          <p:nvPr>
            <p:ph type="body" sz="quarter" idx="22"/>
          </p:nvPr>
        </p:nvSpPr>
        <p:spPr/>
        <p:txBody>
          <a:bodyPr/>
          <a:lstStyle/>
          <a:p>
            <a:r>
              <a:rPr lang="en-US" dirty="0"/>
              <a:t>Doctus tamquam te usu. Vim cu quodsi philosophia, ut utamur eleifend dignissim pri, augue equidem recteque in ius. </a:t>
            </a:r>
          </a:p>
          <a:p>
            <a:endParaRPr lang="en-US" dirty="0"/>
          </a:p>
        </p:txBody>
      </p:sp>
      <p:sp>
        <p:nvSpPr>
          <p:cNvPr id="16" name="テキスト プレースホルダー 15"/>
          <p:cNvSpPr>
            <a:spLocks noGrp="1"/>
          </p:cNvSpPr>
          <p:nvPr>
            <p:ph type="body" sz="quarter" idx="23"/>
          </p:nvPr>
        </p:nvSpPr>
        <p:spPr/>
        <p:txBody>
          <a:bodyPr/>
          <a:lstStyle/>
          <a:p>
            <a:r>
              <a:rPr lang="en-US" dirty="0"/>
              <a:t>Eu tale illud</a:t>
            </a:r>
          </a:p>
        </p:txBody>
      </p:sp>
      <p:sp>
        <p:nvSpPr>
          <p:cNvPr id="17" name="テキスト プレースホルダー 16"/>
          <p:cNvSpPr>
            <a:spLocks noGrp="1"/>
          </p:cNvSpPr>
          <p:nvPr>
            <p:ph type="body" sz="quarter" idx="24"/>
          </p:nvPr>
        </p:nvSpPr>
        <p:spPr/>
        <p:txBody>
          <a:bodyPr/>
          <a:lstStyle/>
          <a:p>
            <a:r>
              <a:rPr lang="en-US" dirty="0"/>
              <a:t>Lorem ipsum</a:t>
            </a:r>
          </a:p>
        </p:txBody>
      </p:sp>
      <p:sp>
        <p:nvSpPr>
          <p:cNvPr id="18" name="テキスト プレースホルダー 17"/>
          <p:cNvSpPr>
            <a:spLocks noGrp="1"/>
          </p:cNvSpPr>
          <p:nvPr>
            <p:ph type="body" sz="quarter" idx="25"/>
          </p:nvPr>
        </p:nvSpPr>
        <p:spPr/>
        <p:txBody>
          <a:bodyPr/>
          <a:lstStyle/>
          <a:p>
            <a:r>
              <a:rPr lang="en-US" dirty="0"/>
              <a:t>Eu tale illud</a:t>
            </a:r>
          </a:p>
        </p:txBody>
      </p:sp>
      <p:sp>
        <p:nvSpPr>
          <p:cNvPr id="19" name="テキスト プレースホルダー 18"/>
          <p:cNvSpPr>
            <a:spLocks noGrp="1"/>
          </p:cNvSpPr>
          <p:nvPr>
            <p:ph type="body" sz="quarter" idx="26"/>
          </p:nvPr>
        </p:nvSpPr>
        <p:spPr/>
        <p:txBody>
          <a:bodyPr/>
          <a:lstStyle/>
          <a:p>
            <a:r>
              <a:rPr lang="en-US" dirty="0"/>
              <a:t>Ne animal accumsan vim, duo vide docendi assueverit ne. Nisl appetere sed cu, mea cu alii admodum lucilius, no qui odio intellegat democritum.</a:t>
            </a:r>
          </a:p>
        </p:txBody>
      </p:sp>
      <p:sp>
        <p:nvSpPr>
          <p:cNvPr id="20" name="テキスト プレースホルダー 19"/>
          <p:cNvSpPr>
            <a:spLocks noGrp="1"/>
          </p:cNvSpPr>
          <p:nvPr>
            <p:ph type="body" sz="quarter" idx="27"/>
          </p:nvPr>
        </p:nvSpPr>
        <p:spPr/>
        <p:txBody>
          <a:bodyPr>
            <a:normAutofit/>
          </a:bodyPr>
          <a:lstStyle/>
          <a:p>
            <a:r>
              <a:rPr lang="en-US" dirty="0"/>
              <a:t>Sit ea tale discere consetetur, dicat inani forensibus in his. </a:t>
            </a:r>
            <a:r>
              <a:rPr lang="en-US" dirty="0">
                <a:solidFill>
                  <a:schemeClr val="accent2"/>
                </a:solidFill>
              </a:rPr>
              <a:t>Aeque sensibus ei his</a:t>
            </a:r>
            <a:r>
              <a:rPr lang="en-US" dirty="0"/>
              <a:t>, velit utroque concludaturque ius eu. </a:t>
            </a:r>
          </a:p>
        </p:txBody>
      </p:sp>
      <p:sp>
        <p:nvSpPr>
          <p:cNvPr id="21" name="テキスト プレースホルダー 20"/>
          <p:cNvSpPr>
            <a:spLocks noGrp="1"/>
          </p:cNvSpPr>
          <p:nvPr>
            <p:ph type="body" sz="quarter" idx="28"/>
          </p:nvPr>
        </p:nvSpPr>
        <p:spPr/>
        <p:txBody>
          <a:bodyPr/>
          <a:lstStyle/>
          <a:p>
            <a:r>
              <a:rPr lang="en-US" dirty="0"/>
              <a:t>Ne animal accumsan vim, duo vide docendi assueverit ne. </a:t>
            </a:r>
            <a:r>
              <a:rPr lang="en-US" dirty="0">
                <a:solidFill>
                  <a:schemeClr val="accent2"/>
                </a:solidFill>
              </a:rPr>
              <a:t>Nisl appetere sed cu</a:t>
            </a:r>
            <a:r>
              <a:rPr lang="en-US" dirty="0"/>
              <a:t>, mea cu alii admodum lucilius, no qui odio intellegat democritum.</a:t>
            </a:r>
          </a:p>
          <a:p>
            <a:endParaRPr lang="en-US" dirty="0"/>
          </a:p>
        </p:txBody>
      </p:sp>
    </p:spTree>
    <p:extLst>
      <p:ext uri="{BB962C8B-B14F-4D97-AF65-F5344CB8AC3E}">
        <p14:creationId xmlns:p14="http://schemas.microsoft.com/office/powerpoint/2010/main" val="2155199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487">
        <p15:prstTrans prst="pageCurlDouble"/>
      </p:transition>
    </mc:Choice>
    <mc:Fallback xmlns="">
      <p:transition spd="slow" advTm="7487">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5"/>
          </p:nvPr>
        </p:nvSpPr>
        <p:spPr/>
      </p:sp>
      <p:pic>
        <p:nvPicPr>
          <p:cNvPr id="22" name="図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6543" y="961427"/>
            <a:ext cx="13195280" cy="2306936"/>
          </a:xfrm>
          <a:prstGeom prst="rect">
            <a:avLst/>
          </a:prstGeom>
        </p:spPr>
      </p:pic>
      <p:sp>
        <p:nvSpPr>
          <p:cNvPr id="18" name="タイトル 17"/>
          <p:cNvSpPr>
            <a:spLocks noGrp="1"/>
          </p:cNvSpPr>
          <p:nvPr>
            <p:ph type="ctrTitle"/>
          </p:nvPr>
        </p:nvSpPr>
        <p:spPr/>
        <p:txBody>
          <a:bodyPr/>
          <a:lstStyle/>
          <a:p>
            <a:r>
              <a:rPr lang="en-US" dirty="0" smtClean="0"/>
              <a:t>Step by Step</a:t>
            </a:r>
            <a:endParaRPr lang="en-US" dirty="0"/>
          </a:p>
        </p:txBody>
      </p:sp>
      <p:sp>
        <p:nvSpPr>
          <p:cNvPr id="19" name="サブタイトル 18"/>
          <p:cNvSpPr>
            <a:spLocks noGrp="1"/>
          </p:cNvSpPr>
          <p:nvPr>
            <p:ph type="subTitle" idx="1"/>
          </p:nvPr>
        </p:nvSpPr>
        <p:spPr/>
        <p:txBody>
          <a:bodyPr/>
          <a:lstStyle/>
          <a:p>
            <a:r>
              <a:rPr lang="en-US" dirty="0" smtClean="0"/>
              <a:t>Don’t be afraid. You have the power to create your future.</a:t>
            </a:r>
            <a:endParaRPr lang="en-US" dirty="0"/>
          </a:p>
        </p:txBody>
      </p:sp>
    </p:spTree>
    <p:extLst>
      <p:ext uri="{BB962C8B-B14F-4D97-AF65-F5344CB8AC3E}">
        <p14:creationId xmlns:p14="http://schemas.microsoft.com/office/powerpoint/2010/main" val="3247638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000">
        <p15:prstTrans prst="prestig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lstStyle/>
          <a:p>
            <a:r>
              <a:rPr lang="en-US" dirty="0" smtClean="0"/>
              <a:t>That’s all. Thank you very much! </a:t>
            </a:r>
            <a:r>
              <a:rPr lang="en-US" dirty="0" smtClean="0">
                <a:sym typeface="Wingdings" panose="05000000000000000000" pitchFamily="2" charset="2"/>
              </a:rPr>
              <a:t></a:t>
            </a:r>
            <a:endParaRPr lang="en-US" dirty="0"/>
          </a:p>
        </p:txBody>
      </p:sp>
      <p:sp>
        <p:nvSpPr>
          <p:cNvPr id="6" name="サブタイトル 5"/>
          <p:cNvSpPr>
            <a:spLocks noGrp="1"/>
          </p:cNvSpPr>
          <p:nvPr>
            <p:ph type="subTitle" idx="1"/>
          </p:nvPr>
        </p:nvSpPr>
        <p:spPr/>
        <p:txBody>
          <a:bodyPr/>
          <a:lstStyle/>
          <a:p>
            <a:r>
              <a:rPr lang="en-US" dirty="0" smtClean="0"/>
              <a:t>Any Questions?</a:t>
            </a:r>
            <a:endParaRPr lang="en-US" dirty="0"/>
          </a:p>
        </p:txBody>
      </p:sp>
      <p:sp>
        <p:nvSpPr>
          <p:cNvPr id="7" name="テキスト プレースホルダー 6"/>
          <p:cNvSpPr>
            <a:spLocks noGrp="1"/>
          </p:cNvSpPr>
          <p:nvPr>
            <p:ph type="body" sz="quarter" idx="15"/>
          </p:nvPr>
        </p:nvSpPr>
        <p:spPr/>
        <p:txBody>
          <a:bodyPr>
            <a:normAutofit/>
          </a:bodyPr>
          <a:lstStyle/>
          <a:p>
            <a:pPr>
              <a:lnSpc>
                <a:spcPct val="100000"/>
              </a:lnSpc>
            </a:pPr>
            <a:r>
              <a:rPr lang="en-US" dirty="0"/>
              <a:t>Jun Akizaki - </a:t>
            </a:r>
            <a:r>
              <a:rPr lang="en-US" dirty="0">
                <a:hlinkClick r:id="rId2"/>
              </a:rPr>
              <a:t>http://</a:t>
            </a:r>
            <a:r>
              <a:rPr lang="en-US" dirty="0" smtClean="0">
                <a:hlinkClick r:id="rId2"/>
              </a:rPr>
              <a:t>thepopp.com</a:t>
            </a:r>
            <a:r>
              <a:rPr lang="en-US" dirty="0" smtClean="0"/>
              <a:t>.</a:t>
            </a:r>
            <a:br>
              <a:rPr lang="en-US" dirty="0" smtClean="0"/>
            </a:br>
            <a:r>
              <a:rPr lang="en-US" dirty="0" smtClean="0"/>
              <a:t>Used </a:t>
            </a:r>
            <a:r>
              <a:rPr lang="en-US" dirty="0"/>
              <a:t>Font: </a:t>
            </a:r>
            <a:r>
              <a:rPr lang="en-US" dirty="0" smtClean="0"/>
              <a:t>Aileron Family.</a:t>
            </a:r>
            <a:br>
              <a:rPr lang="en-US" dirty="0" smtClean="0"/>
            </a:br>
            <a:r>
              <a:rPr lang="en-US" dirty="0" smtClean="0"/>
              <a:t>Icon</a:t>
            </a:r>
            <a:r>
              <a:rPr lang="en-US" dirty="0"/>
              <a:t>: Font generated </a:t>
            </a:r>
            <a:r>
              <a:rPr lang="en-US" dirty="0" smtClean="0"/>
              <a:t>by </a:t>
            </a:r>
            <a:r>
              <a:rPr lang="en-US" dirty="0" smtClean="0">
                <a:hlinkClick r:id="rId3"/>
              </a:rPr>
              <a:t>flaticon.com</a:t>
            </a:r>
            <a:r>
              <a:rPr lang="en-US" dirty="0" smtClean="0"/>
              <a:t> under </a:t>
            </a:r>
            <a:r>
              <a:rPr lang="en-US" dirty="0" smtClean="0">
                <a:hlinkClick r:id="rId4"/>
              </a:rPr>
              <a:t>CC BY</a:t>
            </a:r>
            <a:r>
              <a:rPr lang="en-US" dirty="0" smtClean="0"/>
              <a:t>.</a:t>
            </a:r>
            <a:br>
              <a:rPr lang="en-US" dirty="0" smtClean="0"/>
            </a:br>
            <a:r>
              <a:rPr lang="en-US" dirty="0" smtClean="0"/>
              <a:t>The </a:t>
            </a:r>
            <a:r>
              <a:rPr lang="en-US" dirty="0"/>
              <a:t>authors </a:t>
            </a:r>
            <a:r>
              <a:rPr lang="en-US" dirty="0" smtClean="0"/>
              <a:t>are: </a:t>
            </a:r>
            <a:r>
              <a:rPr lang="en-US" dirty="0" smtClean="0">
                <a:hlinkClick r:id="rId5"/>
              </a:rPr>
              <a:t>Stephen </a:t>
            </a:r>
            <a:r>
              <a:rPr lang="en-US" dirty="0">
                <a:hlinkClick r:id="rId5"/>
              </a:rPr>
              <a:t>Hutchings</a:t>
            </a:r>
            <a:r>
              <a:rPr lang="en-US" dirty="0" smtClean="0"/>
              <a:t>.</a:t>
            </a:r>
            <a:endParaRPr lang="en-US" dirty="0"/>
          </a:p>
        </p:txBody>
      </p:sp>
    </p:spTree>
    <p:extLst>
      <p:ext uri="{BB962C8B-B14F-4D97-AF65-F5344CB8AC3E}">
        <p14:creationId xmlns:p14="http://schemas.microsoft.com/office/powerpoint/2010/main" val="249418724"/>
      </p:ext>
    </p:extLst>
  </p:cSld>
  <p:clrMapOvr>
    <a:masterClrMapping/>
  </p:clrMapOvr>
  <mc:AlternateContent xmlns:mc="http://schemas.openxmlformats.org/markup-compatibility/2006" xmlns:p14="http://schemas.microsoft.com/office/powerpoint/2010/main">
    <mc:Choice Requires="p14">
      <p:transition spd="slow" p14:dur="1500" advTm="10205">
        <p14:vortex dir="r"/>
      </p:transition>
    </mc:Choice>
    <mc:Fallback xmlns="">
      <p:transition spd="slow" advTm="10205">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en-US" dirty="0" smtClean="0"/>
              <a:t>About Us</a:t>
            </a:r>
            <a:endParaRPr lang="en-US" dirty="0"/>
          </a:p>
        </p:txBody>
      </p:sp>
      <p:sp>
        <p:nvSpPr>
          <p:cNvPr id="3" name="サブタイトル 2"/>
          <p:cNvSpPr>
            <a:spLocks noGrp="1"/>
          </p:cNvSpPr>
          <p:nvPr>
            <p:ph type="subTitle" idx="1"/>
          </p:nvPr>
        </p:nvSpPr>
        <p:spPr/>
        <p:txBody>
          <a:bodyPr>
            <a:normAutofit/>
          </a:bodyPr>
          <a:lstStyle/>
          <a:p>
            <a:r>
              <a:rPr lang="en-US" dirty="0" smtClean="0"/>
              <a:t>We are awesome!</a:t>
            </a:r>
          </a:p>
        </p:txBody>
      </p:sp>
      <p:sp>
        <p:nvSpPr>
          <p:cNvPr id="4" name="テキスト プレースホルダー 3"/>
          <p:cNvSpPr>
            <a:spLocks noGrp="1"/>
          </p:cNvSpPr>
          <p:nvPr>
            <p:ph type="body" sz="quarter" idx="14"/>
          </p:nvPr>
        </p:nvSpPr>
        <p:spPr/>
        <p:txBody>
          <a:bodyPr>
            <a:normAutofit lnSpcReduction="10000"/>
          </a:bodyPr>
          <a:lstStyle/>
          <a:p>
            <a:r>
              <a:rPr lang="en-US" dirty="0" smtClean="0"/>
              <a:t>Section 01</a:t>
            </a:r>
            <a:endParaRPr lang="en-US" dirty="0"/>
          </a:p>
        </p:txBody>
      </p:sp>
    </p:spTree>
    <p:extLst>
      <p:ext uri="{BB962C8B-B14F-4D97-AF65-F5344CB8AC3E}">
        <p14:creationId xmlns:p14="http://schemas.microsoft.com/office/powerpoint/2010/main" val="3838259258"/>
      </p:ext>
    </p:extLst>
  </p:cSld>
  <p:clrMapOvr>
    <a:masterClrMapping/>
  </p:clrMapOvr>
  <mc:AlternateContent xmlns:mc="http://schemas.openxmlformats.org/markup-compatibility/2006" xmlns:p14="http://schemas.microsoft.com/office/powerpoint/2010/main">
    <mc:Choice Requires="p14">
      <p:transition spd="slow" p14:dur="1250" advTm="2161">
        <p14:flip dir="r"/>
      </p:transition>
    </mc:Choice>
    <mc:Fallback xmlns="">
      <p:transition spd="slow" advTm="2161">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We are Pathfinders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5</a:t>
            </a:fld>
            <a:endParaRPr lang="en-US" sz="7200" dirty="0">
              <a:latin typeface="+mj-lt"/>
            </a:endParaRPr>
          </a:p>
        </p:txBody>
      </p:sp>
      <p:sp>
        <p:nvSpPr>
          <p:cNvPr id="5" name="テキスト プレースホルダー 4"/>
          <p:cNvSpPr>
            <a:spLocks noGrp="1"/>
          </p:cNvSpPr>
          <p:nvPr>
            <p:ph type="body" sz="quarter" idx="13"/>
          </p:nvPr>
        </p:nvSpPr>
        <p:spPr/>
        <p:txBody>
          <a:bodyPr/>
          <a:lstStyle/>
          <a:p>
            <a:r>
              <a:rPr lang="en-US" dirty="0"/>
              <a:t>Lorem ipsum dolor sit amet, sit dicunt vidisse dolorum no.</a:t>
            </a:r>
          </a:p>
        </p:txBody>
      </p:sp>
      <p:sp>
        <p:nvSpPr>
          <p:cNvPr id="17" name="テキスト プレースホルダー 16"/>
          <p:cNvSpPr>
            <a:spLocks noGrp="1"/>
          </p:cNvSpPr>
          <p:nvPr>
            <p:ph type="body" sz="quarter" idx="14"/>
          </p:nvPr>
        </p:nvSpPr>
        <p:spPr/>
        <p:txBody>
          <a:bodyPr/>
          <a:lstStyle/>
          <a:p>
            <a:r>
              <a:rPr lang="en-US" dirty="0" smtClean="0"/>
              <a:t>Going to places that no one knows</a:t>
            </a:r>
            <a:endParaRPr lang="en-US" dirty="0"/>
          </a:p>
        </p:txBody>
      </p:sp>
      <p:sp>
        <p:nvSpPr>
          <p:cNvPr id="18" name="テキスト プレースホルダー 17"/>
          <p:cNvSpPr>
            <a:spLocks noGrp="1"/>
          </p:cNvSpPr>
          <p:nvPr>
            <p:ph type="body" sz="quarter" idx="15"/>
          </p:nvPr>
        </p:nvSpPr>
        <p:spPr/>
        <p:txBody>
          <a:bodyPr>
            <a:normAutofit/>
          </a:bodyPr>
          <a:lstStyle/>
          <a:p>
            <a:r>
              <a:rPr lang="en-US" dirty="0"/>
              <a:t>Mea magna animal inimicus cu, ad quo omnes vitae indoctum. Ad est nibh magna, id sea iudico explicari dignissim. Te mazim iudico iracundia duo, vocent gloriatur forensibus his ut. Mutat sententiae scribentur quo ne. Vis et movet feugait tibique, te alterum phaedrum volutpat eos. Eos no blandit eleifend urbanitas</a:t>
            </a:r>
            <a:r>
              <a:rPr lang="en-US" dirty="0" smtClean="0"/>
              <a:t>.</a:t>
            </a:r>
            <a:endParaRPr lang="en-US" dirty="0"/>
          </a:p>
          <a:p>
            <a:r>
              <a:rPr lang="en-US" dirty="0"/>
              <a:t>Sed ea maiestatis vituperatoribus, ei tation fastidii mei. Suavitate assueverit eu ius, ea vero oblique cum. Id placerat aliquando cum, ne porro constituto duo. Ut vel aliquid splendide quaerendum, </a:t>
            </a:r>
            <a:r>
              <a:rPr lang="en-US" dirty="0" smtClean="0"/>
              <a:t>quo omnesque erroribus ei. Sit ad percipit sadipscing necessitatibus, cu nam quem nominavi verterem. In eos nusquam apeirian complectitur.</a:t>
            </a:r>
            <a:endParaRPr lang="en-US" dirty="0"/>
          </a:p>
        </p:txBody>
      </p:sp>
      <p:sp>
        <p:nvSpPr>
          <p:cNvPr id="6" name="図プレースホルダー 5"/>
          <p:cNvSpPr>
            <a:spLocks noGrp="1"/>
          </p:cNvSpPr>
          <p:nvPr>
            <p:ph type="pic" sz="quarter" idx="16"/>
          </p:nvPr>
        </p:nvSpPr>
        <p:spPr/>
      </p:sp>
    </p:spTree>
    <p:extLst>
      <p:ext uri="{BB962C8B-B14F-4D97-AF65-F5344CB8AC3E}">
        <p14:creationId xmlns:p14="http://schemas.microsoft.com/office/powerpoint/2010/main" val="15005035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47">
        <p15:prstTrans prst="wind"/>
      </p:transition>
    </mc:Choice>
    <mc:Fallback xmlns="">
      <p:transition spd="slow" advTm="3047">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dirty="0" smtClean="0"/>
              <a:t>Our History</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6</a:t>
            </a:fld>
            <a:endParaRPr lang="en-US" sz="7200" dirty="0">
              <a:latin typeface="+mj-lt"/>
            </a:endParaRPr>
          </a:p>
        </p:txBody>
      </p:sp>
      <p:sp>
        <p:nvSpPr>
          <p:cNvPr id="10" name="テキスト プレースホルダー 9"/>
          <p:cNvSpPr>
            <a:spLocks noGrp="1"/>
          </p:cNvSpPr>
          <p:nvPr>
            <p:ph type="body" sz="quarter" idx="13"/>
          </p:nvPr>
        </p:nvSpPr>
        <p:spPr/>
        <p:txBody>
          <a:bodyPr/>
          <a:lstStyle/>
          <a:p>
            <a:r>
              <a:rPr lang="en-US" dirty="0"/>
              <a:t>Lorem ipsum dolor sit amet, sit dicunt vidisse dolorum no.</a:t>
            </a:r>
          </a:p>
          <a:p>
            <a:endParaRPr lang="en-US" dirty="0"/>
          </a:p>
        </p:txBody>
      </p:sp>
      <p:sp>
        <p:nvSpPr>
          <p:cNvPr id="11" name="テキスト プレースホルダー 10"/>
          <p:cNvSpPr>
            <a:spLocks noGrp="1"/>
          </p:cNvSpPr>
          <p:nvPr>
            <p:ph type="body" sz="quarter" idx="14"/>
          </p:nvPr>
        </p:nvSpPr>
        <p:spPr/>
        <p:txBody>
          <a:bodyPr>
            <a:normAutofit lnSpcReduction="10000"/>
          </a:bodyPr>
          <a:lstStyle/>
          <a:p>
            <a:r>
              <a:rPr lang="en-US" dirty="0" smtClean="0"/>
              <a:t>1980</a:t>
            </a:r>
            <a:endParaRPr lang="en-US" dirty="0"/>
          </a:p>
        </p:txBody>
      </p:sp>
      <p:sp>
        <p:nvSpPr>
          <p:cNvPr id="12" name="テキスト プレースホルダー 11"/>
          <p:cNvSpPr>
            <a:spLocks noGrp="1"/>
          </p:cNvSpPr>
          <p:nvPr>
            <p:ph type="body" sz="quarter" idx="15"/>
          </p:nvPr>
        </p:nvSpPr>
        <p:spPr/>
        <p:txBody>
          <a:bodyPr/>
          <a:lstStyle/>
          <a:p>
            <a:r>
              <a:rPr lang="en-US" dirty="0">
                <a:solidFill>
                  <a:schemeClr val="bg1">
                    <a:lumMod val="90000"/>
                    <a:lumOff val="10000"/>
                  </a:schemeClr>
                </a:solidFill>
              </a:rPr>
              <a:t>Lorem ipsum dolor sit amet, everti fuisset dolores ex cum, per ad vidit falli omnium. </a:t>
            </a:r>
          </a:p>
        </p:txBody>
      </p:sp>
      <p:sp>
        <p:nvSpPr>
          <p:cNvPr id="13" name="テキスト プレースホルダー 12"/>
          <p:cNvSpPr>
            <a:spLocks noGrp="1"/>
          </p:cNvSpPr>
          <p:nvPr>
            <p:ph type="body" sz="quarter" idx="16"/>
          </p:nvPr>
        </p:nvSpPr>
        <p:spPr/>
        <p:txBody>
          <a:bodyPr>
            <a:normAutofit lnSpcReduction="10000"/>
          </a:bodyPr>
          <a:lstStyle/>
          <a:p>
            <a:r>
              <a:rPr lang="en-US" dirty="0" smtClean="0"/>
              <a:t>1990</a:t>
            </a:r>
            <a:endParaRPr lang="en-US" dirty="0"/>
          </a:p>
        </p:txBody>
      </p:sp>
      <p:sp>
        <p:nvSpPr>
          <p:cNvPr id="14" name="テキスト プレースホルダー 13"/>
          <p:cNvSpPr>
            <a:spLocks noGrp="1"/>
          </p:cNvSpPr>
          <p:nvPr>
            <p:ph type="body" sz="quarter" idx="17"/>
          </p:nvPr>
        </p:nvSpPr>
        <p:spPr/>
        <p:txBody>
          <a:bodyPr anchor="t">
            <a:normAutofit lnSpcReduction="10000"/>
          </a:bodyPr>
          <a:lstStyle/>
          <a:p>
            <a:r>
              <a:rPr lang="en-US" dirty="0" smtClean="0"/>
              <a:t>2000</a:t>
            </a:r>
            <a:endParaRPr lang="en-US" dirty="0"/>
          </a:p>
        </p:txBody>
      </p:sp>
      <p:sp>
        <p:nvSpPr>
          <p:cNvPr id="15" name="テキスト プレースホルダー 14"/>
          <p:cNvSpPr>
            <a:spLocks noGrp="1"/>
          </p:cNvSpPr>
          <p:nvPr>
            <p:ph type="body" sz="quarter" idx="18"/>
          </p:nvPr>
        </p:nvSpPr>
        <p:spPr/>
        <p:txBody>
          <a:bodyPr>
            <a:normAutofit lnSpcReduction="10000"/>
          </a:bodyPr>
          <a:lstStyle/>
          <a:p>
            <a:r>
              <a:rPr lang="en-US" dirty="0" smtClean="0"/>
              <a:t>2010</a:t>
            </a:r>
            <a:endParaRPr lang="en-US" dirty="0"/>
          </a:p>
        </p:txBody>
      </p:sp>
      <p:sp>
        <p:nvSpPr>
          <p:cNvPr id="16" name="テキスト プレースホルダー 15"/>
          <p:cNvSpPr>
            <a:spLocks noGrp="1"/>
          </p:cNvSpPr>
          <p:nvPr>
            <p:ph type="body" sz="quarter" idx="19"/>
          </p:nvPr>
        </p:nvSpPr>
        <p:spPr/>
        <p:txBody>
          <a:bodyPr>
            <a:normAutofit lnSpcReduction="10000"/>
          </a:bodyPr>
          <a:lstStyle/>
          <a:p>
            <a:r>
              <a:rPr lang="en-US" dirty="0" smtClean="0">
                <a:solidFill>
                  <a:schemeClr val="accent2"/>
                </a:solidFill>
              </a:rPr>
              <a:t>Now</a:t>
            </a:r>
            <a:endParaRPr lang="en-US" dirty="0">
              <a:solidFill>
                <a:schemeClr val="accent2"/>
              </a:solidFill>
            </a:endParaRPr>
          </a:p>
        </p:txBody>
      </p:sp>
      <p:sp>
        <p:nvSpPr>
          <p:cNvPr id="17" name="テキスト プレースホルダー 16"/>
          <p:cNvSpPr>
            <a:spLocks noGrp="1"/>
          </p:cNvSpPr>
          <p:nvPr>
            <p:ph type="body" sz="quarter" idx="20"/>
          </p:nvPr>
        </p:nvSpPr>
        <p:spPr/>
        <p:txBody>
          <a:bodyPr>
            <a:normAutofit/>
          </a:bodyPr>
          <a:lstStyle/>
          <a:p>
            <a:r>
              <a:rPr lang="en-US" dirty="0"/>
              <a:t>Deseruisse assueverit et est, vitae accusamus persequeris ut eam.</a:t>
            </a:r>
          </a:p>
        </p:txBody>
      </p:sp>
      <p:sp>
        <p:nvSpPr>
          <p:cNvPr id="18" name="テキスト プレースホルダー 17"/>
          <p:cNvSpPr>
            <a:spLocks noGrp="1"/>
          </p:cNvSpPr>
          <p:nvPr>
            <p:ph type="body" sz="quarter" idx="21"/>
          </p:nvPr>
        </p:nvSpPr>
        <p:spPr/>
        <p:txBody>
          <a:bodyPr>
            <a:normAutofit/>
          </a:bodyPr>
          <a:lstStyle/>
          <a:p>
            <a:r>
              <a:rPr lang="en-US" dirty="0"/>
              <a:t>No mazim albucius instructior vis, vim in legere dignissim deterruisset, putant placerat has ea.</a:t>
            </a:r>
          </a:p>
        </p:txBody>
      </p:sp>
      <p:sp>
        <p:nvSpPr>
          <p:cNvPr id="19" name="テキスト プレースホルダー 18"/>
          <p:cNvSpPr>
            <a:spLocks noGrp="1"/>
          </p:cNvSpPr>
          <p:nvPr>
            <p:ph type="body" sz="quarter" idx="22"/>
          </p:nvPr>
        </p:nvSpPr>
        <p:spPr/>
        <p:txBody>
          <a:bodyPr>
            <a:normAutofit/>
          </a:bodyPr>
          <a:lstStyle/>
          <a:p>
            <a:r>
              <a:rPr lang="en-US" dirty="0">
                <a:solidFill>
                  <a:schemeClr val="bg1">
                    <a:lumMod val="90000"/>
                    <a:lumOff val="10000"/>
                  </a:schemeClr>
                </a:solidFill>
              </a:rPr>
              <a:t>Lorem ipsum dolor sit amet, everti fuisset dolores ex cum, per ad vidit falli omnium. </a:t>
            </a:r>
          </a:p>
        </p:txBody>
      </p:sp>
      <p:sp>
        <p:nvSpPr>
          <p:cNvPr id="20" name="テキスト プレースホルダー 19"/>
          <p:cNvSpPr>
            <a:spLocks noGrp="1"/>
          </p:cNvSpPr>
          <p:nvPr>
            <p:ph type="body" sz="quarter" idx="23"/>
          </p:nvPr>
        </p:nvSpPr>
        <p:spPr/>
        <p:txBody>
          <a:bodyPr>
            <a:normAutofit/>
          </a:bodyPr>
          <a:lstStyle/>
          <a:p>
            <a:r>
              <a:rPr lang="en-US" dirty="0"/>
              <a:t>No mazim albucius instructior vis, vim in legere dignissim deterruisset, putant placerat has ea.</a:t>
            </a:r>
          </a:p>
          <a:p>
            <a:endParaRPr lang="en-US" dirty="0"/>
          </a:p>
        </p:txBody>
      </p:sp>
      <p:grpSp>
        <p:nvGrpSpPr>
          <p:cNvPr id="24" name="グループ化 23"/>
          <p:cNvGrpSpPr/>
          <p:nvPr/>
        </p:nvGrpSpPr>
        <p:grpSpPr>
          <a:xfrm>
            <a:off x="8144255" y="3128662"/>
            <a:ext cx="2901698" cy="1456482"/>
            <a:chOff x="3523488" y="3413760"/>
            <a:chExt cx="3840480" cy="1292718"/>
          </a:xfrm>
          <a:effectLst>
            <a:outerShdw blurRad="50800" dist="38100" dir="2700000" algn="tl" rotWithShape="0">
              <a:prstClr val="black">
                <a:alpha val="40000"/>
              </a:prstClr>
            </a:outerShdw>
          </a:effectLst>
        </p:grpSpPr>
        <p:sp>
          <p:nvSpPr>
            <p:cNvPr id="23" name="二等辺三角形 22"/>
            <p:cNvSpPr/>
            <p:nvPr/>
          </p:nvSpPr>
          <p:spPr>
            <a:xfrm rot="5400000">
              <a:off x="3437778" y="4035552"/>
              <a:ext cx="756636" cy="585216"/>
            </a:xfrm>
            <a:prstGeom prst="triangle">
              <a:avLst>
                <a:gd name="adj" fmla="val 44854"/>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2" name="正方形/長方形 21"/>
            <p:cNvSpPr/>
            <p:nvPr/>
          </p:nvSpPr>
          <p:spPr>
            <a:xfrm>
              <a:off x="3523488" y="3413760"/>
              <a:ext cx="3840480" cy="914400"/>
            </a:xfrm>
            <a:prstGeom prst="rect">
              <a:avLst/>
            </a:prstGeom>
            <a:gradFill flip="none" rotWithShape="1">
              <a:gsLst>
                <a:gs pos="0">
                  <a:schemeClr val="accent1">
                    <a:lumMod val="50000"/>
                  </a:schemeClr>
                </a:gs>
                <a:gs pos="50000">
                  <a:schemeClr val="accent1">
                    <a:lumMod val="75000"/>
                  </a:schemeClr>
                </a:gs>
                <a:gs pos="100000">
                  <a:schemeClr val="accent2"/>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solidFill>
                    <a:schemeClr val="bg1">
                      <a:lumMod val="10000"/>
                      <a:lumOff val="90000"/>
                    </a:schemeClr>
                  </a:solidFill>
                </a:rPr>
                <a:t>Turning Point</a:t>
              </a:r>
            </a:p>
          </p:txBody>
        </p:sp>
      </p:grpSp>
    </p:spTree>
    <p:extLst>
      <p:ext uri="{BB962C8B-B14F-4D97-AF65-F5344CB8AC3E}">
        <p14:creationId xmlns:p14="http://schemas.microsoft.com/office/powerpoint/2010/main" val="12486053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795">
        <p15:prstTrans prst="peelOff"/>
      </p:transition>
    </mc:Choice>
    <mc:Fallback xmlns="">
      <p:transition spd="slow" advTm="779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50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lang="en-US" dirty="0" smtClean="0"/>
              <a:t>Our Chairman</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7</a:t>
            </a:fld>
            <a:endParaRPr lang="en-US" sz="7200" dirty="0">
              <a:latin typeface="+mj-lt"/>
            </a:endParaRPr>
          </a:p>
        </p:txBody>
      </p:sp>
      <p:sp>
        <p:nvSpPr>
          <p:cNvPr id="17" name="テキスト プレースホルダー 16"/>
          <p:cNvSpPr>
            <a:spLocks noGrp="1"/>
          </p:cNvSpPr>
          <p:nvPr>
            <p:ph type="body" sz="quarter" idx="13"/>
          </p:nvPr>
        </p:nvSpPr>
        <p:spPr/>
        <p:txBody>
          <a:bodyPr/>
          <a:lstStyle/>
          <a:p>
            <a:r>
              <a:rPr lang="en-US" dirty="0"/>
              <a:t>Lorem ipsum dolor sit amet, sit dicunt vidisse dolorum no</a:t>
            </a:r>
            <a:r>
              <a:rPr lang="en-US" dirty="0" smtClean="0"/>
              <a:t>.</a:t>
            </a:r>
            <a:endParaRPr lang="en-US" dirty="0"/>
          </a:p>
        </p:txBody>
      </p:sp>
      <p:sp>
        <p:nvSpPr>
          <p:cNvPr id="18" name="テキスト プレースホルダー 17"/>
          <p:cNvSpPr>
            <a:spLocks noGrp="1"/>
          </p:cNvSpPr>
          <p:nvPr>
            <p:ph type="body" sz="quarter" idx="14"/>
          </p:nvPr>
        </p:nvSpPr>
        <p:spPr/>
        <p:txBody>
          <a:bodyPr/>
          <a:lstStyle/>
          <a:p>
            <a:r>
              <a:rPr lang="en-US" dirty="0" smtClean="0"/>
              <a:t>Not Loooking at, But Creating the Future</a:t>
            </a:r>
            <a:endParaRPr lang="en-US" dirty="0"/>
          </a:p>
        </p:txBody>
      </p:sp>
      <p:sp>
        <p:nvSpPr>
          <p:cNvPr id="19" name="テキスト プレースホルダー 18"/>
          <p:cNvSpPr>
            <a:spLocks noGrp="1"/>
          </p:cNvSpPr>
          <p:nvPr>
            <p:ph type="body" sz="quarter" idx="15"/>
          </p:nvPr>
        </p:nvSpPr>
        <p:spPr/>
        <p:txBody>
          <a:bodyPr/>
          <a:lstStyle/>
          <a:p>
            <a:r>
              <a:rPr lang="en-US" dirty="0"/>
              <a:t>Nibh quaestio mel ut, liber detracto omnesque eum ad. Iuvaret convenire complectitur pri cu. Dicam inimicus signiferumque pri no, vis ex debitis nominati, vel no velit animal phaedrum. Ea sit aperiri euismod, </a:t>
            </a:r>
            <a:r>
              <a:rPr lang="en-US" dirty="0">
                <a:solidFill>
                  <a:schemeClr val="accent2"/>
                </a:solidFill>
              </a:rPr>
              <a:t>saepe liberavisse vix ut</a:t>
            </a:r>
            <a:r>
              <a:rPr lang="en-US" dirty="0"/>
              <a:t>. Viderer conceptam accommodare sed at, ei sed dicat recteque dissentiunt. Audire liberavisse qui ne</a:t>
            </a:r>
            <a:r>
              <a:rPr lang="en-US" dirty="0" smtClean="0"/>
              <a:t>.</a:t>
            </a:r>
            <a:endParaRPr lang="en-US" dirty="0"/>
          </a:p>
          <a:p>
            <a:r>
              <a:rPr lang="en-US" dirty="0"/>
              <a:t>Iisque mentitum no vel, probo explicari dignissim has cu. Sit phaedrum convenire ex, his at quis periculis abhorreant. Fuisset deleniti te mei, </a:t>
            </a:r>
            <a:r>
              <a:rPr lang="en-US" dirty="0">
                <a:solidFill>
                  <a:schemeClr val="accent2"/>
                </a:solidFill>
              </a:rPr>
              <a:t>in est agam honestatis</a:t>
            </a:r>
            <a:r>
              <a:rPr lang="en-US" dirty="0"/>
              <a:t>, no cetero explicari eam. Porro epicurei invenire eum ei.</a:t>
            </a:r>
          </a:p>
        </p:txBody>
      </p:sp>
      <p:sp>
        <p:nvSpPr>
          <p:cNvPr id="5" name="図プレースホルダー 4"/>
          <p:cNvSpPr>
            <a:spLocks noGrp="1"/>
          </p:cNvSpPr>
          <p:nvPr>
            <p:ph type="pic" sz="quarter" idx="16"/>
          </p:nvPr>
        </p:nvSpPr>
        <p:spPr/>
      </p:sp>
      <p:sp>
        <p:nvSpPr>
          <p:cNvPr id="21" name="テキスト プレースホルダー 20"/>
          <p:cNvSpPr>
            <a:spLocks noGrp="1"/>
          </p:cNvSpPr>
          <p:nvPr>
            <p:ph type="body" sz="quarter" idx="17"/>
          </p:nvPr>
        </p:nvSpPr>
        <p:spPr/>
        <p:txBody>
          <a:bodyPr/>
          <a:lstStyle/>
          <a:p>
            <a:r>
              <a:rPr lang="en-US" dirty="0"/>
              <a:t>John Badham</a:t>
            </a:r>
          </a:p>
        </p:txBody>
      </p:sp>
    </p:spTree>
    <p:extLst>
      <p:ext uri="{BB962C8B-B14F-4D97-AF65-F5344CB8AC3E}">
        <p14:creationId xmlns:p14="http://schemas.microsoft.com/office/powerpoint/2010/main" val="6324940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383">
        <p15:prstTrans prst="peelOff"/>
      </p:transition>
    </mc:Choice>
    <mc:Fallback xmlns="">
      <p:transition spd="slow" advTm="3383">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lang="en-US" dirty="0" smtClean="0"/>
              <a:t>Meet Awesome Crews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8</a:t>
            </a:fld>
            <a:endParaRPr lang="en-US" sz="7200" dirty="0">
              <a:latin typeface="+mj-lt"/>
            </a:endParaRPr>
          </a:p>
        </p:txBody>
      </p:sp>
      <p:sp>
        <p:nvSpPr>
          <p:cNvPr id="17" name="テキスト プレースホルダー 16"/>
          <p:cNvSpPr>
            <a:spLocks noGrp="1"/>
          </p:cNvSpPr>
          <p:nvPr>
            <p:ph type="body" sz="quarter" idx="13"/>
          </p:nvPr>
        </p:nvSpPr>
        <p:spPr/>
        <p:txBody>
          <a:bodyPr/>
          <a:lstStyle/>
          <a:p>
            <a:r>
              <a:rPr lang="en-US" dirty="0"/>
              <a:t>Lorem ipsum dolor sit amet, sit dicunt vidisse dolorum no</a:t>
            </a:r>
            <a:r>
              <a:rPr lang="en-US" dirty="0" smtClean="0"/>
              <a:t>.</a:t>
            </a:r>
            <a:endParaRPr lang="en-US" dirty="0"/>
          </a:p>
        </p:txBody>
      </p:sp>
      <p:sp>
        <p:nvSpPr>
          <p:cNvPr id="18" name="図プレースホルダー 17"/>
          <p:cNvSpPr>
            <a:spLocks noGrp="1"/>
          </p:cNvSpPr>
          <p:nvPr>
            <p:ph type="pic" sz="quarter" idx="16"/>
          </p:nvPr>
        </p:nvSpPr>
        <p:spPr/>
      </p:sp>
      <p:sp>
        <p:nvSpPr>
          <p:cNvPr id="21" name="テキスト プレースホルダー 20"/>
          <p:cNvSpPr>
            <a:spLocks noGrp="1"/>
          </p:cNvSpPr>
          <p:nvPr>
            <p:ph type="body" sz="quarter" idx="17"/>
          </p:nvPr>
        </p:nvSpPr>
        <p:spPr/>
        <p:txBody>
          <a:bodyPr>
            <a:normAutofit/>
          </a:bodyPr>
          <a:lstStyle/>
          <a:p>
            <a:r>
              <a:rPr lang="en-US" dirty="0"/>
              <a:t>Michael Bay</a:t>
            </a:r>
          </a:p>
        </p:txBody>
      </p:sp>
      <p:sp>
        <p:nvSpPr>
          <p:cNvPr id="2" name="テキスト プレースホルダー 1"/>
          <p:cNvSpPr>
            <a:spLocks noGrp="1"/>
          </p:cNvSpPr>
          <p:nvPr>
            <p:ph type="body" sz="quarter" idx="23"/>
          </p:nvPr>
        </p:nvSpPr>
        <p:spPr/>
        <p:txBody>
          <a:bodyPr/>
          <a:lstStyle/>
          <a:p>
            <a:r>
              <a:rPr lang="en-US" dirty="0"/>
              <a:t>No mazim albucius instructior vis, vim in legere dignissim deterruisset, putant placerat has ea.</a:t>
            </a:r>
          </a:p>
        </p:txBody>
      </p:sp>
      <p:sp>
        <p:nvSpPr>
          <p:cNvPr id="19" name="図プレースホルダー 18"/>
          <p:cNvSpPr>
            <a:spLocks noGrp="1"/>
          </p:cNvSpPr>
          <p:nvPr>
            <p:ph type="pic" sz="quarter" idx="24"/>
          </p:nvPr>
        </p:nvSpPr>
        <p:spPr/>
      </p:sp>
      <p:sp>
        <p:nvSpPr>
          <p:cNvPr id="6" name="テキスト プレースホルダー 5"/>
          <p:cNvSpPr>
            <a:spLocks noGrp="1"/>
          </p:cNvSpPr>
          <p:nvPr>
            <p:ph type="body" sz="quarter" idx="25"/>
          </p:nvPr>
        </p:nvSpPr>
        <p:spPr/>
        <p:txBody>
          <a:bodyPr/>
          <a:lstStyle/>
          <a:p>
            <a:r>
              <a:rPr lang="en-US" dirty="0"/>
              <a:t>Jane </a:t>
            </a:r>
            <a:r>
              <a:rPr lang="en-US" dirty="0" smtClean="0"/>
              <a:t>Arden</a:t>
            </a:r>
            <a:endParaRPr lang="en-US" dirty="0"/>
          </a:p>
        </p:txBody>
      </p:sp>
      <p:sp>
        <p:nvSpPr>
          <p:cNvPr id="22" name="図プレースホルダー 21"/>
          <p:cNvSpPr>
            <a:spLocks noGrp="1"/>
          </p:cNvSpPr>
          <p:nvPr>
            <p:ph type="pic" sz="quarter" idx="26"/>
          </p:nvPr>
        </p:nvSpPr>
        <p:spPr/>
      </p:sp>
      <p:sp>
        <p:nvSpPr>
          <p:cNvPr id="8" name="テキスト プレースホルダー 7"/>
          <p:cNvSpPr>
            <a:spLocks noGrp="1"/>
          </p:cNvSpPr>
          <p:nvPr>
            <p:ph type="body" sz="quarter" idx="27"/>
          </p:nvPr>
        </p:nvSpPr>
        <p:spPr/>
        <p:txBody>
          <a:bodyPr/>
          <a:lstStyle/>
          <a:p>
            <a:r>
              <a:rPr lang="en-US" dirty="0"/>
              <a:t>Abiola </a:t>
            </a:r>
            <a:r>
              <a:rPr lang="en-US" dirty="0" smtClean="0"/>
              <a:t>Abrams</a:t>
            </a:r>
            <a:endParaRPr lang="en-US" dirty="0"/>
          </a:p>
        </p:txBody>
      </p:sp>
      <p:sp>
        <p:nvSpPr>
          <p:cNvPr id="23" name="図プレースホルダー 22"/>
          <p:cNvSpPr>
            <a:spLocks noGrp="1"/>
          </p:cNvSpPr>
          <p:nvPr>
            <p:ph type="pic" sz="quarter" idx="28"/>
          </p:nvPr>
        </p:nvSpPr>
        <p:spPr/>
      </p:sp>
      <p:sp>
        <p:nvSpPr>
          <p:cNvPr id="10" name="テキスト プレースホルダー 9"/>
          <p:cNvSpPr>
            <a:spLocks noGrp="1"/>
          </p:cNvSpPr>
          <p:nvPr>
            <p:ph type="body" sz="quarter" idx="29"/>
          </p:nvPr>
        </p:nvSpPr>
        <p:spPr/>
        <p:txBody>
          <a:bodyPr/>
          <a:lstStyle/>
          <a:p>
            <a:r>
              <a:rPr lang="en-US" dirty="0"/>
              <a:t>George </a:t>
            </a:r>
            <a:r>
              <a:rPr lang="en-US" dirty="0" smtClean="0"/>
              <a:t>Abbott</a:t>
            </a:r>
            <a:endParaRPr lang="en-US" dirty="0"/>
          </a:p>
        </p:txBody>
      </p:sp>
      <p:sp>
        <p:nvSpPr>
          <p:cNvPr id="11" name="テキスト プレースホルダー 10"/>
          <p:cNvSpPr>
            <a:spLocks noGrp="1"/>
          </p:cNvSpPr>
          <p:nvPr>
            <p:ph type="body" sz="quarter" idx="30"/>
          </p:nvPr>
        </p:nvSpPr>
        <p:spPr/>
        <p:txBody>
          <a:bodyPr/>
          <a:lstStyle/>
          <a:p>
            <a:r>
              <a:rPr lang="en-US" dirty="0">
                <a:solidFill>
                  <a:schemeClr val="accent2"/>
                </a:solidFill>
              </a:rPr>
              <a:t>Deseruisse</a:t>
            </a:r>
            <a:r>
              <a:rPr lang="en-US" dirty="0"/>
              <a:t> assueverit et est, vitae accusamus persequeris ut eam.</a:t>
            </a:r>
          </a:p>
        </p:txBody>
      </p:sp>
      <p:sp>
        <p:nvSpPr>
          <p:cNvPr id="12" name="テキスト プレースホルダー 11"/>
          <p:cNvSpPr>
            <a:spLocks noGrp="1"/>
          </p:cNvSpPr>
          <p:nvPr>
            <p:ph type="body" sz="quarter" idx="31"/>
          </p:nvPr>
        </p:nvSpPr>
        <p:spPr/>
        <p:txBody>
          <a:bodyPr/>
          <a:lstStyle/>
          <a:p>
            <a:r>
              <a:rPr lang="en-US" dirty="0"/>
              <a:t>Nibh quaestio mel ut, liber detracto omnesque eum ad. Iuvaret convenire </a:t>
            </a:r>
            <a:r>
              <a:rPr lang="en-US" dirty="0">
                <a:solidFill>
                  <a:schemeClr val="accent2"/>
                </a:solidFill>
              </a:rPr>
              <a:t>complectitur pri cu</a:t>
            </a:r>
            <a:r>
              <a:rPr lang="en-US" dirty="0"/>
              <a:t>.</a:t>
            </a:r>
          </a:p>
        </p:txBody>
      </p:sp>
      <p:sp>
        <p:nvSpPr>
          <p:cNvPr id="13" name="テキスト プレースホルダー 12"/>
          <p:cNvSpPr>
            <a:spLocks noGrp="1"/>
          </p:cNvSpPr>
          <p:nvPr>
            <p:ph type="body" sz="quarter" idx="32"/>
          </p:nvPr>
        </p:nvSpPr>
        <p:spPr/>
        <p:txBody>
          <a:bodyPr/>
          <a:lstStyle/>
          <a:p>
            <a:r>
              <a:rPr lang="en-US" dirty="0"/>
              <a:t>Deseruisse assueverit et est, vitae accusamus persequeris ut eam.</a:t>
            </a:r>
          </a:p>
        </p:txBody>
      </p:sp>
      <p:sp>
        <p:nvSpPr>
          <p:cNvPr id="31" name="正方形/長方形 30"/>
          <p:cNvSpPr/>
          <p:nvPr/>
        </p:nvSpPr>
        <p:spPr>
          <a:xfrm>
            <a:off x="2901577" y="2403179"/>
            <a:ext cx="1812545" cy="748044"/>
          </a:xfrm>
          <a:prstGeom prst="rect">
            <a:avLst/>
          </a:prstGeom>
          <a:gradFill flip="none" rotWithShape="1">
            <a:gsLst>
              <a:gs pos="0">
                <a:schemeClr val="accent1">
                  <a:lumMod val="50000"/>
                </a:schemeClr>
              </a:gs>
              <a:gs pos="50000">
                <a:schemeClr val="accent1">
                  <a:lumMod val="75000"/>
                </a:schemeClr>
              </a:gs>
              <a:gs pos="100000">
                <a:schemeClr val="accent2"/>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solidFill>
                  <a:schemeClr val="bg1">
                    <a:lumMod val="10000"/>
                    <a:lumOff val="90000"/>
                  </a:schemeClr>
                </a:solidFill>
              </a:rPr>
              <a:t>CEO</a:t>
            </a:r>
          </a:p>
        </p:txBody>
      </p:sp>
      <p:sp>
        <p:nvSpPr>
          <p:cNvPr id="34" name="正方形/長方形 33"/>
          <p:cNvSpPr/>
          <p:nvPr/>
        </p:nvSpPr>
        <p:spPr>
          <a:xfrm>
            <a:off x="7326692" y="2390286"/>
            <a:ext cx="1812545" cy="748044"/>
          </a:xfrm>
          <a:prstGeom prst="rect">
            <a:avLst/>
          </a:prstGeom>
          <a:gradFill flip="none" rotWithShape="1">
            <a:gsLst>
              <a:gs pos="0">
                <a:schemeClr val="accent1">
                  <a:lumMod val="50000"/>
                </a:schemeClr>
              </a:gs>
              <a:gs pos="50000">
                <a:schemeClr val="accent1">
                  <a:lumMod val="75000"/>
                </a:schemeClr>
              </a:gs>
              <a:gs pos="100000">
                <a:schemeClr val="accent2"/>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solidFill>
                  <a:schemeClr val="bg1">
                    <a:lumMod val="10000"/>
                    <a:lumOff val="90000"/>
                  </a:schemeClr>
                </a:solidFill>
              </a:rPr>
              <a:t>Director</a:t>
            </a:r>
          </a:p>
        </p:txBody>
      </p:sp>
      <p:sp>
        <p:nvSpPr>
          <p:cNvPr id="37" name="正方形/長方形 36"/>
          <p:cNvSpPr/>
          <p:nvPr/>
        </p:nvSpPr>
        <p:spPr>
          <a:xfrm>
            <a:off x="11820605" y="2403179"/>
            <a:ext cx="1812545" cy="748044"/>
          </a:xfrm>
          <a:prstGeom prst="rect">
            <a:avLst/>
          </a:prstGeom>
          <a:gradFill flip="none" rotWithShape="1">
            <a:gsLst>
              <a:gs pos="0">
                <a:schemeClr val="accent1">
                  <a:lumMod val="50000"/>
                </a:schemeClr>
              </a:gs>
              <a:gs pos="50000">
                <a:schemeClr val="accent1">
                  <a:lumMod val="75000"/>
                </a:schemeClr>
              </a:gs>
              <a:gs pos="100000">
                <a:schemeClr val="accent2"/>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solidFill>
                  <a:schemeClr val="bg1">
                    <a:lumMod val="10000"/>
                    <a:lumOff val="90000"/>
                  </a:schemeClr>
                </a:solidFill>
              </a:rPr>
              <a:t>Designer</a:t>
            </a:r>
          </a:p>
        </p:txBody>
      </p:sp>
      <p:sp>
        <p:nvSpPr>
          <p:cNvPr id="40" name="正方形/長方形 39"/>
          <p:cNvSpPr/>
          <p:nvPr/>
        </p:nvSpPr>
        <p:spPr>
          <a:xfrm>
            <a:off x="16334549" y="2393528"/>
            <a:ext cx="1812545" cy="748044"/>
          </a:xfrm>
          <a:prstGeom prst="rect">
            <a:avLst/>
          </a:prstGeom>
          <a:gradFill flip="none" rotWithShape="1">
            <a:gsLst>
              <a:gs pos="0">
                <a:schemeClr val="accent1">
                  <a:lumMod val="50000"/>
                </a:schemeClr>
              </a:gs>
              <a:gs pos="50000">
                <a:schemeClr val="accent1">
                  <a:lumMod val="75000"/>
                </a:schemeClr>
              </a:gs>
              <a:gs pos="100000">
                <a:schemeClr val="accent2"/>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solidFill>
                  <a:schemeClr val="bg1">
                    <a:lumMod val="10000"/>
                    <a:lumOff val="90000"/>
                  </a:schemeClr>
                </a:solidFill>
              </a:rPr>
              <a:t>Brain</a:t>
            </a:r>
          </a:p>
        </p:txBody>
      </p:sp>
    </p:spTree>
    <p:extLst>
      <p:ext uri="{BB962C8B-B14F-4D97-AF65-F5344CB8AC3E}">
        <p14:creationId xmlns:p14="http://schemas.microsoft.com/office/powerpoint/2010/main" val="16575851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104">
        <p15:prstTrans prst="peelOff"/>
      </p:transition>
    </mc:Choice>
    <mc:Fallback xmlns="">
      <p:transition spd="slow" advTm="910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500"/>
                                        <p:tgtEl>
                                          <p:spTgt spid="31"/>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randombar(horizontal)">
                                      <p:cBhvr>
                                        <p:cTn id="11" dur="500"/>
                                        <p:tgtEl>
                                          <p:spTgt spid="3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randombar(horizontal)">
                                      <p:cBhvr>
                                        <p:cTn id="15" dur="500"/>
                                        <p:tgtEl>
                                          <p:spTgt spid="37"/>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randombar(horizontal)">
                                      <p:cBhvr>
                                        <p:cTn id="1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4" grpId="0" animBg="1"/>
      <p:bldP spid="37" grpId="0" animBg="1"/>
      <p:bldP spid="4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lang="en-US" dirty="0" smtClean="0"/>
              <a:t>Our Skills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9</a:t>
            </a:fld>
            <a:endParaRPr lang="en-US" sz="7200" dirty="0">
              <a:latin typeface="+mj-lt"/>
            </a:endParaRPr>
          </a:p>
        </p:txBody>
      </p:sp>
      <p:sp>
        <p:nvSpPr>
          <p:cNvPr id="25" name="テキスト プレースホルダー 24"/>
          <p:cNvSpPr>
            <a:spLocks noGrp="1"/>
          </p:cNvSpPr>
          <p:nvPr>
            <p:ph type="body" sz="quarter" idx="13"/>
          </p:nvPr>
        </p:nvSpPr>
        <p:spPr/>
        <p:txBody>
          <a:bodyPr/>
          <a:lstStyle/>
          <a:p>
            <a:r>
              <a:rPr lang="en-US" dirty="0"/>
              <a:t>Lorem ipsum dolor sit amet, sit dicunt vidisse dolorum no.</a:t>
            </a:r>
          </a:p>
          <a:p>
            <a:endParaRPr lang="en-US" dirty="0"/>
          </a:p>
        </p:txBody>
      </p:sp>
      <p:graphicFrame>
        <p:nvGraphicFramePr>
          <p:cNvPr id="23" name="グラフ プレースホルダー 22"/>
          <p:cNvGraphicFramePr>
            <a:graphicFrameLocks noGrp="1"/>
          </p:cNvGraphicFramePr>
          <p:nvPr>
            <p:ph type="chart" sz="quarter" idx="16"/>
            <p:extLst>
              <p:ext uri="{D42A27DB-BD31-4B8C-83A1-F6EECF244321}">
                <p14:modId xmlns:p14="http://schemas.microsoft.com/office/powerpoint/2010/main" val="3058128144"/>
              </p:ext>
            </p:extLst>
          </p:nvPr>
        </p:nvGraphicFramePr>
        <p:xfrm>
          <a:off x="0" y="2496004"/>
          <a:ext cx="8940574" cy="6789537"/>
        </p:xfrm>
        <a:graphic>
          <a:graphicData uri="http://schemas.openxmlformats.org/drawingml/2006/chart">
            <c:chart xmlns:c="http://schemas.openxmlformats.org/drawingml/2006/chart" xmlns:r="http://schemas.openxmlformats.org/officeDocument/2006/relationships" r:id="rId2"/>
          </a:graphicData>
        </a:graphic>
      </p:graphicFrame>
      <p:sp>
        <p:nvSpPr>
          <p:cNvPr id="26" name="テキスト プレースホルダー 25"/>
          <p:cNvSpPr>
            <a:spLocks noGrp="1"/>
          </p:cNvSpPr>
          <p:nvPr>
            <p:ph type="body" sz="quarter" idx="14"/>
          </p:nvPr>
        </p:nvSpPr>
        <p:spPr/>
        <p:txBody>
          <a:bodyPr/>
          <a:lstStyle/>
          <a:p>
            <a:r>
              <a:rPr lang="en-US" dirty="0" smtClean="0"/>
              <a:t>Over 50 Years Experiences</a:t>
            </a:r>
            <a:endParaRPr lang="en-US" dirty="0"/>
          </a:p>
        </p:txBody>
      </p:sp>
      <p:sp>
        <p:nvSpPr>
          <p:cNvPr id="27" name="テキスト プレースホルダー 26"/>
          <p:cNvSpPr>
            <a:spLocks noGrp="1"/>
          </p:cNvSpPr>
          <p:nvPr>
            <p:ph type="body" sz="quarter" idx="15"/>
          </p:nvPr>
        </p:nvSpPr>
        <p:spPr/>
        <p:txBody>
          <a:bodyPr/>
          <a:lstStyle/>
          <a:p>
            <a:r>
              <a:rPr lang="en-US" dirty="0"/>
              <a:t>Mandamus ullamcorper cu vis, vis semper melius an. Ius ea essent iisque. Idque indoctum sed in. Iriure numquam temporibus ea eos, </a:t>
            </a:r>
            <a:r>
              <a:rPr lang="en-US" dirty="0">
                <a:solidFill>
                  <a:schemeClr val="accent2"/>
                </a:solidFill>
              </a:rPr>
              <a:t>mandamus vulputate an per</a:t>
            </a:r>
            <a:r>
              <a:rPr lang="en-US" dirty="0"/>
              <a:t>, mutat legimus facilis et eos.</a:t>
            </a:r>
          </a:p>
        </p:txBody>
      </p:sp>
      <p:sp>
        <p:nvSpPr>
          <p:cNvPr id="28" name="テキスト プレースホルダー 27"/>
          <p:cNvSpPr>
            <a:spLocks noGrp="1"/>
          </p:cNvSpPr>
          <p:nvPr>
            <p:ph type="body" sz="quarter" idx="17"/>
          </p:nvPr>
        </p:nvSpPr>
        <p:spPr/>
        <p:txBody>
          <a:bodyPr/>
          <a:lstStyle/>
          <a:p>
            <a:r>
              <a:rPr lang="en-US" dirty="0" smtClean="0"/>
              <a:t>Over 20 Million Customers</a:t>
            </a:r>
            <a:endParaRPr lang="en-US" dirty="0"/>
          </a:p>
        </p:txBody>
      </p:sp>
      <p:sp>
        <p:nvSpPr>
          <p:cNvPr id="29" name="テキスト プレースホルダー 28"/>
          <p:cNvSpPr>
            <a:spLocks noGrp="1"/>
          </p:cNvSpPr>
          <p:nvPr>
            <p:ph type="body" sz="quarter" idx="18"/>
          </p:nvPr>
        </p:nvSpPr>
        <p:spPr/>
        <p:txBody>
          <a:bodyPr/>
          <a:lstStyle/>
          <a:p>
            <a:r>
              <a:rPr lang="en-US" dirty="0"/>
              <a:t>Ornatus interesset ad quo, id clita nostro periculis eum, pri no quem singulis. Ut adhuc nonumy sit. Ea vel mutat ubique doming. </a:t>
            </a:r>
            <a:r>
              <a:rPr lang="en-US" dirty="0">
                <a:solidFill>
                  <a:schemeClr val="accent2"/>
                </a:solidFill>
              </a:rPr>
              <a:t>Ut sint wisi rebum nec</a:t>
            </a:r>
            <a:r>
              <a:rPr lang="en-US" dirty="0"/>
              <a:t>, ne usu prodesset mnesarchum. In cum perpetua laboramus.</a:t>
            </a:r>
          </a:p>
        </p:txBody>
      </p:sp>
    </p:spTree>
    <p:extLst>
      <p:ext uri="{BB962C8B-B14F-4D97-AF65-F5344CB8AC3E}">
        <p14:creationId xmlns:p14="http://schemas.microsoft.com/office/powerpoint/2010/main" val="33411414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677">
        <p15:prstTrans prst="peelOff"/>
      </p:transition>
    </mc:Choice>
    <mc:Fallback xmlns="">
      <p:transition spd="slow" advTm="3677">
        <p:fade/>
      </p:transition>
    </mc:Fallback>
  </mc:AlternateContent>
  <p:timing>
    <p:tnLst>
      <p:par>
        <p:cTn id="1" dur="indefinite" restart="never" nodeType="tmRoot"/>
      </p:par>
    </p:tnLst>
  </p:timing>
</p:sld>
</file>

<file path=ppt/theme/theme1.xml><?xml version="1.0" encoding="utf-8"?>
<a:theme xmlns:a="http://schemas.openxmlformats.org/drawingml/2006/main" name="Betelgeuse Titles">
  <a:themeElements>
    <a:clrScheme name="Betelgeuse">
      <a:dk1>
        <a:srgbClr val="F2F2F2"/>
      </a:dk1>
      <a:lt1>
        <a:srgbClr val="F2F2F2"/>
      </a:lt1>
      <a:dk2>
        <a:srgbClr val="3F3F3F"/>
      </a:dk2>
      <a:lt2>
        <a:srgbClr val="3F3F3F"/>
      </a:lt2>
      <a:accent1>
        <a:srgbClr val="F2F2F2"/>
      </a:accent1>
      <a:accent2>
        <a:srgbClr val="ED7D31"/>
      </a:accent2>
      <a:accent3>
        <a:srgbClr val="A5A5A5"/>
      </a:accent3>
      <a:accent4>
        <a:srgbClr val="FFC000"/>
      </a:accent4>
      <a:accent5>
        <a:srgbClr val="4472C4"/>
      </a:accent5>
      <a:accent6>
        <a:srgbClr val="70AD47"/>
      </a:accent6>
      <a:hlink>
        <a:srgbClr val="F2F2F2"/>
      </a:hlink>
      <a:folHlink>
        <a:srgbClr val="B5B5B5"/>
      </a:folHlink>
    </a:clrScheme>
    <a:fontScheme name="Betelgeuse">
      <a:majorFont>
        <a:latin typeface="Aileron UltraLight"/>
        <a:ea typeface="Capella"/>
        <a:cs typeface=""/>
      </a:majorFont>
      <a:minorFont>
        <a:latin typeface="Aileron Light"/>
        <a:ea typeface="Capella Light"/>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etelgeuse Contents">
  <a:themeElements>
    <a:clrScheme name="Betelgeuse2">
      <a:dk1>
        <a:srgbClr val="1E2A26"/>
      </a:dk1>
      <a:lt1>
        <a:srgbClr val="1E2A26"/>
      </a:lt1>
      <a:dk2>
        <a:srgbClr val="1E2A26"/>
      </a:dk2>
      <a:lt2>
        <a:srgbClr val="1E2A26"/>
      </a:lt2>
      <a:accent1>
        <a:srgbClr val="C90B2F"/>
      </a:accent1>
      <a:accent2>
        <a:srgbClr val="C90B2F"/>
      </a:accent2>
      <a:accent3>
        <a:srgbClr val="A5A5A5"/>
      </a:accent3>
      <a:accent4>
        <a:srgbClr val="FFC000"/>
      </a:accent4>
      <a:accent5>
        <a:srgbClr val="4472C4"/>
      </a:accent5>
      <a:accent6>
        <a:srgbClr val="70AD47"/>
      </a:accent6>
      <a:hlink>
        <a:srgbClr val="0563C1"/>
      </a:hlink>
      <a:folHlink>
        <a:srgbClr val="954F72"/>
      </a:folHlink>
    </a:clrScheme>
    <a:fontScheme name="Betelgeuse">
      <a:majorFont>
        <a:latin typeface="Aileron UltraLight"/>
        <a:ea typeface="Capella"/>
        <a:cs typeface=""/>
      </a:majorFont>
      <a:minorFont>
        <a:latin typeface="Aileron Light"/>
        <a:ea typeface="Capella Light"/>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a:spPr>
      <a:bodyPr wrap="none" rtlCol="0" anchor="ctr"/>
      <a:lstStyle>
        <a:defPPr algn="ctr">
          <a:defRPr dirty="0">
            <a:solidFill>
              <a:schemeClr val="bg1">
                <a:lumMod val="10000"/>
                <a:lumOff val="90000"/>
              </a:schemeClr>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2629</TotalTime>
  <Words>3409</Words>
  <Application>Microsoft Office PowerPoint</Application>
  <PresentationFormat>ユーザー設定</PresentationFormat>
  <Paragraphs>319</Paragraphs>
  <Slides>34</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2</vt:i4>
      </vt:variant>
      <vt:variant>
        <vt:lpstr>スライド タイトル</vt:lpstr>
      </vt:variant>
      <vt:variant>
        <vt:i4>34</vt:i4>
      </vt:variant>
    </vt:vector>
  </HeadingPairs>
  <TitlesOfParts>
    <vt:vector size="45" baseType="lpstr">
      <vt:lpstr>Capella</vt:lpstr>
      <vt:lpstr>Capella Light</vt:lpstr>
      <vt:lpstr>ＭＳ Ｐゴシック</vt:lpstr>
      <vt:lpstr>Aileron Light</vt:lpstr>
      <vt:lpstr>Aileron Thin</vt:lpstr>
      <vt:lpstr>Aileron UltraLight</vt:lpstr>
      <vt:lpstr>Arial</vt:lpstr>
      <vt:lpstr>Calibri</vt:lpstr>
      <vt:lpstr>Wingdings</vt:lpstr>
      <vt:lpstr>Betelgeuse Titles</vt:lpstr>
      <vt:lpstr>Betelgeuse Contents</vt:lpstr>
      <vt:lpstr>Betelgeuse PowerPoint Template</vt:lpstr>
      <vt:lpstr>Welcome!</vt:lpstr>
      <vt:lpstr>Agenda</vt:lpstr>
      <vt:lpstr>About Us</vt:lpstr>
      <vt:lpstr>We are Pathfinders</vt:lpstr>
      <vt:lpstr>Our History</vt:lpstr>
      <vt:lpstr>Our Chairman</vt:lpstr>
      <vt:lpstr>Meet Awesome Crews</vt:lpstr>
      <vt:lpstr>Our Skills</vt:lpstr>
      <vt:lpstr>PowerPoint プレゼンテーション</vt:lpstr>
      <vt:lpstr>New Proposal</vt:lpstr>
      <vt:lpstr>Concept</vt:lpstr>
      <vt:lpstr>Important Points</vt:lpstr>
      <vt:lpstr>The 2nd Life, 2nd Me and 2nd World</vt:lpstr>
      <vt:lpstr>4 Pillars</vt:lpstr>
      <vt:lpstr>Purpose and Goal</vt:lpstr>
      <vt:lpstr>Process to Succeed</vt:lpstr>
      <vt:lpstr>Error Handling</vt:lpstr>
      <vt:lpstr>Social Network</vt:lpstr>
      <vt:lpstr>Lunch Time :D</vt:lpstr>
      <vt:lpstr>Analysis</vt:lpstr>
      <vt:lpstr>Distribution of Users</vt:lpstr>
      <vt:lpstr>Applications</vt:lpstr>
      <vt:lpstr>Quotations</vt:lpstr>
      <vt:lpstr>3 Steps</vt:lpstr>
      <vt:lpstr>Utilization Rate of Social Service</vt:lpstr>
      <vt:lpstr>Reaching 60 Million Users</vt:lpstr>
      <vt:lpstr>“Pain and death are a part of life. To reject them is to reject life itself.”</vt:lpstr>
      <vt:lpstr>Sales</vt:lpstr>
      <vt:lpstr>Everyone is a Creator</vt:lpstr>
      <vt:lpstr>3 Main Plans</vt:lpstr>
      <vt:lpstr>Key Takeaways</vt:lpstr>
      <vt:lpstr>Step by Step</vt:lpstr>
      <vt:lpstr>That’s all. Thank you very much!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Betelgeuse</dc:title>
  <dc:creator>秋咲准</dc:creator>
  <cp:lastModifiedBy>秋咲准</cp:lastModifiedBy>
  <cp:revision>71</cp:revision>
  <dcterms:created xsi:type="dcterms:W3CDTF">2014-06-28T16:00:46Z</dcterms:created>
  <dcterms:modified xsi:type="dcterms:W3CDTF">2014-06-30T16:56:17Z</dcterms:modified>
</cp:coreProperties>
</file>