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1"/>
  </p:notesMasterIdLst>
  <p:handoutMasterIdLst>
    <p:handoutMasterId r:id="rId32"/>
  </p:handoutMasterIdLst>
  <p:sldIdLst>
    <p:sldId id="257" r:id="rId3"/>
    <p:sldId id="256"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Lst>
  <p:sldSz cx="18286413" cy="10287000"/>
  <p:notesSz cx="6858000" cy="9144000"/>
  <p:defaultText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474" y="-222"/>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598284604179781"/>
          <c:y val="0.1701636494250168"/>
          <c:w val="0.58279713621343188"/>
          <c:h val="0.64438083014260339"/>
        </c:manualLayout>
      </c:layout>
      <c:radarChart>
        <c:radarStyle val="filled"/>
        <c:varyColors val="0"/>
        <c:ser>
          <c:idx val="0"/>
          <c:order val="0"/>
          <c:tx>
            <c:strRef>
              <c:f>Sheet1!$B$1</c:f>
              <c:strCache>
                <c:ptCount val="1"/>
                <c:pt idx="0">
                  <c:v>系列 1</c:v>
                </c:pt>
              </c:strCache>
            </c:strRef>
          </c:tx>
          <c:spPr>
            <a:solidFill>
              <a:srgbClr val="2F2F2F">
                <a:alpha val="69804"/>
              </a:srgbClr>
            </a:solidFill>
            <a:effectLst>
              <a:outerShdw blurRad="50800" dist="38100" dir="2700000" algn="tl" rotWithShape="0">
                <a:prstClr val="black">
                  <a:alpha val="40000"/>
                </a:prstClr>
              </a:outerShdw>
            </a:effectLst>
          </c:spPr>
          <c:cat>
            <c:strRef>
              <c:f>Sheet1!$A$2:$A$7</c:f>
              <c:strCache>
                <c:ptCount val="6"/>
                <c:pt idx="0">
                  <c:v>Branding</c:v>
                </c:pt>
                <c:pt idx="1">
                  <c:v>Marketing</c:v>
                </c:pt>
                <c:pt idx="2">
                  <c:v>Designing</c:v>
                </c:pt>
                <c:pt idx="3">
                  <c:v>Producing</c:v>
                </c:pt>
                <c:pt idx="4">
                  <c:v>Publishing</c:v>
                </c:pt>
                <c:pt idx="5">
                  <c:v>Cummunication</c:v>
                </c:pt>
              </c:strCache>
            </c:strRef>
          </c:cat>
          <c:val>
            <c:numRef>
              <c:f>Sheet1!$B$2:$B$7</c:f>
              <c:numCache>
                <c:formatCode>0%</c:formatCode>
                <c:ptCount val="6"/>
                <c:pt idx="0">
                  <c:v>0.99</c:v>
                </c:pt>
                <c:pt idx="1">
                  <c:v>0.88</c:v>
                </c:pt>
                <c:pt idx="2">
                  <c:v>0.66</c:v>
                </c:pt>
                <c:pt idx="3">
                  <c:v>0.75</c:v>
                </c:pt>
                <c:pt idx="4">
                  <c:v>0.95</c:v>
                </c:pt>
                <c:pt idx="5">
                  <c:v>0.9</c:v>
                </c:pt>
              </c:numCache>
            </c:numRef>
          </c:val>
        </c:ser>
        <c:dLbls>
          <c:showLegendKey val="0"/>
          <c:showVal val="0"/>
          <c:showCatName val="0"/>
          <c:showSerName val="0"/>
          <c:showPercent val="0"/>
          <c:showBubbleSize val="0"/>
        </c:dLbls>
        <c:axId val="163523584"/>
        <c:axId val="163554048"/>
      </c:radarChart>
      <c:catAx>
        <c:axId val="163523584"/>
        <c:scaling>
          <c:orientation val="minMax"/>
        </c:scaling>
        <c:delete val="0"/>
        <c:axPos val="b"/>
        <c:majorGridlines/>
        <c:numFmt formatCode="m/d/yyyy" sourceLinked="1"/>
        <c:majorTickMark val="out"/>
        <c:minorTickMark val="none"/>
        <c:tickLblPos val="nextTo"/>
        <c:txPr>
          <a:bodyPr/>
          <a:lstStyle/>
          <a:p>
            <a:pPr>
              <a:defRPr sz="2400"/>
            </a:pPr>
            <a:endParaRPr lang="en-US"/>
          </a:p>
        </c:txPr>
        <c:crossAx val="163554048"/>
        <c:crosses val="autoZero"/>
        <c:auto val="1"/>
        <c:lblAlgn val="ctr"/>
        <c:lblOffset val="100"/>
        <c:noMultiLvlLbl val="0"/>
      </c:catAx>
      <c:valAx>
        <c:axId val="163554048"/>
        <c:scaling>
          <c:orientation val="minMax"/>
        </c:scaling>
        <c:delete val="1"/>
        <c:axPos val="l"/>
        <c:majorGridlines/>
        <c:numFmt formatCode="0%" sourceLinked="1"/>
        <c:majorTickMark val="none"/>
        <c:minorTickMark val="none"/>
        <c:tickLblPos val="nextTo"/>
        <c:crossAx val="163523584"/>
        <c:crosses val="autoZero"/>
        <c:crossBetween val="between"/>
      </c:valAx>
      <c:spPr>
        <a:noFill/>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c:v>
                </c:pt>
                <c:pt idx="1">
                  <c:v>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dPt>
            <c:idx val="0"/>
            <c:bubble3D val="0"/>
            <c:spPr>
              <a:effectLst>
                <a:outerShdw blurRad="50800" dist="38100" dir="2700000" algn="tl" rotWithShape="0">
                  <a:prstClr val="black">
                    <a:alpha val="40000"/>
                  </a:prstClr>
                </a:outerShdw>
              </a:effectLst>
            </c:spPr>
          </c:dPt>
          <c:cat>
            <c:strRef>
              <c:f>Sheet1!$A$2:$A$3</c:f>
              <c:strCache>
                <c:ptCount val="2"/>
                <c:pt idx="0">
                  <c:v>Yes</c:v>
                </c:pt>
                <c:pt idx="1">
                  <c:v>No</c:v>
                </c:pt>
              </c:strCache>
            </c:strRef>
          </c:cat>
          <c:val>
            <c:numRef>
              <c:f>Sheet1!$B$2:$B$3</c:f>
              <c:numCache>
                <c:formatCode>0%</c:formatCode>
                <c:ptCount val="2"/>
                <c:pt idx="0">
                  <c:v>0.99</c:v>
                </c:pt>
                <c:pt idx="1">
                  <c:v>0.01</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0.77</c:v>
                </c:pt>
                <c:pt idx="1">
                  <c:v>0.23</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YN</c:v>
                </c:pt>
              </c:strCache>
            </c:strRef>
          </c:tx>
          <c:spPr>
            <a:effectLst>
              <a:outerShdw blurRad="50800" dist="38100" dir="2700000" algn="tl" rotWithShape="0">
                <a:prstClr val="black">
                  <a:alpha val="40000"/>
                </a:prstClr>
              </a:outerShdw>
            </a:effectLst>
          </c:spPr>
          <c:cat>
            <c:strRef>
              <c:f>Sheet1!$A$2:$A$3</c:f>
              <c:strCache>
                <c:ptCount val="2"/>
                <c:pt idx="0">
                  <c:v>Yes</c:v>
                </c:pt>
                <c:pt idx="1">
                  <c:v>No</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90"/>
      </c:doughnut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2020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554</c:v>
                </c:pt>
                <c:pt idx="1">
                  <c:v>564</c:v>
                </c:pt>
                <c:pt idx="2">
                  <c:v>412</c:v>
                </c:pt>
                <c:pt idx="3">
                  <c:v>452</c:v>
                </c:pt>
                <c:pt idx="4">
                  <c:v>459</c:v>
                </c:pt>
                <c:pt idx="5">
                  <c:v>567</c:v>
                </c:pt>
                <c:pt idx="6">
                  <c:v>666</c:v>
                </c:pt>
                <c:pt idx="7">
                  <c:v>569</c:v>
                </c:pt>
                <c:pt idx="8">
                  <c:v>777</c:v>
                </c:pt>
                <c:pt idx="9">
                  <c:v>569</c:v>
                </c:pt>
                <c:pt idx="10">
                  <c:v>885</c:v>
                </c:pt>
                <c:pt idx="11">
                  <c:v>992</c:v>
                </c:pt>
              </c:numCache>
            </c:numRef>
          </c:val>
        </c:ser>
        <c:ser>
          <c:idx val="1"/>
          <c:order val="1"/>
          <c:tx>
            <c:strRef>
              <c:f>Sheet1!$C$1</c:f>
              <c:strCache>
                <c:ptCount val="1"/>
                <c:pt idx="0">
                  <c:v>2010</c:v>
                </c:pt>
              </c:strCache>
            </c:strRef>
          </c:tx>
          <c:spPr>
            <a:effectLst>
              <a:outerShdw blurRad="63500" sx="102000" sy="102000" algn="ctr" rotWithShape="0">
                <a:prstClr val="black">
                  <a:alpha val="40000"/>
                </a:prstClr>
              </a:outerShdw>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332</c:v>
                </c:pt>
                <c:pt idx="1">
                  <c:v>221</c:v>
                </c:pt>
                <c:pt idx="2">
                  <c:v>336</c:v>
                </c:pt>
                <c:pt idx="3">
                  <c:v>326</c:v>
                </c:pt>
                <c:pt idx="4">
                  <c:v>210</c:v>
                </c:pt>
                <c:pt idx="5">
                  <c:v>235</c:v>
                </c:pt>
                <c:pt idx="6">
                  <c:v>356</c:v>
                </c:pt>
                <c:pt idx="7">
                  <c:v>445</c:v>
                </c:pt>
                <c:pt idx="8">
                  <c:v>556</c:v>
                </c:pt>
                <c:pt idx="9">
                  <c:v>453</c:v>
                </c:pt>
                <c:pt idx="10">
                  <c:v>564</c:v>
                </c:pt>
                <c:pt idx="11">
                  <c:v>569</c:v>
                </c:pt>
              </c:numCache>
            </c:numRef>
          </c:val>
        </c:ser>
        <c:dLbls>
          <c:showLegendKey val="0"/>
          <c:showVal val="0"/>
          <c:showCatName val="0"/>
          <c:showSerName val="0"/>
          <c:showPercent val="0"/>
          <c:showBubbleSize val="0"/>
        </c:dLbls>
        <c:axId val="175101056"/>
        <c:axId val="175102592"/>
      </c:areaChart>
      <c:catAx>
        <c:axId val="175101056"/>
        <c:scaling>
          <c:orientation val="minMax"/>
        </c:scaling>
        <c:delete val="0"/>
        <c:axPos val="b"/>
        <c:numFmt formatCode="m/d/yyyy" sourceLinked="1"/>
        <c:majorTickMark val="out"/>
        <c:minorTickMark val="none"/>
        <c:tickLblPos val="nextTo"/>
        <c:crossAx val="175102592"/>
        <c:crosses val="autoZero"/>
        <c:auto val="1"/>
        <c:lblAlgn val="ctr"/>
        <c:lblOffset val="100"/>
        <c:noMultiLvlLbl val="0"/>
      </c:catAx>
      <c:valAx>
        <c:axId val="175102592"/>
        <c:scaling>
          <c:orientation val="minMax"/>
        </c:scaling>
        <c:delete val="0"/>
        <c:axPos val="l"/>
        <c:majorGridlines>
          <c:spPr>
            <a:ln>
              <a:solidFill>
                <a:schemeClr val="bg1">
                  <a:lumMod val="75000"/>
                </a:schemeClr>
              </a:solidFill>
            </a:ln>
          </c:spPr>
        </c:majorGridlines>
        <c:numFmt formatCode="General" sourceLinked="1"/>
        <c:majorTickMark val="out"/>
        <c:minorTickMark val="none"/>
        <c:tickLblPos val="nextTo"/>
        <c:crossAx val="175101056"/>
        <c:crosses val="autoZero"/>
        <c:crossBetween val="midCat"/>
      </c:valAx>
    </c:plotArea>
    <c:legend>
      <c:legendPos val="b"/>
      <c:layout/>
      <c:overlay val="0"/>
    </c:legend>
    <c:plotVisOnly val="1"/>
    <c:dispBlanksAs val="zero"/>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Music</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Sheet1!$B$2:$B$6</c:f>
              <c:numCache>
                <c:formatCode>General</c:formatCode>
                <c:ptCount val="5"/>
                <c:pt idx="0">
                  <c:v>1024</c:v>
                </c:pt>
                <c:pt idx="1">
                  <c:v>562</c:v>
                </c:pt>
                <c:pt idx="2">
                  <c:v>758</c:v>
                </c:pt>
                <c:pt idx="3">
                  <c:v>778</c:v>
                </c:pt>
                <c:pt idx="4">
                  <c:v>1100</c:v>
                </c:pt>
              </c:numCache>
            </c:numRef>
          </c:val>
        </c:ser>
        <c:ser>
          <c:idx val="1"/>
          <c:order val="1"/>
          <c:tx>
            <c:strRef>
              <c:f>Sheet1!$C$1</c:f>
              <c:strCache>
                <c:ptCount val="1"/>
                <c:pt idx="0">
                  <c:v>Application</c:v>
                </c:pt>
              </c:strCache>
            </c:strRef>
          </c:tx>
          <c:spPr>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Sheet1!$C$2:$C$6</c:f>
              <c:numCache>
                <c:formatCode>General</c:formatCode>
                <c:ptCount val="5"/>
                <c:pt idx="0">
                  <c:v>1256</c:v>
                </c:pt>
                <c:pt idx="1">
                  <c:v>1300</c:v>
                </c:pt>
                <c:pt idx="2">
                  <c:v>1000</c:v>
                </c:pt>
                <c:pt idx="3">
                  <c:v>999</c:v>
                </c:pt>
                <c:pt idx="4">
                  <c:v>456</c:v>
                </c:pt>
              </c:numCache>
            </c:numRef>
          </c:val>
        </c:ser>
        <c:ser>
          <c:idx val="2"/>
          <c:order val="2"/>
          <c:tx>
            <c:strRef>
              <c:f>Sheet1!$D$1</c:f>
              <c:strCache>
                <c:ptCount val="1"/>
                <c:pt idx="0">
                  <c:v>Ads</c:v>
                </c:pt>
              </c:strCache>
            </c:strRef>
          </c:tx>
          <c:spPr>
            <a:solidFill>
              <a:schemeClr val="tx2">
                <a:lumMod val="50000"/>
                <a:lumOff val="50000"/>
              </a:schemeClr>
            </a:solidFill>
            <a:effectLst>
              <a:outerShdw blurRad="50800" dist="38100" dir="2700000" algn="tl" rotWithShape="0">
                <a:prstClr val="black">
                  <a:alpha val="40000"/>
                </a:prstClr>
              </a:outerShdw>
            </a:effectLst>
          </c:spPr>
          <c:invertIfNegative val="0"/>
          <c:cat>
            <c:strRef>
              <c:f>Sheet1!$A$2:$A$6</c:f>
              <c:strCache>
                <c:ptCount val="5"/>
                <c:pt idx="0">
                  <c:v>London</c:v>
                </c:pt>
                <c:pt idx="1">
                  <c:v>Paris</c:v>
                </c:pt>
                <c:pt idx="2">
                  <c:v>Moscow</c:v>
                </c:pt>
                <c:pt idx="3">
                  <c:v>New York</c:v>
                </c:pt>
                <c:pt idx="4">
                  <c:v>Tokyo</c:v>
                </c:pt>
              </c:strCache>
            </c:strRef>
          </c:cat>
          <c:val>
            <c:numRef>
              <c:f>Sheet1!$D$2:$D$6</c:f>
              <c:numCache>
                <c:formatCode>General</c:formatCode>
                <c:ptCount val="5"/>
                <c:pt idx="0">
                  <c:v>569</c:v>
                </c:pt>
                <c:pt idx="1">
                  <c:v>456</c:v>
                </c:pt>
                <c:pt idx="2">
                  <c:v>887</c:v>
                </c:pt>
                <c:pt idx="3">
                  <c:v>1022</c:v>
                </c:pt>
                <c:pt idx="4">
                  <c:v>545</c:v>
                </c:pt>
              </c:numCache>
            </c:numRef>
          </c:val>
        </c:ser>
        <c:dLbls>
          <c:showLegendKey val="0"/>
          <c:showVal val="0"/>
          <c:showCatName val="0"/>
          <c:showSerName val="0"/>
          <c:showPercent val="0"/>
          <c:showBubbleSize val="0"/>
        </c:dLbls>
        <c:gapWidth val="150"/>
        <c:axId val="175238144"/>
        <c:axId val="175239936"/>
      </c:barChart>
      <c:catAx>
        <c:axId val="175238144"/>
        <c:scaling>
          <c:orientation val="minMax"/>
        </c:scaling>
        <c:delete val="0"/>
        <c:axPos val="l"/>
        <c:majorTickMark val="out"/>
        <c:minorTickMark val="none"/>
        <c:tickLblPos val="nextTo"/>
        <c:crossAx val="175239936"/>
        <c:crosses val="autoZero"/>
        <c:auto val="1"/>
        <c:lblAlgn val="ctr"/>
        <c:lblOffset val="100"/>
        <c:noMultiLvlLbl val="0"/>
      </c:catAx>
      <c:valAx>
        <c:axId val="175239936"/>
        <c:scaling>
          <c:orientation val="minMax"/>
        </c:scaling>
        <c:delete val="0"/>
        <c:axPos val="b"/>
        <c:majorGridlines>
          <c:spPr>
            <a:ln>
              <a:solidFill>
                <a:schemeClr val="bg1">
                  <a:lumMod val="75000"/>
                </a:schemeClr>
              </a:solidFill>
            </a:ln>
          </c:spPr>
        </c:majorGridlines>
        <c:numFmt formatCode="General" sourceLinked="1"/>
        <c:majorTickMark val="out"/>
        <c:minorTickMark val="none"/>
        <c:tickLblPos val="nextTo"/>
        <c:crossAx val="175238144"/>
        <c:crosses val="autoZero"/>
        <c:crossBetween val="between"/>
      </c:valAx>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20694D-C816-4799-8434-FF8CC07F3132}" type="datetimeFigureOut">
              <a:rPr lang="en-US" smtClean="0"/>
              <a:t>6/25/2014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9C77BE-1EED-4370-943A-7114F211A432}" type="slidenum">
              <a:rPr lang="en-US" smtClean="0"/>
              <a:t>‹#›</a:t>
            </a:fld>
            <a:endParaRPr lang="en-US"/>
          </a:p>
        </p:txBody>
      </p:sp>
    </p:spTree>
    <p:extLst>
      <p:ext uri="{BB962C8B-B14F-4D97-AF65-F5344CB8AC3E}">
        <p14:creationId xmlns:p14="http://schemas.microsoft.com/office/powerpoint/2010/main" val="2066023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20D54-2C2D-47E6-863C-58AABB3957B6}" type="datetimeFigureOut">
              <a:rPr lang="en-US" smtClean="0"/>
              <a:t>6/25/2014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7BA1EA-889B-414D-85D8-77923215650B}" type="slidenum">
              <a:rPr lang="en-US" smtClean="0"/>
              <a:t>‹#›</a:t>
            </a:fld>
            <a:endParaRPr lang="en-US"/>
          </a:p>
        </p:txBody>
      </p:sp>
    </p:spTree>
    <p:extLst>
      <p:ext uri="{BB962C8B-B14F-4D97-AF65-F5344CB8AC3E}">
        <p14:creationId xmlns:p14="http://schemas.microsoft.com/office/powerpoint/2010/main" val="2290990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11"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3" name="正方形/長方形 12"/>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Tree>
    <p:extLst>
      <p:ext uri="{BB962C8B-B14F-4D97-AF65-F5344CB8AC3E}">
        <p14:creationId xmlns:p14="http://schemas.microsoft.com/office/powerpoint/2010/main" val="16777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50" fill="hold"/>
                                        <p:tgtEl>
                                          <p:spTgt spid="14"/>
                                        </p:tgtEl>
                                        <p:attrNameLst>
                                          <p:attrName>ppt_x</p:attrName>
                                        </p:attrNameLst>
                                      </p:cBhvr>
                                      <p:tavLst>
                                        <p:tav tm="0">
                                          <p:val>
                                            <p:strVal val="0-#ppt_w/2"/>
                                          </p:val>
                                        </p:tav>
                                        <p:tav tm="100000">
                                          <p:val>
                                            <p:strVal val="#ppt_x"/>
                                          </p:val>
                                        </p:tav>
                                      </p:tavLst>
                                    </p:anim>
                                    <p:anim calcmode="lin" valueType="num">
                                      <p:cBhvr additive="base">
                                        <p:cTn id="8" dur="2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ppt_x"/>
                                          </p:val>
                                        </p:tav>
                                        <p:tav tm="100000">
                                          <p:val>
                                            <p:strVal val="#ppt_x"/>
                                          </p:val>
                                        </p:tav>
                                      </p:tavLst>
                                    </p:anim>
                                    <p:anim calcmode="lin" valueType="num">
                                      <p:cBhvr additive="base">
                                        <p:cTn id="16" dur="2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 calcmode="lin" valueType="num">
                                      <p:cBhvr additive="base">
                                        <p:cTn id="2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2" presetClass="entr" presetSubtype="8"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0-#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p:bldP spid="13" grpId="0" animBg="1"/>
      <p:bldP spid="14" grpId="0" animBg="1"/>
      <p:bldP spid="1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623220"/>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48000" y="3356237"/>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4534694" y="57915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4572000" y="6524589"/>
            <a:ext cx="11593288"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a:off x="1404000" y="2767236"/>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5" name="正方形/長方形 14"/>
          <p:cNvSpPr/>
          <p:nvPr userDrawn="1"/>
        </p:nvSpPr>
        <p:spPr>
          <a:xfrm>
            <a:off x="4412106" y="593558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17084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animBg="1"/>
      <p:bldP spid="1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5" name="正方形/長方形 14"/>
          <p:cNvSpPr/>
          <p:nvPr userDrawn="1"/>
        </p:nvSpPr>
        <p:spPr>
          <a:xfrm>
            <a:off x="1366342" y="2551212"/>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16" name="正方形/長方形 15"/>
          <p:cNvSpPr/>
          <p:nvPr userDrawn="1"/>
        </p:nvSpPr>
        <p:spPr>
          <a:xfrm>
            <a:off x="3670598" y="4855468"/>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21" name="正方形/長方形 20"/>
          <p:cNvSpPr/>
          <p:nvPr userDrawn="1"/>
        </p:nvSpPr>
        <p:spPr>
          <a:xfrm>
            <a:off x="6046862" y="7159724"/>
            <a:ext cx="132455" cy="1296144"/>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382442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wipe(left)">
                                      <p:cBhvr>
                                        <p:cTn id="33" dur="500"/>
                                        <p:tgtEl>
                                          <p:spTgt spid="17">
                                            <p:txEl>
                                              <p:pRg st="0" end="0"/>
                                            </p:txEl>
                                          </p:spTgt>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left)">
                                      <p:cBhvr>
                                        <p:cTn id="37" dur="500"/>
                                        <p:tgtEl>
                                          <p:spTgt spid="18">
                                            <p:txEl>
                                              <p:pRg st="0" end="0"/>
                                            </p:txEl>
                                          </p:spTgt>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left)">
                                      <p:cBhvr>
                                        <p:cTn id="46" dur="500"/>
                                        <p:tgtEl>
                                          <p:spTgt spid="19">
                                            <p:txEl>
                                              <p:pRg st="0" end="0"/>
                                            </p:txEl>
                                          </p:spTgt>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Effect transition="in" filter="wipe(left)">
                                      <p:cBhvr>
                                        <p:cTn id="50" dur="500"/>
                                        <p:tgtEl>
                                          <p:spTgt spid="20">
                                            <p:txEl>
                                              <p:pRg st="0" end="0"/>
                                            </p:txEl>
                                          </p:spTgt>
                                        </p:tgtEl>
                                      </p:cBhvr>
                                    </p:animEffect>
                                  </p:childTnLst>
                                </p:cTn>
                              </p:par>
                            </p:childTnLst>
                          </p:cTn>
                        </p:par>
                        <p:par>
                          <p:cTn id="51" fill="hold">
                            <p:stCondLst>
                              <p:cond delay="3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wipe(left)">
                                      <p:cBhvr>
                                        <p:cTn id="59" dur="500"/>
                                        <p:tgtEl>
                                          <p:spTgt spid="13">
                                            <p:txEl>
                                              <p:pRg st="0" end="0"/>
                                            </p:txEl>
                                          </p:spTgt>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4">
                                            <p:txEl>
                                              <p:pRg st="0" end="0"/>
                                            </p:txEl>
                                          </p:spTgt>
                                        </p:tgtEl>
                                        <p:attrNameLst>
                                          <p:attrName>style.visibility</p:attrName>
                                        </p:attrNameLst>
                                      </p:cBhvr>
                                      <p:to>
                                        <p:strVal val="visible"/>
                                      </p:to>
                                    </p:set>
                                    <p:animEffect transition="in" filter="wipe(left)">
                                      <p:cBhvr>
                                        <p:cTn id="6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animBg="1"/>
      <p:bldP spid="21"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Keywords">
    <p:spTree>
      <p:nvGrpSpPr>
        <p:cNvPr id="1" name=""/>
        <p:cNvGrpSpPr/>
        <p:nvPr/>
      </p:nvGrpSpPr>
      <p:grpSpPr>
        <a:xfrm>
          <a:off x="0" y="0"/>
          <a:ext cx="0" cy="0"/>
          <a:chOff x="0" y="0"/>
          <a:chExt cx="0" cy="0"/>
        </a:xfrm>
      </p:grpSpPr>
      <p:sp>
        <p:nvSpPr>
          <p:cNvPr id="36" name="テキスト プレースホルダー 8"/>
          <p:cNvSpPr>
            <a:spLocks noGrp="1"/>
          </p:cNvSpPr>
          <p:nvPr>
            <p:ph type="body" sz="quarter" idx="19" hasCustomPrompt="1"/>
          </p:nvPr>
        </p:nvSpPr>
        <p:spPr>
          <a:xfrm>
            <a:off x="13031638" y="3415308"/>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5968471" y="3595246"/>
            <a:ext cx="6340035" cy="3661611"/>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5256000" y="3718605"/>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正方形/長方形 30"/>
          <p:cNvSpPr/>
          <p:nvPr userDrawn="1"/>
        </p:nvSpPr>
        <p:spPr>
          <a:xfrm>
            <a:off x="9072000" y="4006637"/>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userDrawn="1"/>
        </p:nvSpPr>
        <p:spPr>
          <a:xfrm>
            <a:off x="6013979" y="559081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9828000" y="5883193"/>
            <a:ext cx="3231738" cy="1348539"/>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テキスト プレースホルダー 8"/>
          <p:cNvSpPr>
            <a:spLocks noGrp="1"/>
          </p:cNvSpPr>
          <p:nvPr>
            <p:ph type="body" sz="quarter" idx="17" hasCustomPrompt="1"/>
          </p:nvPr>
        </p:nvSpPr>
        <p:spPr>
          <a:xfrm>
            <a:off x="358230" y="2767236"/>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18" hasCustomPrompt="1"/>
          </p:nvPr>
        </p:nvSpPr>
        <p:spPr>
          <a:xfrm>
            <a:off x="698299" y="6939352"/>
            <a:ext cx="4335864" cy="1383300"/>
          </a:xfrm>
        </p:spPr>
        <p:txBody>
          <a:bodyPr anchor="ctr">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0" hasCustomPrompt="1"/>
          </p:nvPr>
        </p:nvSpPr>
        <p:spPr>
          <a:xfrm>
            <a:off x="13592318" y="7580812"/>
            <a:ext cx="4335864" cy="1383300"/>
          </a:xfrm>
        </p:spPr>
        <p:txBody>
          <a:bodyPr anchor="ctr">
            <a:normAutofit/>
          </a:bodyPr>
          <a:lstStyle>
            <a:lvl1pPr algn="l">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8" name="カギ線コネクタ 7"/>
          <p:cNvCxnSpPr>
            <a:stCxn id="16" idx="1"/>
            <a:endCxn id="34" idx="3"/>
          </p:cNvCxnSpPr>
          <p:nvPr userDrawn="1"/>
        </p:nvCxnSpPr>
        <p:spPr>
          <a:xfrm rot="10800000">
            <a:off x="4694094" y="3458887"/>
            <a:ext cx="561906" cy="93398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カギ線コネクタ 11"/>
          <p:cNvCxnSpPr>
            <a:stCxn id="32" idx="1"/>
            <a:endCxn id="35" idx="3"/>
          </p:cNvCxnSpPr>
          <p:nvPr userDrawn="1"/>
        </p:nvCxnSpPr>
        <p:spPr>
          <a:xfrm rot="10800000" flipV="1">
            <a:off x="5034163" y="6265082"/>
            <a:ext cx="979816" cy="1365919"/>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カギ線コネクタ 38"/>
          <p:cNvCxnSpPr>
            <a:stCxn id="31" idx="3"/>
            <a:endCxn id="36" idx="1"/>
          </p:cNvCxnSpPr>
          <p:nvPr userDrawn="1"/>
        </p:nvCxnSpPr>
        <p:spPr>
          <a:xfrm flipV="1">
            <a:off x="12303738" y="4106958"/>
            <a:ext cx="727900" cy="573949"/>
          </a:xfrm>
          <a:prstGeom prst="bentConnector3">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カギ線コネクタ 40"/>
          <p:cNvCxnSpPr>
            <a:stCxn id="33" idx="3"/>
            <a:endCxn id="43" idx="1"/>
          </p:cNvCxnSpPr>
          <p:nvPr userDrawn="1"/>
        </p:nvCxnSpPr>
        <p:spPr>
          <a:xfrm>
            <a:off x="13059738" y="6557463"/>
            <a:ext cx="443244" cy="1696853"/>
          </a:xfrm>
          <a:prstGeom prst="bentConnector3">
            <a:avLst>
              <a:gd name="adj1" fmla="val 50000"/>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正方形/長方形 41"/>
          <p:cNvSpPr/>
          <p:nvPr userDrawn="1"/>
        </p:nvSpPr>
        <p:spPr>
          <a:xfrm>
            <a:off x="12991508" y="3458887"/>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正方形/長方形 42"/>
          <p:cNvSpPr/>
          <p:nvPr userDrawn="1"/>
        </p:nvSpPr>
        <p:spPr>
          <a:xfrm>
            <a:off x="13502982" y="758081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userDrawn="1"/>
        </p:nvSpPr>
        <p:spPr>
          <a:xfrm>
            <a:off x="4673215" y="2792689"/>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正方形/長方形 44"/>
          <p:cNvSpPr/>
          <p:nvPr userDrawn="1"/>
        </p:nvSpPr>
        <p:spPr>
          <a:xfrm>
            <a:off x="4968695" y="6990942"/>
            <a:ext cx="86426" cy="1347007"/>
          </a:xfrm>
          <a:prstGeom prst="rect">
            <a:avLst/>
          </a:prstGeom>
          <a:solidFill>
            <a:schemeClr val="tx1">
              <a:lumMod val="9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21" hasCustomPrompt="1"/>
          </p:nvPr>
        </p:nvSpPr>
        <p:spPr>
          <a:xfrm>
            <a:off x="5274348" y="3845240"/>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9" name="テキスト プレースホルダー 8"/>
          <p:cNvSpPr>
            <a:spLocks noGrp="1"/>
          </p:cNvSpPr>
          <p:nvPr>
            <p:ph type="body" sz="quarter" idx="22" hasCustomPrompt="1"/>
          </p:nvPr>
        </p:nvSpPr>
        <p:spPr>
          <a:xfrm>
            <a:off x="9080546" y="4108616"/>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23" hasCustomPrompt="1"/>
          </p:nvPr>
        </p:nvSpPr>
        <p:spPr>
          <a:xfrm>
            <a:off x="6014529" y="5717448"/>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1" name="テキスト プレースホルダー 8"/>
          <p:cNvSpPr>
            <a:spLocks noGrp="1"/>
          </p:cNvSpPr>
          <p:nvPr>
            <p:ph type="body" sz="quarter" idx="24" hasCustomPrompt="1"/>
          </p:nvPr>
        </p:nvSpPr>
        <p:spPr>
          <a:xfrm>
            <a:off x="9863286" y="5981525"/>
            <a:ext cx="3200685" cy="1095268"/>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17029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anim calcmode="lin" valueType="num">
                                      <p:cBhvr additive="base">
                                        <p:cTn id="31"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2" presetClass="entr" presetSubtype="4"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500"/>
                                        <p:tgtEl>
                                          <p:spTgt spid="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down)">
                                      <p:cBhvr>
                                        <p:cTn id="44" dur="500"/>
                                        <p:tgtEl>
                                          <p:spTgt spid="4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2000"/>
                            </p:stCondLst>
                            <p:childTnLst>
                              <p:par>
                                <p:cTn id="49" presetID="2" presetClass="entr" presetSubtype="3"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1+#ppt_w/2"/>
                                          </p:val>
                                        </p:tav>
                                        <p:tav tm="100000">
                                          <p:val>
                                            <p:strVal val="#ppt_x"/>
                                          </p:val>
                                        </p:tav>
                                      </p:tavLst>
                                    </p:anim>
                                    <p:anim calcmode="lin" valueType="num">
                                      <p:cBhvr additive="base">
                                        <p:cTn id="52" dur="500" fill="hold"/>
                                        <p:tgtEl>
                                          <p:spTgt spid="31"/>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 calcmode="lin" valueType="num">
                                      <p:cBhvr additive="base">
                                        <p:cTn id="55"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9">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2500"/>
                            </p:stCondLst>
                            <p:childTnLst>
                              <p:par>
                                <p:cTn id="58" presetID="22" presetClass="entr" presetSubtype="8"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left)">
                                      <p:cBhvr>
                                        <p:cTn id="60" dur="500"/>
                                        <p:tgtEl>
                                          <p:spTgt spid="39"/>
                                        </p:tgtEl>
                                      </p:cBhvr>
                                    </p:animEffect>
                                  </p:childTnLst>
                                </p:cTn>
                              </p:par>
                            </p:childTnLst>
                          </p:cTn>
                        </p:par>
                        <p:par>
                          <p:cTn id="61" fill="hold">
                            <p:stCondLst>
                              <p:cond delay="3000"/>
                            </p:stCondLst>
                            <p:childTnLst>
                              <p:par>
                                <p:cTn id="62" presetID="2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down)">
                                      <p:cBhvr>
                                        <p:cTn id="64" dur="500"/>
                                        <p:tgtEl>
                                          <p:spTgt spid="4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6">
                                            <p:txEl>
                                              <p:pRg st="0" end="0"/>
                                            </p:txEl>
                                          </p:spTgt>
                                        </p:tgtEl>
                                        <p:attrNameLst>
                                          <p:attrName>style.visibility</p:attrName>
                                        </p:attrNameLst>
                                      </p:cBhvr>
                                      <p:to>
                                        <p:strVal val="visible"/>
                                      </p:to>
                                    </p:set>
                                    <p:animEffect transition="in" filter="wipe(down)">
                                      <p:cBhvr>
                                        <p:cTn id="67" dur="500"/>
                                        <p:tgtEl>
                                          <p:spTgt spid="36">
                                            <p:txEl>
                                              <p:pRg st="0" end="0"/>
                                            </p:txEl>
                                          </p:spTgt>
                                        </p:tgtEl>
                                      </p:cBhvr>
                                    </p:animEffect>
                                  </p:childTnLst>
                                </p:cTn>
                              </p:par>
                            </p:childTnLst>
                          </p:cTn>
                        </p:par>
                        <p:par>
                          <p:cTn id="68" fill="hold">
                            <p:stCondLst>
                              <p:cond delay="3500"/>
                            </p:stCondLst>
                            <p:childTnLst>
                              <p:par>
                                <p:cTn id="69" presetID="2" presetClass="entr" presetSubtype="12"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50">
                                            <p:txEl>
                                              <p:pRg st="0" end="0"/>
                                            </p:txEl>
                                          </p:spTgt>
                                        </p:tgtEl>
                                        <p:attrNameLst>
                                          <p:attrName>style.visibility</p:attrName>
                                        </p:attrNameLst>
                                      </p:cBhvr>
                                      <p:to>
                                        <p:strVal val="visible"/>
                                      </p:to>
                                    </p:set>
                                    <p:anim calcmode="lin" valueType="num">
                                      <p:cBhvr additive="base">
                                        <p:cTn id="75"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50">
                                            <p:txEl>
                                              <p:pRg st="0" end="0"/>
                                            </p:txEl>
                                          </p:spTgt>
                                        </p:tgtEl>
                                        <p:attrNameLst>
                                          <p:attrName>ppt_y</p:attrName>
                                        </p:attrNameLst>
                                      </p:cBhvr>
                                      <p:tavLst>
                                        <p:tav tm="0">
                                          <p:val>
                                            <p:strVal val="1+#ppt_h/2"/>
                                          </p:val>
                                        </p:tav>
                                        <p:tav tm="100000">
                                          <p:val>
                                            <p:strVal val="#ppt_y"/>
                                          </p:val>
                                        </p:tav>
                                      </p:tavLst>
                                    </p:anim>
                                  </p:childTnLst>
                                </p:cTn>
                              </p:par>
                            </p:childTnLst>
                          </p:cTn>
                        </p:par>
                        <p:par>
                          <p:cTn id="77" fill="hold">
                            <p:stCondLst>
                              <p:cond delay="4000"/>
                            </p:stCondLst>
                            <p:childTnLst>
                              <p:par>
                                <p:cTn id="78" presetID="22" presetClass="entr" presetSubtype="2"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ipe(right)">
                                      <p:cBhvr>
                                        <p:cTn id="80" dur="500"/>
                                        <p:tgtEl>
                                          <p:spTgt spid="12"/>
                                        </p:tgtEl>
                                      </p:cBhvr>
                                    </p:animEffect>
                                  </p:childTnLst>
                                </p:cTn>
                              </p:par>
                            </p:childTnLst>
                          </p:cTn>
                        </p:par>
                        <p:par>
                          <p:cTn id="81" fill="hold">
                            <p:stCondLst>
                              <p:cond delay="4500"/>
                            </p:stCondLst>
                            <p:childTnLst>
                              <p:par>
                                <p:cTn id="82" presetID="22" presetClass="entr" presetSubtype="4"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down)">
                                      <p:cBhvr>
                                        <p:cTn id="84" dur="500"/>
                                        <p:tgtEl>
                                          <p:spTgt spid="4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5">
                                            <p:txEl>
                                              <p:pRg st="0" end="0"/>
                                            </p:txEl>
                                          </p:spTgt>
                                        </p:tgtEl>
                                        <p:attrNameLst>
                                          <p:attrName>style.visibility</p:attrName>
                                        </p:attrNameLst>
                                      </p:cBhvr>
                                      <p:to>
                                        <p:strVal val="visible"/>
                                      </p:to>
                                    </p:set>
                                    <p:animEffect transition="in" filter="wipe(down)">
                                      <p:cBhvr>
                                        <p:cTn id="87" dur="500"/>
                                        <p:tgtEl>
                                          <p:spTgt spid="35">
                                            <p:txEl>
                                              <p:pRg st="0" end="0"/>
                                            </p:txEl>
                                          </p:spTgt>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51">
                                            <p:txEl>
                                              <p:pRg st="0" end="0"/>
                                            </p:txEl>
                                          </p:spTgt>
                                        </p:tgtEl>
                                        <p:attrNameLst>
                                          <p:attrName>style.visibility</p:attrName>
                                        </p:attrNameLst>
                                      </p:cBhvr>
                                      <p:to>
                                        <p:strVal val="visible"/>
                                      </p:to>
                                    </p:set>
                                    <p:anim calcmode="lin" valueType="num">
                                      <p:cBhvr additive="base">
                                        <p:cTn id="95" dur="5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5500"/>
                            </p:stCondLst>
                            <p:childTnLst>
                              <p:par>
                                <p:cTn id="98" presetID="22" presetClass="entr" presetSubtype="1"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up)">
                                      <p:cBhvr>
                                        <p:cTn id="100" dur="500"/>
                                        <p:tgtEl>
                                          <p:spTgt spid="41"/>
                                        </p:tgtEl>
                                      </p:cBhvr>
                                    </p:animEffect>
                                  </p:childTnLst>
                                </p:cTn>
                              </p:par>
                            </p:childTnLst>
                          </p:cTn>
                        </p:par>
                        <p:par>
                          <p:cTn id="101" fill="hold">
                            <p:stCondLst>
                              <p:cond delay="6000"/>
                            </p:stCondLst>
                            <p:childTnLst>
                              <p:par>
                                <p:cTn id="102" presetID="22" presetClass="entr" presetSubtype="4"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down)">
                                      <p:cBhvr>
                                        <p:cTn id="104" dur="500"/>
                                        <p:tgtEl>
                                          <p:spTgt spid="43"/>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wipe(down)">
                                      <p:cBhvr>
                                        <p:cTn id="107"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22" presetClass="entr" presetSubtype="4"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down)">
                      <p:cBhvr>
                        <p:cTn dur="500"/>
                        <p:tgtEl>
                          <p:spTgt spid="36"/>
                        </p:tgtEl>
                      </p:cBhvr>
                    </p:animEffect>
                  </p:childTnLst>
                </p:cTn>
              </p:par>
            </p:tnLst>
          </p:tmpl>
        </p:tmplLst>
      </p:bldP>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31" grpId="0" animBg="1"/>
      <p:bldP spid="32" grpId="0" animBg="1"/>
      <p:bldP spid="33" grpId="0" animBg="1"/>
      <p:bldP spid="34" grpId="0" build="p">
        <p:tmplLst>
          <p:tmpl lvl="1">
            <p:tnLst>
              <p:par>
                <p:cTn presetID="22" presetClass="entr" presetSubtype="4"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5" grpId="0" build="p">
        <p:tmplLst>
          <p:tmpl lvl="1">
            <p:tnLst>
              <p:par>
                <p:cTn presetID="2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down)">
                      <p:cBhvr>
                        <p:cTn dur="500"/>
                        <p:tgtEl>
                          <p:spTgt spid="35"/>
                        </p:tgtEl>
                      </p:cBhvr>
                    </p:animEffect>
                  </p:childTnLst>
                </p:cTn>
              </p:par>
            </p:tnLst>
          </p:tmpl>
        </p:tmplLst>
      </p:bldP>
      <p:bldP spid="37" grpId="0" build="p">
        <p:tmplLst>
          <p:tmpl lvl="1">
            <p:tnLst>
              <p:par>
                <p:cTn presetID="22" presetClass="entr" presetSubtype="4"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down)">
                      <p:cBhvr>
                        <p:cTn dur="500"/>
                        <p:tgtEl>
                          <p:spTgt spid="37"/>
                        </p:tgtEl>
                      </p:cBhvr>
                    </p:animEffect>
                  </p:childTnLst>
                </p:cTn>
              </p:par>
            </p:tnLst>
          </p:tmpl>
        </p:tmplLst>
      </p:bldP>
      <p:bldP spid="42" grpId="0" animBg="1"/>
      <p:bldP spid="43" grpId="0" animBg="1"/>
      <p:bldP spid="44" grpId="0" animBg="1"/>
      <p:bldP spid="45" grpId="0" animBg="1"/>
      <p:bldP spid="48" grpId="0" build="p">
        <p:tmplLst>
          <p:tmpl lvl="1">
            <p:tnLst>
              <p:par>
                <p:cTn presetID="2" presetClass="entr" presetSubtype="8"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3"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2"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1+#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4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5" name="正方形/長方形 14"/>
          <p:cNvSpPr/>
          <p:nvPr userDrawn="1"/>
        </p:nvSpPr>
        <p:spPr>
          <a:xfrm rot="363050">
            <a:off x="6885636" y="289628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6" name="正方形/長方形 15"/>
          <p:cNvSpPr/>
          <p:nvPr userDrawn="1"/>
        </p:nvSpPr>
        <p:spPr>
          <a:xfrm>
            <a:off x="6766942" y="271730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rot="363050">
            <a:off x="6885636" y="452756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9" name="正方形/長方形 18"/>
          <p:cNvSpPr/>
          <p:nvPr userDrawn="1"/>
        </p:nvSpPr>
        <p:spPr>
          <a:xfrm>
            <a:off x="6766942" y="434858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正方形/長方形 19"/>
          <p:cNvSpPr/>
          <p:nvPr userDrawn="1"/>
        </p:nvSpPr>
        <p:spPr>
          <a:xfrm rot="363050">
            <a:off x="6885636" y="6153937"/>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1" name="正方形/長方形 20"/>
          <p:cNvSpPr/>
          <p:nvPr userDrawn="1"/>
        </p:nvSpPr>
        <p:spPr>
          <a:xfrm>
            <a:off x="6766942" y="5974959"/>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正方形/長方形 21"/>
          <p:cNvSpPr/>
          <p:nvPr userDrawn="1"/>
        </p:nvSpPr>
        <p:spPr>
          <a:xfrm rot="363050">
            <a:off x="6885636" y="7785216"/>
            <a:ext cx="3231057" cy="100721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3" name="正方形/長方形 22"/>
          <p:cNvSpPr/>
          <p:nvPr userDrawn="1"/>
        </p:nvSpPr>
        <p:spPr>
          <a:xfrm>
            <a:off x="6766942" y="7606238"/>
            <a:ext cx="3231738" cy="1012104"/>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テキスト プレースホルダー 8"/>
          <p:cNvSpPr>
            <a:spLocks noGrp="1"/>
          </p:cNvSpPr>
          <p:nvPr>
            <p:ph type="body" sz="quarter" idx="16" hasCustomPrompt="1"/>
          </p:nvPr>
        </p:nvSpPr>
        <p:spPr>
          <a:xfrm>
            <a:off x="10367342" y="4207396"/>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17" hasCustomPrompt="1"/>
          </p:nvPr>
        </p:nvSpPr>
        <p:spPr>
          <a:xfrm>
            <a:off x="10367342" y="2551212"/>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テキスト プレースホルダー 8"/>
          <p:cNvSpPr>
            <a:spLocks noGrp="1"/>
          </p:cNvSpPr>
          <p:nvPr>
            <p:ph type="body" sz="quarter" idx="18" hasCustomPrompt="1"/>
          </p:nvPr>
        </p:nvSpPr>
        <p:spPr>
          <a:xfrm>
            <a:off x="10367342" y="7530814"/>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7" name="テキスト プレースホルダー 8"/>
          <p:cNvSpPr>
            <a:spLocks noGrp="1"/>
          </p:cNvSpPr>
          <p:nvPr>
            <p:ph type="body" sz="quarter" idx="19" hasCustomPrompt="1"/>
          </p:nvPr>
        </p:nvSpPr>
        <p:spPr>
          <a:xfrm>
            <a:off x="10367342" y="5874630"/>
            <a:ext cx="7344816" cy="135710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34" name="テキスト プレースホルダー 8"/>
          <p:cNvSpPr>
            <a:spLocks noGrp="1"/>
          </p:cNvSpPr>
          <p:nvPr>
            <p:ph type="body" sz="quarter" idx="20" hasCustomPrompt="1"/>
          </p:nvPr>
        </p:nvSpPr>
        <p:spPr>
          <a:xfrm>
            <a:off x="6778345" y="271730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1" hasCustomPrompt="1"/>
          </p:nvPr>
        </p:nvSpPr>
        <p:spPr>
          <a:xfrm>
            <a:off x="6766942" y="4362462"/>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6" name="テキスト プレースホルダー 8"/>
          <p:cNvSpPr>
            <a:spLocks noGrp="1"/>
          </p:cNvSpPr>
          <p:nvPr>
            <p:ph type="body" sz="quarter" idx="22" hasCustomPrompt="1"/>
          </p:nvPr>
        </p:nvSpPr>
        <p:spPr>
          <a:xfrm>
            <a:off x="6761431" y="5974959"/>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7" name="テキスト プレースホルダー 8"/>
          <p:cNvSpPr>
            <a:spLocks noGrp="1"/>
          </p:cNvSpPr>
          <p:nvPr>
            <p:ph type="body" sz="quarter" idx="23" hasCustomPrompt="1"/>
          </p:nvPr>
        </p:nvSpPr>
        <p:spPr>
          <a:xfrm>
            <a:off x="6766942" y="7606238"/>
            <a:ext cx="3220335" cy="997062"/>
          </a:xfrm>
        </p:spPr>
        <p:txBody>
          <a:bodyPr anchor="ctr">
            <a:normAutofit/>
          </a:bodyPr>
          <a:lstStyle>
            <a:lvl1pPr algn="ct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176285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 calcmode="lin" valueType="num">
                                      <p:cBhvr additive="base">
                                        <p:cTn id="36"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5">
                                            <p:txEl>
                                              <p:pRg st="0" end="0"/>
                                            </p:txEl>
                                          </p:spTgt>
                                        </p:tgtEl>
                                        <p:attrNameLst>
                                          <p:attrName>style.visibility</p:attrName>
                                        </p:attrNameLst>
                                      </p:cBhvr>
                                      <p:to>
                                        <p:strVal val="visible"/>
                                      </p:to>
                                    </p:set>
                                    <p:anim calcmode="lin" valueType="num">
                                      <p:cBhvr additive="base">
                                        <p:cTn id="53"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wipe(left)">
                                      <p:cBhvr>
                                        <p:cTn id="58" dur="500"/>
                                        <p:tgtEl>
                                          <p:spTgt spid="24">
                                            <p:txEl>
                                              <p:pRg st="0" end="0"/>
                                            </p:txEl>
                                          </p:spTgt>
                                        </p:tgtEl>
                                      </p:cBhvr>
                                    </p:animEffect>
                                  </p:childTnLst>
                                </p:cTn>
                              </p:par>
                            </p:childTnLst>
                          </p:cTn>
                        </p:par>
                        <p:par>
                          <p:cTn id="59" fill="hold">
                            <p:stCondLst>
                              <p:cond delay="2500"/>
                            </p:stCondLst>
                            <p:childTnLst>
                              <p:par>
                                <p:cTn id="60" presetID="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0-#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 calcmode="lin" valueType="num">
                                      <p:cBhvr additive="base">
                                        <p:cTn id="7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7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27">
                                            <p:txEl>
                                              <p:pRg st="0" end="0"/>
                                            </p:txEl>
                                          </p:spTgt>
                                        </p:tgtEl>
                                        <p:attrNameLst>
                                          <p:attrName>style.visibility</p:attrName>
                                        </p:attrNameLst>
                                      </p:cBhvr>
                                      <p:to>
                                        <p:strVal val="visible"/>
                                      </p:to>
                                    </p:set>
                                    <p:animEffect transition="in" filter="wipe(left)">
                                      <p:cBhvr>
                                        <p:cTn id="75" dur="500"/>
                                        <p:tgtEl>
                                          <p:spTgt spid="27">
                                            <p:txEl>
                                              <p:pRg st="0" end="0"/>
                                            </p:txEl>
                                          </p:spTgt>
                                        </p:tgtEl>
                                      </p:cBhvr>
                                    </p:animEffect>
                                  </p:childTnLst>
                                </p:cTn>
                              </p:par>
                            </p:childTnLst>
                          </p:cTn>
                        </p:par>
                        <p:par>
                          <p:cTn id="76" fill="hold">
                            <p:stCondLst>
                              <p:cond delay="3500"/>
                            </p:stCondLst>
                            <p:childTnLst>
                              <p:par>
                                <p:cTn id="77" presetID="2" presetClass="entr" presetSubtype="4"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fill="hold"/>
                                        <p:tgtEl>
                                          <p:spTgt spid="23"/>
                                        </p:tgtEl>
                                        <p:attrNameLst>
                                          <p:attrName>ppt_x</p:attrName>
                                        </p:attrNameLst>
                                      </p:cBhvr>
                                      <p:tavLst>
                                        <p:tav tm="0">
                                          <p:val>
                                            <p:strVal val="0-#ppt_w/2"/>
                                          </p:val>
                                        </p:tav>
                                        <p:tav tm="100000">
                                          <p:val>
                                            <p:strVal val="#ppt_x"/>
                                          </p:val>
                                        </p:tav>
                                      </p:tavLst>
                                    </p:anim>
                                    <p:anim calcmode="lin" valueType="num">
                                      <p:cBhvr additive="base">
                                        <p:cTn id="84" dur="500" fill="hold"/>
                                        <p:tgtEl>
                                          <p:spTgt spid="2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additive="base">
                                        <p:cTn id="87"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4000"/>
                            </p:stCondLst>
                            <p:childTnLst>
                              <p:par>
                                <p:cTn id="90" presetID="22" presetClass="entr" presetSubtype="8"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Effect transition="in" filter="wipe(left)">
                                      <p:cBhvr>
                                        <p:cTn id="92" dur="500"/>
                                        <p:tgtEl>
                                          <p:spTgt spid="26">
                                            <p:txEl>
                                              <p:pRg st="0" end="0"/>
                                            </p:txEl>
                                          </p:spTgt>
                                        </p:tgtEl>
                                      </p:cBhvr>
                                    </p:animEffect>
                                  </p:childTnLst>
                                </p:cTn>
                              </p:par>
                            </p:childTnLst>
                          </p:cTn>
                        </p:par>
                        <p:par>
                          <p:cTn id="93" fill="hold">
                            <p:stCondLst>
                              <p:cond delay="4500"/>
                            </p:stCondLst>
                            <p:childTnLst>
                              <p:par>
                                <p:cTn id="94" presetID="22" presetClass="entr" presetSubtype="8" fill="hold" grpId="0" nodeType="afterEffect">
                                  <p:stCondLst>
                                    <p:cond delay="0"/>
                                  </p:stCondLst>
                                  <p:childTnLst>
                                    <p:set>
                                      <p:cBhvr>
                                        <p:cTn id="95" dur="1" fill="hold">
                                          <p:stCondLst>
                                            <p:cond delay="0"/>
                                          </p:stCondLst>
                                        </p:cTn>
                                        <p:tgtEl>
                                          <p:spTgt spid="28">
                                            <p:txEl>
                                              <p:pRg st="0" end="0"/>
                                            </p:txEl>
                                          </p:spTgt>
                                        </p:tgtEl>
                                        <p:attrNameLst>
                                          <p:attrName>style.visibility</p:attrName>
                                        </p:attrNameLst>
                                      </p:cBhvr>
                                      <p:to>
                                        <p:strVal val="visible"/>
                                      </p:to>
                                    </p:set>
                                    <p:animEffect transition="in" filter="wipe(left)">
                                      <p:cBhvr>
                                        <p:cTn id="96"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5" grpId="0" animBg="1"/>
      <p:bldP spid="16" grpId="0" animBg="1"/>
      <p:bldP spid="18" grpId="0" animBg="1"/>
      <p:bldP spid="19" grpId="0" animBg="1"/>
      <p:bldP spid="20" grpId="0" animBg="1"/>
      <p:bldP spid="21" grpId="0" animBg="1"/>
      <p:bldP spid="22" grpId="0" animBg="1"/>
      <p:bldP spid="23" grpId="0" animBg="1"/>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4" grpId="0" build="p">
        <p:tmplLst>
          <p:tmpl lvl="1">
            <p:tnLst>
              <p:par>
                <p:cTn presetID="2" presetClass="entr" presetSubtype="8"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8"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25" name="テキスト プレースホルダー 8"/>
          <p:cNvSpPr>
            <a:spLocks noGrp="1"/>
          </p:cNvSpPr>
          <p:nvPr>
            <p:ph type="body" sz="quarter" idx="17" hasCustomPrompt="1"/>
          </p:nvPr>
        </p:nvSpPr>
        <p:spPr>
          <a:xfrm>
            <a:off x="7655204" y="2125853"/>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8" name="テキスト プレースホルダー 8"/>
          <p:cNvSpPr>
            <a:spLocks noGrp="1"/>
          </p:cNvSpPr>
          <p:nvPr>
            <p:ph type="body" sz="quarter" idx="15" hasCustomPrompt="1"/>
          </p:nvPr>
        </p:nvSpPr>
        <p:spPr>
          <a:xfrm>
            <a:off x="687555" y="2728798"/>
            <a:ext cx="5287300" cy="5889544"/>
          </a:xfrm>
        </p:spPr>
        <p:txBody>
          <a:bodyPr anchor="ctr">
            <a:noAutofit/>
          </a:bodyPr>
          <a:lstStyle>
            <a:lvl1pPr algn="l">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9" name="正方形/長方形 28"/>
          <p:cNvSpPr/>
          <p:nvPr userDrawn="1"/>
        </p:nvSpPr>
        <p:spPr>
          <a:xfrm rot="363050">
            <a:off x="6747685" y="2164755"/>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正方形/長方形 29"/>
          <p:cNvSpPr/>
          <p:nvPr userDrawn="1"/>
        </p:nvSpPr>
        <p:spPr>
          <a:xfrm>
            <a:off x="6622926" y="2170461"/>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a:t>
            </a:r>
            <a:endParaRPr lang="en-US" sz="2400" dirty="0"/>
          </a:p>
        </p:txBody>
      </p:sp>
      <p:sp>
        <p:nvSpPr>
          <p:cNvPr id="31" name="テキスト プレースホルダー 8"/>
          <p:cNvSpPr>
            <a:spLocks noGrp="1"/>
          </p:cNvSpPr>
          <p:nvPr>
            <p:ph type="body" sz="quarter" idx="20" hasCustomPrompt="1"/>
          </p:nvPr>
        </p:nvSpPr>
        <p:spPr>
          <a:xfrm>
            <a:off x="7655204" y="336162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2" name="正方形/長方形 31"/>
          <p:cNvSpPr/>
          <p:nvPr userDrawn="1"/>
        </p:nvSpPr>
        <p:spPr>
          <a:xfrm rot="363050">
            <a:off x="6747685" y="340052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正方形/長方形 32"/>
          <p:cNvSpPr/>
          <p:nvPr userDrawn="1"/>
        </p:nvSpPr>
        <p:spPr>
          <a:xfrm>
            <a:off x="6622926" y="340623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a:t>
            </a:r>
            <a:endParaRPr lang="en-US" sz="2400" dirty="0"/>
          </a:p>
        </p:txBody>
      </p:sp>
      <p:sp>
        <p:nvSpPr>
          <p:cNvPr id="37" name="テキスト プレースホルダー 8"/>
          <p:cNvSpPr>
            <a:spLocks noGrp="1"/>
          </p:cNvSpPr>
          <p:nvPr>
            <p:ph type="body" sz="quarter" idx="21" hasCustomPrompt="1"/>
          </p:nvPr>
        </p:nvSpPr>
        <p:spPr>
          <a:xfrm>
            <a:off x="7655204" y="4578486"/>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8" name="正方形/長方形 37"/>
          <p:cNvSpPr/>
          <p:nvPr userDrawn="1"/>
        </p:nvSpPr>
        <p:spPr>
          <a:xfrm rot="363050">
            <a:off x="6747685" y="4617388"/>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正方形/長方形 38"/>
          <p:cNvSpPr/>
          <p:nvPr userDrawn="1"/>
        </p:nvSpPr>
        <p:spPr>
          <a:xfrm>
            <a:off x="6622926" y="4623094"/>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3</a:t>
            </a:r>
            <a:endParaRPr lang="en-US" sz="2400" dirty="0"/>
          </a:p>
        </p:txBody>
      </p:sp>
      <p:sp>
        <p:nvSpPr>
          <p:cNvPr id="40" name="テキスト プレースホルダー 8"/>
          <p:cNvSpPr>
            <a:spLocks noGrp="1"/>
          </p:cNvSpPr>
          <p:nvPr>
            <p:ph type="body" sz="quarter" idx="22" hasCustomPrompt="1"/>
          </p:nvPr>
        </p:nvSpPr>
        <p:spPr>
          <a:xfrm>
            <a:off x="7655204" y="5798261"/>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1" name="正方形/長方形 40"/>
          <p:cNvSpPr/>
          <p:nvPr userDrawn="1"/>
        </p:nvSpPr>
        <p:spPr>
          <a:xfrm rot="363050">
            <a:off x="6747685" y="5837163"/>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正方形/長方形 41"/>
          <p:cNvSpPr/>
          <p:nvPr userDrawn="1"/>
        </p:nvSpPr>
        <p:spPr>
          <a:xfrm>
            <a:off x="6622926" y="5842869"/>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4</a:t>
            </a:r>
            <a:endParaRPr lang="en-US" sz="2400" dirty="0"/>
          </a:p>
        </p:txBody>
      </p:sp>
      <p:sp>
        <p:nvSpPr>
          <p:cNvPr id="43" name="テキスト プレースホルダー 8"/>
          <p:cNvSpPr>
            <a:spLocks noGrp="1"/>
          </p:cNvSpPr>
          <p:nvPr>
            <p:ph type="body" sz="quarter" idx="23" hasCustomPrompt="1"/>
          </p:nvPr>
        </p:nvSpPr>
        <p:spPr>
          <a:xfrm>
            <a:off x="7655204" y="703403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4" name="正方形/長方形 43"/>
          <p:cNvSpPr/>
          <p:nvPr userDrawn="1"/>
        </p:nvSpPr>
        <p:spPr>
          <a:xfrm rot="363050">
            <a:off x="6747685" y="707293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正方形/長方形 44"/>
          <p:cNvSpPr/>
          <p:nvPr userDrawn="1"/>
        </p:nvSpPr>
        <p:spPr>
          <a:xfrm>
            <a:off x="6622926" y="707864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5</a:t>
            </a:r>
            <a:endParaRPr lang="en-US" sz="2400" dirty="0"/>
          </a:p>
        </p:txBody>
      </p:sp>
      <p:sp>
        <p:nvSpPr>
          <p:cNvPr id="46" name="テキスト プレースホルダー 8"/>
          <p:cNvSpPr>
            <a:spLocks noGrp="1"/>
          </p:cNvSpPr>
          <p:nvPr>
            <p:ph type="body" sz="quarter" idx="24" hasCustomPrompt="1"/>
          </p:nvPr>
        </p:nvSpPr>
        <p:spPr>
          <a:xfrm>
            <a:off x="7655204" y="8250894"/>
            <a:ext cx="9912938" cy="997062"/>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7" name="正方形/長方形 46"/>
          <p:cNvSpPr/>
          <p:nvPr userDrawn="1"/>
        </p:nvSpPr>
        <p:spPr>
          <a:xfrm rot="363050">
            <a:off x="6747685" y="8289796"/>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正方形/長方形 47"/>
          <p:cNvSpPr/>
          <p:nvPr userDrawn="1"/>
        </p:nvSpPr>
        <p:spPr>
          <a:xfrm>
            <a:off x="6622926" y="8295502"/>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6</a:t>
            </a:r>
            <a:endParaRPr lang="en-US" sz="2400" dirty="0"/>
          </a:p>
        </p:txBody>
      </p:sp>
    </p:spTree>
    <p:extLst>
      <p:ext uri="{BB962C8B-B14F-4D97-AF65-F5344CB8AC3E}">
        <p14:creationId xmlns:p14="http://schemas.microsoft.com/office/powerpoint/2010/main" val="44528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Effect transition="in" filter="wipe(left)">
                                      <p:cBhvr>
                                        <p:cTn id="28" dur="500"/>
                                        <p:tgtEl>
                                          <p:spTgt spid="28">
                                            <p:txEl>
                                              <p:pRg st="0" end="0"/>
                                            </p:txEl>
                                          </p:spTgt>
                                        </p:tgtEl>
                                      </p:cBhvr>
                                    </p:animEffect>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par>
                          <p:cTn id="42" fill="hold">
                            <p:stCondLst>
                              <p:cond delay="2500"/>
                            </p:stCondLst>
                            <p:childTnLst>
                              <p:par>
                                <p:cTn id="43" presetID="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par>
                                <p:cTn id="47" presetID="2" presetClass="entr" presetSubtype="9"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0-#ppt_w/2"/>
                                          </p:val>
                                        </p:tav>
                                        <p:tav tm="100000">
                                          <p:val>
                                            <p:strVal val="#ppt_x"/>
                                          </p:val>
                                        </p:tav>
                                      </p:tavLst>
                                    </p:anim>
                                    <p:anim calcmode="lin" valueType="num">
                                      <p:cBhvr additive="base">
                                        <p:cTn id="50" dur="500" fill="hold"/>
                                        <p:tgtEl>
                                          <p:spTgt spid="32"/>
                                        </p:tgtEl>
                                        <p:attrNameLst>
                                          <p:attrName>ppt_y</p:attrName>
                                        </p:attrNameLst>
                                      </p:cBhvr>
                                      <p:tavLst>
                                        <p:tav tm="0">
                                          <p:val>
                                            <p:strVal val="0-#ppt_h/2"/>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wipe(left)">
                                      <p:cBhvr>
                                        <p:cTn id="54" dur="500"/>
                                        <p:tgtEl>
                                          <p:spTgt spid="31">
                                            <p:txEl>
                                              <p:pRg st="0" end="0"/>
                                            </p:txEl>
                                          </p:spTgt>
                                        </p:tgtEl>
                                      </p:cBhvr>
                                    </p:animEffect>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0-#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par>
                                <p:cTn id="60" presetID="2" presetClass="entr" presetSubtype="9"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37">
                                            <p:txEl>
                                              <p:pRg st="0" end="0"/>
                                            </p:txEl>
                                          </p:spTgt>
                                        </p:tgtEl>
                                        <p:attrNameLst>
                                          <p:attrName>style.visibility</p:attrName>
                                        </p:attrNameLst>
                                      </p:cBhvr>
                                      <p:to>
                                        <p:strVal val="visible"/>
                                      </p:to>
                                    </p:set>
                                    <p:animEffect transition="in" filter="wipe(left)">
                                      <p:cBhvr>
                                        <p:cTn id="67" dur="500"/>
                                        <p:tgtEl>
                                          <p:spTgt spid="37">
                                            <p:txEl>
                                              <p:pRg st="0" end="0"/>
                                            </p:txEl>
                                          </p:spTgt>
                                        </p:tgtEl>
                                      </p:cBhvr>
                                    </p:animEffect>
                                  </p:childTnLst>
                                </p:cTn>
                              </p:par>
                            </p:childTnLst>
                          </p:cTn>
                        </p:par>
                        <p:par>
                          <p:cTn id="68" fill="hold">
                            <p:stCondLst>
                              <p:cond delay="4500"/>
                            </p:stCondLst>
                            <p:childTnLst>
                              <p:par>
                                <p:cTn id="69" presetID="2" presetClass="entr" presetSubtype="8"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0-#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0-#ppt_w/2"/>
                                          </p:val>
                                        </p:tav>
                                        <p:tav tm="100000">
                                          <p:val>
                                            <p:strVal val="#ppt_x"/>
                                          </p:val>
                                        </p:tav>
                                      </p:tavLst>
                                    </p:anim>
                                    <p:anim calcmode="lin" valueType="num">
                                      <p:cBhvr additive="base">
                                        <p:cTn id="76" dur="500" fill="hold"/>
                                        <p:tgtEl>
                                          <p:spTgt spid="41"/>
                                        </p:tgtEl>
                                        <p:attrNameLst>
                                          <p:attrName>ppt_y</p:attrName>
                                        </p:attrNameLst>
                                      </p:cBhvr>
                                      <p:tavLst>
                                        <p:tav tm="0">
                                          <p:val>
                                            <p:strVal val="0-#ppt_h/2"/>
                                          </p:val>
                                        </p:tav>
                                        <p:tav tm="100000">
                                          <p:val>
                                            <p:strVal val="#ppt_y"/>
                                          </p:val>
                                        </p:tav>
                                      </p:tavLst>
                                    </p:anim>
                                  </p:childTnLst>
                                </p:cTn>
                              </p:par>
                            </p:childTnLst>
                          </p:cTn>
                        </p:par>
                        <p:par>
                          <p:cTn id="77" fill="hold">
                            <p:stCondLst>
                              <p:cond delay="5000"/>
                            </p:stCondLst>
                            <p:childTnLst>
                              <p:par>
                                <p:cTn id="78" presetID="22" presetClass="entr" presetSubtype="8" fill="hold" grpId="0" nodeType="afterEffect">
                                  <p:stCondLst>
                                    <p:cond delay="0"/>
                                  </p:stCondLst>
                                  <p:childTnLst>
                                    <p:set>
                                      <p:cBhvr>
                                        <p:cTn id="79" dur="1" fill="hold">
                                          <p:stCondLst>
                                            <p:cond delay="0"/>
                                          </p:stCondLst>
                                        </p:cTn>
                                        <p:tgtEl>
                                          <p:spTgt spid="40">
                                            <p:txEl>
                                              <p:pRg st="0" end="0"/>
                                            </p:txEl>
                                          </p:spTgt>
                                        </p:tgtEl>
                                        <p:attrNameLst>
                                          <p:attrName>style.visibility</p:attrName>
                                        </p:attrNameLst>
                                      </p:cBhvr>
                                      <p:to>
                                        <p:strVal val="visible"/>
                                      </p:to>
                                    </p:set>
                                    <p:animEffect transition="in" filter="wipe(left)">
                                      <p:cBhvr>
                                        <p:cTn id="80" dur="500"/>
                                        <p:tgtEl>
                                          <p:spTgt spid="40">
                                            <p:txEl>
                                              <p:pRg st="0" end="0"/>
                                            </p:txEl>
                                          </p:spTgt>
                                        </p:tgtEl>
                                      </p:cBhvr>
                                    </p:animEffect>
                                  </p:childTnLst>
                                </p:cTn>
                              </p:par>
                            </p:childTnLst>
                          </p:cTn>
                        </p:par>
                        <p:par>
                          <p:cTn id="81" fill="hold">
                            <p:stCondLst>
                              <p:cond delay="5500"/>
                            </p:stCondLst>
                            <p:childTnLst>
                              <p:par>
                                <p:cTn id="82" presetID="2" presetClass="entr" presetSubtype="8" fill="hold" grpId="0" nodeType="after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additive="base">
                                        <p:cTn id="84" dur="500" fill="hold"/>
                                        <p:tgtEl>
                                          <p:spTgt spid="45"/>
                                        </p:tgtEl>
                                        <p:attrNameLst>
                                          <p:attrName>ppt_x</p:attrName>
                                        </p:attrNameLst>
                                      </p:cBhvr>
                                      <p:tavLst>
                                        <p:tav tm="0">
                                          <p:val>
                                            <p:strVal val="0-#ppt_w/2"/>
                                          </p:val>
                                        </p:tav>
                                        <p:tav tm="100000">
                                          <p:val>
                                            <p:strVal val="#ppt_x"/>
                                          </p:val>
                                        </p:tav>
                                      </p:tavLst>
                                    </p:anim>
                                    <p:anim calcmode="lin" valueType="num">
                                      <p:cBhvr additive="base">
                                        <p:cTn id="85" dur="500" fill="hold"/>
                                        <p:tgtEl>
                                          <p:spTgt spid="45"/>
                                        </p:tgtEl>
                                        <p:attrNameLst>
                                          <p:attrName>ppt_y</p:attrName>
                                        </p:attrNameLst>
                                      </p:cBhvr>
                                      <p:tavLst>
                                        <p:tav tm="0">
                                          <p:val>
                                            <p:strVal val="#ppt_y"/>
                                          </p:val>
                                        </p:tav>
                                        <p:tav tm="100000">
                                          <p:val>
                                            <p:strVal val="#ppt_y"/>
                                          </p:val>
                                        </p:tav>
                                      </p:tavLst>
                                    </p:anim>
                                  </p:childTnLst>
                                </p:cTn>
                              </p:par>
                              <p:par>
                                <p:cTn id="86" presetID="2" presetClass="entr" presetSubtype="9"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0-#ppt_w/2"/>
                                          </p:val>
                                        </p:tav>
                                        <p:tav tm="100000">
                                          <p:val>
                                            <p:strVal val="#ppt_x"/>
                                          </p:val>
                                        </p:tav>
                                      </p:tavLst>
                                    </p:anim>
                                    <p:anim calcmode="lin" valueType="num">
                                      <p:cBhvr additive="base">
                                        <p:cTn id="89" dur="500" fill="hold"/>
                                        <p:tgtEl>
                                          <p:spTgt spid="44"/>
                                        </p:tgtEl>
                                        <p:attrNameLst>
                                          <p:attrName>ppt_y</p:attrName>
                                        </p:attrNameLst>
                                      </p:cBhvr>
                                      <p:tavLst>
                                        <p:tav tm="0">
                                          <p:val>
                                            <p:strVal val="0-#ppt_h/2"/>
                                          </p:val>
                                        </p:tav>
                                        <p:tav tm="100000">
                                          <p:val>
                                            <p:strVal val="#ppt_y"/>
                                          </p:val>
                                        </p:tav>
                                      </p:tavLst>
                                    </p:anim>
                                  </p:childTnLst>
                                </p:cTn>
                              </p:par>
                            </p:childTnLst>
                          </p:cTn>
                        </p:par>
                        <p:par>
                          <p:cTn id="90" fill="hold">
                            <p:stCondLst>
                              <p:cond delay="6000"/>
                            </p:stCondLst>
                            <p:childTnLst>
                              <p:par>
                                <p:cTn id="91" presetID="22" presetClass="entr" presetSubtype="8" fill="hold" grpId="0" nodeType="afterEffect">
                                  <p:stCondLst>
                                    <p:cond delay="0"/>
                                  </p:stCondLst>
                                  <p:childTnLst>
                                    <p:set>
                                      <p:cBhvr>
                                        <p:cTn id="92" dur="1" fill="hold">
                                          <p:stCondLst>
                                            <p:cond delay="0"/>
                                          </p:stCondLst>
                                        </p:cTn>
                                        <p:tgtEl>
                                          <p:spTgt spid="43">
                                            <p:txEl>
                                              <p:pRg st="0" end="0"/>
                                            </p:txEl>
                                          </p:spTgt>
                                        </p:tgtEl>
                                        <p:attrNameLst>
                                          <p:attrName>style.visibility</p:attrName>
                                        </p:attrNameLst>
                                      </p:cBhvr>
                                      <p:to>
                                        <p:strVal val="visible"/>
                                      </p:to>
                                    </p:set>
                                    <p:animEffect transition="in" filter="wipe(left)">
                                      <p:cBhvr>
                                        <p:cTn id="93" dur="500"/>
                                        <p:tgtEl>
                                          <p:spTgt spid="43">
                                            <p:txEl>
                                              <p:pRg st="0" end="0"/>
                                            </p:txEl>
                                          </p:spTgt>
                                        </p:tgtEl>
                                      </p:cBhvr>
                                    </p:animEffect>
                                  </p:childTnLst>
                                </p:cTn>
                              </p:par>
                            </p:childTnLst>
                          </p:cTn>
                        </p:par>
                        <p:par>
                          <p:cTn id="94" fill="hold">
                            <p:stCondLst>
                              <p:cond delay="6500"/>
                            </p:stCondLst>
                            <p:childTnLst>
                              <p:par>
                                <p:cTn id="95" presetID="2" presetClass="entr" presetSubtype="8"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0-#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par>
                                <p:cTn id="99" presetID="2" presetClass="entr" presetSubtype="9"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0-#ppt_w/2"/>
                                          </p:val>
                                        </p:tav>
                                        <p:tav tm="100000">
                                          <p:val>
                                            <p:strVal val="#ppt_x"/>
                                          </p:val>
                                        </p:tav>
                                      </p:tavLst>
                                    </p:anim>
                                    <p:anim calcmode="lin" valueType="num">
                                      <p:cBhvr additive="base">
                                        <p:cTn id="102" dur="500" fill="hold"/>
                                        <p:tgtEl>
                                          <p:spTgt spid="47"/>
                                        </p:tgtEl>
                                        <p:attrNameLst>
                                          <p:attrName>ppt_y</p:attrName>
                                        </p:attrNameLst>
                                      </p:cBhvr>
                                      <p:tavLst>
                                        <p:tav tm="0">
                                          <p:val>
                                            <p:strVal val="0-#ppt_h/2"/>
                                          </p:val>
                                        </p:tav>
                                        <p:tav tm="100000">
                                          <p:val>
                                            <p:strVal val="#ppt_y"/>
                                          </p:val>
                                        </p:tav>
                                      </p:tavLst>
                                    </p:anim>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46">
                                            <p:txEl>
                                              <p:pRg st="0" end="0"/>
                                            </p:txEl>
                                          </p:spTgt>
                                        </p:tgtEl>
                                        <p:attrNameLst>
                                          <p:attrName>style.visibility</p:attrName>
                                        </p:attrNameLst>
                                      </p:cBhvr>
                                      <p:to>
                                        <p:strVal val="visible"/>
                                      </p:to>
                                    </p:set>
                                    <p:animEffect transition="in" filter="wipe(left)">
                                      <p:cBhvr>
                                        <p:cTn id="10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2" presetClass="entr" presetSubtype="8"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29" grpId="0" animBg="1"/>
      <p:bldP spid="30" grpId="0" animBg="1"/>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animBg="1"/>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animBg="1"/>
      <p:bldP spid="39" grpId="0" animBg="1"/>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P spid="45" grpId="0" animBg="1"/>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animBg="1"/>
      <p:bldP spid="48"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cxnSp>
        <p:nvCxnSpPr>
          <p:cNvPr id="13" name="直線コネクタ 12"/>
          <p:cNvCxnSpPr/>
          <p:nvPr userDrawn="1"/>
        </p:nvCxnSpPr>
        <p:spPr>
          <a:xfrm>
            <a:off x="-144017" y="5005845"/>
            <a:ext cx="3094535" cy="1649824"/>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2950518" y="5568799"/>
            <a:ext cx="2736304" cy="108686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a:off x="5686822" y="5568799"/>
            <a:ext cx="2880320" cy="1021679"/>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userDrawn="1"/>
        </p:nvCxnSpPr>
        <p:spPr>
          <a:xfrm flipV="1">
            <a:off x="8567142" y="5149861"/>
            <a:ext cx="2017274" cy="144061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10584416" y="5149861"/>
            <a:ext cx="2663246" cy="720308"/>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userDrawn="1"/>
        </p:nvCxnSpPr>
        <p:spPr>
          <a:xfrm flipV="1">
            <a:off x="13247662" y="4500884"/>
            <a:ext cx="2535604" cy="1369285"/>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5783266" y="4500884"/>
            <a:ext cx="2503147" cy="194707"/>
          </a:xfrm>
          <a:prstGeom prst="line">
            <a:avLst/>
          </a:prstGeom>
          <a:ln w="1905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フローチャート : 結合子 2"/>
          <p:cNvSpPr/>
          <p:nvPr userDrawn="1"/>
        </p:nvSpPr>
        <p:spPr>
          <a:xfrm>
            <a:off x="2806502" y="651165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フローチャート : 結合子 13"/>
          <p:cNvSpPr/>
          <p:nvPr userDrawn="1"/>
        </p:nvSpPr>
        <p:spPr>
          <a:xfrm>
            <a:off x="5542806" y="5424783"/>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フローチャート : 結合子 14"/>
          <p:cNvSpPr/>
          <p:nvPr userDrawn="1"/>
        </p:nvSpPr>
        <p:spPr>
          <a:xfrm>
            <a:off x="8423126" y="6446462"/>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フローチャート : 結合子 15"/>
          <p:cNvSpPr/>
          <p:nvPr userDrawn="1"/>
        </p:nvSpPr>
        <p:spPr>
          <a:xfrm>
            <a:off x="10440400" y="500584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フローチャート : 結合子 20"/>
          <p:cNvSpPr/>
          <p:nvPr userDrawn="1"/>
        </p:nvSpPr>
        <p:spPr>
          <a:xfrm>
            <a:off x="13103646" y="5730325"/>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フローチャート : 結合子 21"/>
          <p:cNvSpPr/>
          <p:nvPr userDrawn="1"/>
        </p:nvSpPr>
        <p:spPr>
          <a:xfrm>
            <a:off x="15639250" y="4356868"/>
            <a:ext cx="288032" cy="288032"/>
          </a:xfrm>
          <a:prstGeom prst="flowChartConnector">
            <a:avLst/>
          </a:prstGeom>
          <a:solidFill>
            <a:schemeClr val="bg1"/>
          </a:solidFill>
          <a:ln>
            <a:noFill/>
            <a:prstDash val="sysDot"/>
          </a:ln>
          <a:effectLst>
            <a:outerShdw blurRad="25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テキスト プレースホルダー 8"/>
          <p:cNvSpPr>
            <a:spLocks noGrp="1"/>
          </p:cNvSpPr>
          <p:nvPr>
            <p:ph type="body" sz="quarter" idx="15" hasCustomPrompt="1"/>
          </p:nvPr>
        </p:nvSpPr>
        <p:spPr>
          <a:xfrm>
            <a:off x="3562586" y="7015708"/>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49" name="テキスト プレースホルダー 8"/>
          <p:cNvSpPr>
            <a:spLocks noGrp="1"/>
          </p:cNvSpPr>
          <p:nvPr>
            <p:ph type="body" sz="quarter" idx="16" hasCustomPrompt="1"/>
          </p:nvPr>
        </p:nvSpPr>
        <p:spPr>
          <a:xfrm>
            <a:off x="3562586" y="7460693"/>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50" name="テキスト プレースホルダー 8"/>
          <p:cNvSpPr>
            <a:spLocks noGrp="1"/>
          </p:cNvSpPr>
          <p:nvPr>
            <p:ph type="body" sz="quarter" idx="17" hasCustomPrompt="1"/>
          </p:nvPr>
        </p:nvSpPr>
        <p:spPr>
          <a:xfrm>
            <a:off x="970298" y="277230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1" name="テキスト プレースホルダー 8"/>
          <p:cNvSpPr>
            <a:spLocks noGrp="1"/>
          </p:cNvSpPr>
          <p:nvPr>
            <p:ph type="body" sz="quarter" idx="18" hasCustomPrompt="1"/>
          </p:nvPr>
        </p:nvSpPr>
        <p:spPr>
          <a:xfrm>
            <a:off x="970298" y="321728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55" name="直線コネクタ 54"/>
          <p:cNvCxnSpPr/>
          <p:nvPr userDrawn="1"/>
        </p:nvCxnSpPr>
        <p:spPr>
          <a:xfrm flipH="1" flipV="1">
            <a:off x="2459905" y="4695591"/>
            <a:ext cx="360040"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H="1">
            <a:off x="5182766" y="5874341"/>
            <a:ext cx="360040" cy="1069359"/>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8" name="テキスト プレースホルダー 8"/>
          <p:cNvSpPr>
            <a:spLocks noGrp="1"/>
          </p:cNvSpPr>
          <p:nvPr>
            <p:ph type="body" sz="quarter" idx="19" hasCustomPrompt="1"/>
          </p:nvPr>
        </p:nvSpPr>
        <p:spPr>
          <a:xfrm>
            <a:off x="5758830" y="2390025"/>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59" name="テキスト プレースホルダー 8"/>
          <p:cNvSpPr>
            <a:spLocks noGrp="1"/>
          </p:cNvSpPr>
          <p:nvPr>
            <p:ph type="body" sz="quarter" idx="20" hasCustomPrompt="1"/>
          </p:nvPr>
        </p:nvSpPr>
        <p:spPr>
          <a:xfrm>
            <a:off x="5758830" y="2835010"/>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0" name="テキスト プレースホルダー 8"/>
          <p:cNvSpPr>
            <a:spLocks noGrp="1"/>
          </p:cNvSpPr>
          <p:nvPr>
            <p:ph type="body" sz="quarter" idx="21" hasCustomPrompt="1"/>
          </p:nvPr>
        </p:nvSpPr>
        <p:spPr>
          <a:xfrm>
            <a:off x="8748212" y="715972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1" name="テキスト プレースホルダー 8"/>
          <p:cNvSpPr>
            <a:spLocks noGrp="1"/>
          </p:cNvSpPr>
          <p:nvPr>
            <p:ph type="body" sz="quarter" idx="22" hasCustomPrompt="1"/>
          </p:nvPr>
        </p:nvSpPr>
        <p:spPr>
          <a:xfrm>
            <a:off x="8748212" y="760470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2" name="テキスト プレースホルダー 8"/>
          <p:cNvSpPr>
            <a:spLocks noGrp="1"/>
          </p:cNvSpPr>
          <p:nvPr>
            <p:ph type="body" sz="quarter" idx="23" hasCustomPrompt="1"/>
          </p:nvPr>
        </p:nvSpPr>
        <p:spPr>
          <a:xfrm>
            <a:off x="10728432" y="2395674"/>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3" name="テキスト プレースホルダー 8"/>
          <p:cNvSpPr>
            <a:spLocks noGrp="1"/>
          </p:cNvSpPr>
          <p:nvPr>
            <p:ph type="body" sz="quarter" idx="24" hasCustomPrompt="1"/>
          </p:nvPr>
        </p:nvSpPr>
        <p:spPr>
          <a:xfrm>
            <a:off x="10728432" y="2840659"/>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64" name="テキスト プレースホルダー 8"/>
          <p:cNvSpPr>
            <a:spLocks noGrp="1"/>
          </p:cNvSpPr>
          <p:nvPr>
            <p:ph type="body" sz="quarter" idx="25" hasCustomPrompt="1"/>
          </p:nvPr>
        </p:nvSpPr>
        <p:spPr>
          <a:xfrm>
            <a:off x="13803046" y="6151613"/>
            <a:ext cx="3960440" cy="504056"/>
          </a:xfrm>
        </p:spPr>
        <p:txBody>
          <a:bodyPr>
            <a:noAutofit/>
          </a:bodyPr>
          <a:lstStyle>
            <a:lvl1pPr>
              <a:defRPr sz="2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65" name="テキスト プレースホルダー 8"/>
          <p:cNvSpPr>
            <a:spLocks noGrp="1"/>
          </p:cNvSpPr>
          <p:nvPr>
            <p:ph type="body" sz="quarter" idx="26" hasCustomPrompt="1"/>
          </p:nvPr>
        </p:nvSpPr>
        <p:spPr>
          <a:xfrm>
            <a:off x="13803046" y="6596598"/>
            <a:ext cx="3960440" cy="178726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cxnSp>
        <p:nvCxnSpPr>
          <p:cNvPr id="70" name="直線コネクタ 69"/>
          <p:cNvCxnSpPr/>
          <p:nvPr userDrawn="1"/>
        </p:nvCxnSpPr>
        <p:spPr>
          <a:xfrm flipH="1" flipV="1">
            <a:off x="7919070" y="4695591"/>
            <a:ext cx="504056" cy="160003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flipH="1">
            <a:off x="10134271" y="5495609"/>
            <a:ext cx="361090" cy="1448091"/>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userDrawn="1"/>
        </p:nvCxnSpPr>
        <p:spPr>
          <a:xfrm flipH="1" flipV="1">
            <a:off x="12527582" y="4356869"/>
            <a:ext cx="576064" cy="121193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userDrawn="1"/>
        </p:nvCxnSpPr>
        <p:spPr>
          <a:xfrm flipH="1">
            <a:off x="15191878" y="4783460"/>
            <a:ext cx="591388" cy="1234897"/>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9" name="正方形/長方形 78"/>
          <p:cNvSpPr/>
          <p:nvPr userDrawn="1"/>
        </p:nvSpPr>
        <p:spPr>
          <a:xfrm>
            <a:off x="862286" y="283924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0" name="正方形/長方形 79"/>
          <p:cNvSpPr/>
          <p:nvPr userDrawn="1"/>
        </p:nvSpPr>
        <p:spPr>
          <a:xfrm>
            <a:off x="3454574" y="708771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1" name="正方形/長方形 80"/>
          <p:cNvSpPr/>
          <p:nvPr userDrawn="1"/>
        </p:nvSpPr>
        <p:spPr>
          <a:xfrm>
            <a:off x="5614814" y="247920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2" name="正方形/長方形 81"/>
          <p:cNvSpPr/>
          <p:nvPr userDrawn="1"/>
        </p:nvSpPr>
        <p:spPr>
          <a:xfrm>
            <a:off x="8644930" y="7177206"/>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3" name="正方形/長方形 82"/>
          <p:cNvSpPr/>
          <p:nvPr userDrawn="1"/>
        </p:nvSpPr>
        <p:spPr>
          <a:xfrm>
            <a:off x="10610502" y="2466392"/>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
        <p:nvSpPr>
          <p:cNvPr id="84" name="正方形/長方形 83"/>
          <p:cNvSpPr/>
          <p:nvPr userDrawn="1"/>
        </p:nvSpPr>
        <p:spPr>
          <a:xfrm>
            <a:off x="13679710" y="6219654"/>
            <a:ext cx="132455"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2400" dirty="0"/>
          </a:p>
        </p:txBody>
      </p:sp>
    </p:spTree>
    <p:extLst>
      <p:ext uri="{BB962C8B-B14F-4D97-AF65-F5344CB8AC3E}">
        <p14:creationId xmlns:p14="http://schemas.microsoft.com/office/powerpoint/2010/main" val="20779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4000"/>
                            </p:stCondLst>
                            <p:childTnLst>
                              <p:par>
                                <p:cTn id="60" presetID="22" presetClass="entr" presetSubtype="4"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down)">
                                      <p:cBhvr>
                                        <p:cTn id="62" dur="500"/>
                                        <p:tgtEl>
                                          <p:spTgt spid="55"/>
                                        </p:tgtEl>
                                      </p:cBhvr>
                                    </p:animEffect>
                                  </p:childTnLst>
                                </p:cTn>
                              </p:par>
                              <p:par>
                                <p:cTn id="63" presetID="2" presetClass="entr" presetSubtype="8"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 calcmode="lin" valueType="num">
                                      <p:cBhvr additive="base">
                                        <p:cTn id="65" dur="500" fill="hold"/>
                                        <p:tgtEl>
                                          <p:spTgt spid="79"/>
                                        </p:tgtEl>
                                        <p:attrNameLst>
                                          <p:attrName>ppt_x</p:attrName>
                                        </p:attrNameLst>
                                      </p:cBhvr>
                                      <p:tavLst>
                                        <p:tav tm="0">
                                          <p:val>
                                            <p:strVal val="0-#ppt_w/2"/>
                                          </p:val>
                                        </p:tav>
                                        <p:tav tm="100000">
                                          <p:val>
                                            <p:strVal val="#ppt_x"/>
                                          </p:val>
                                        </p:tav>
                                      </p:tavLst>
                                    </p:anim>
                                    <p:anim calcmode="lin" valueType="num">
                                      <p:cBhvr additive="base">
                                        <p:cTn id="66" dur="500" fill="hold"/>
                                        <p:tgtEl>
                                          <p:spTgt spid="79"/>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14" presetClass="entr" presetSubtype="10" fill="hold" grpId="0" nodeType="afterEffect">
                                  <p:stCondLst>
                                    <p:cond delay="0"/>
                                  </p:stCondLst>
                                  <p:childTnLst>
                                    <p:set>
                                      <p:cBhvr>
                                        <p:cTn id="69"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70" dur="500"/>
                                        <p:tgtEl>
                                          <p:spTgt spid="50">
                                            <p:txEl>
                                              <p:pRg st="0" end="0"/>
                                            </p:txEl>
                                          </p:spTgt>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73" dur="500"/>
                                        <p:tgtEl>
                                          <p:spTgt spid="51">
                                            <p:txEl>
                                              <p:pRg st="0" end="0"/>
                                            </p:txEl>
                                          </p:spTgt>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par>
                          <p:cTn id="78" fill="hold">
                            <p:stCondLst>
                              <p:cond delay="5500"/>
                            </p:stCondLst>
                            <p:childTnLst>
                              <p:par>
                                <p:cTn id="79" presetID="22" presetClass="entr" presetSubtype="1"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up)">
                                      <p:cBhvr>
                                        <p:cTn id="81" dur="500"/>
                                        <p:tgtEl>
                                          <p:spTgt spid="57"/>
                                        </p:tgtEl>
                                      </p:cBhvr>
                                    </p:animEffect>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48">
                                            <p:txEl>
                                              <p:pRg st="0" end="0"/>
                                            </p:txEl>
                                          </p:spTgt>
                                        </p:tgtEl>
                                        <p:attrNameLst>
                                          <p:attrName>style.visibility</p:attrName>
                                        </p:attrNameLst>
                                      </p:cBhvr>
                                      <p:to>
                                        <p:strVal val="visible"/>
                                      </p:to>
                                    </p:set>
                                    <p:animEffect transition="in" filter="randombar(horizontal)">
                                      <p:cBhvr>
                                        <p:cTn id="89" dur="500"/>
                                        <p:tgtEl>
                                          <p:spTgt spid="48">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92" dur="500"/>
                                        <p:tgtEl>
                                          <p:spTgt spid="49">
                                            <p:txEl>
                                              <p:pRg st="0" end="0"/>
                                            </p:txEl>
                                          </p:spTgt>
                                        </p:tgtEl>
                                      </p:cBhvr>
                                    </p:animEffect>
                                  </p:childTnLst>
                                </p:cTn>
                              </p:par>
                            </p:childTnLst>
                          </p:cTn>
                        </p:par>
                        <p:par>
                          <p:cTn id="93" fill="hold">
                            <p:stCondLst>
                              <p:cond delay="6500"/>
                            </p:stCondLst>
                            <p:childTnLst>
                              <p:par>
                                <p:cTn id="94" presetID="22" presetClass="entr" presetSubtype="8" fill="hold"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childTnLst>
                          </p:cTn>
                        </p:par>
                        <p:par>
                          <p:cTn id="97" fill="hold">
                            <p:stCondLst>
                              <p:cond delay="7000"/>
                            </p:stCondLst>
                            <p:childTnLst>
                              <p:par>
                                <p:cTn id="98" presetID="22" presetClass="entr" presetSubtype="4"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wipe(down)">
                                      <p:cBhvr>
                                        <p:cTn id="100" dur="500"/>
                                        <p:tgtEl>
                                          <p:spTgt spid="70"/>
                                        </p:tgtEl>
                                      </p:cBhvr>
                                    </p:animEffect>
                                  </p:childTnLst>
                                </p:cTn>
                              </p:par>
                              <p:par>
                                <p:cTn id="101" presetID="2" presetClass="entr" presetSubtype="8" fill="hold" grpId="0" nodeType="withEffect">
                                  <p:stCondLst>
                                    <p:cond delay="0"/>
                                  </p:stCondLst>
                                  <p:childTnLst>
                                    <p:set>
                                      <p:cBhvr>
                                        <p:cTn id="102" dur="1" fill="hold">
                                          <p:stCondLst>
                                            <p:cond delay="0"/>
                                          </p:stCondLst>
                                        </p:cTn>
                                        <p:tgtEl>
                                          <p:spTgt spid="81"/>
                                        </p:tgtEl>
                                        <p:attrNameLst>
                                          <p:attrName>style.visibility</p:attrName>
                                        </p:attrNameLst>
                                      </p:cBhvr>
                                      <p:to>
                                        <p:strVal val="visible"/>
                                      </p:to>
                                    </p:set>
                                    <p:anim calcmode="lin" valueType="num">
                                      <p:cBhvr additive="base">
                                        <p:cTn id="103" dur="500" fill="hold"/>
                                        <p:tgtEl>
                                          <p:spTgt spid="81"/>
                                        </p:tgtEl>
                                        <p:attrNameLst>
                                          <p:attrName>ppt_x</p:attrName>
                                        </p:attrNameLst>
                                      </p:cBhvr>
                                      <p:tavLst>
                                        <p:tav tm="0">
                                          <p:val>
                                            <p:strVal val="0-#ppt_w/2"/>
                                          </p:val>
                                        </p:tav>
                                        <p:tav tm="100000">
                                          <p:val>
                                            <p:strVal val="#ppt_x"/>
                                          </p:val>
                                        </p:tav>
                                      </p:tavLst>
                                    </p:anim>
                                    <p:anim calcmode="lin" valueType="num">
                                      <p:cBhvr additive="base">
                                        <p:cTn id="104" dur="500" fill="hold"/>
                                        <p:tgtEl>
                                          <p:spTgt spid="81"/>
                                        </p:tgtEl>
                                        <p:attrNameLst>
                                          <p:attrName>ppt_y</p:attrName>
                                        </p:attrNameLst>
                                      </p:cBhvr>
                                      <p:tavLst>
                                        <p:tav tm="0">
                                          <p:val>
                                            <p:strVal val="#ppt_y"/>
                                          </p:val>
                                        </p:tav>
                                        <p:tav tm="100000">
                                          <p:val>
                                            <p:strVal val="#ppt_y"/>
                                          </p:val>
                                        </p:tav>
                                      </p:tavLst>
                                    </p:anim>
                                  </p:childTnLst>
                                </p:cTn>
                              </p:par>
                            </p:childTnLst>
                          </p:cTn>
                        </p:par>
                        <p:par>
                          <p:cTn id="105" fill="hold">
                            <p:stCondLst>
                              <p:cond delay="7500"/>
                            </p:stCondLst>
                            <p:childTnLst>
                              <p:par>
                                <p:cTn id="106" presetID="14" presetClass="entr" presetSubtype="10" fill="hold" grpId="0" nodeType="afterEffect">
                                  <p:stCondLst>
                                    <p:cond delay="0"/>
                                  </p:stCondLst>
                                  <p:childTnLst>
                                    <p:set>
                                      <p:cBhvr>
                                        <p:cTn id="107"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8" dur="500"/>
                                        <p:tgtEl>
                                          <p:spTgt spid="58">
                                            <p:txEl>
                                              <p:pRg st="0" end="0"/>
                                            </p:txEl>
                                          </p:spTgt>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childTnLst>
                          </p:cTn>
                        </p:par>
                        <p:par>
                          <p:cTn id="112" fill="hold">
                            <p:stCondLst>
                              <p:cond delay="8000"/>
                            </p:stCondLst>
                            <p:childTnLst>
                              <p:par>
                                <p:cTn id="113" presetID="22" presetClass="entr" presetSubtype="8"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childTnLst>
                          </p:cTn>
                        </p:par>
                        <p:par>
                          <p:cTn id="116" fill="hold">
                            <p:stCondLst>
                              <p:cond delay="8500"/>
                            </p:stCondLst>
                            <p:childTnLst>
                              <p:par>
                                <p:cTn id="117" presetID="22" presetClass="entr" presetSubtype="1" fill="hold" nodeType="afterEffect">
                                  <p:stCondLst>
                                    <p:cond delay="0"/>
                                  </p:stCondLst>
                                  <p:childTnLst>
                                    <p:set>
                                      <p:cBhvr>
                                        <p:cTn id="118" dur="1" fill="hold">
                                          <p:stCondLst>
                                            <p:cond delay="0"/>
                                          </p:stCondLst>
                                        </p:cTn>
                                        <p:tgtEl>
                                          <p:spTgt spid="72"/>
                                        </p:tgtEl>
                                        <p:attrNameLst>
                                          <p:attrName>style.visibility</p:attrName>
                                        </p:attrNameLst>
                                      </p:cBhvr>
                                      <p:to>
                                        <p:strVal val="visible"/>
                                      </p:to>
                                    </p:set>
                                    <p:animEffect transition="in" filter="wipe(up)">
                                      <p:cBhvr>
                                        <p:cTn id="119" dur="500"/>
                                        <p:tgtEl>
                                          <p:spTgt spid="72"/>
                                        </p:tgtEl>
                                      </p:cBhvr>
                                    </p:animEffect>
                                  </p:childTnLst>
                                </p:cTn>
                              </p:par>
                              <p:par>
                                <p:cTn id="120" presetID="2" presetClass="entr" presetSubtype="8"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additive="base">
                                        <p:cTn id="122" dur="500" fill="hold"/>
                                        <p:tgtEl>
                                          <p:spTgt spid="82"/>
                                        </p:tgtEl>
                                        <p:attrNameLst>
                                          <p:attrName>ppt_x</p:attrName>
                                        </p:attrNameLst>
                                      </p:cBhvr>
                                      <p:tavLst>
                                        <p:tav tm="0">
                                          <p:val>
                                            <p:strVal val="0-#ppt_w/2"/>
                                          </p:val>
                                        </p:tav>
                                        <p:tav tm="100000">
                                          <p:val>
                                            <p:strVal val="#ppt_x"/>
                                          </p:val>
                                        </p:tav>
                                      </p:tavLst>
                                    </p:anim>
                                    <p:anim calcmode="lin" valueType="num">
                                      <p:cBhvr additive="base">
                                        <p:cTn id="123" dur="500" fill="hold"/>
                                        <p:tgtEl>
                                          <p:spTgt spid="82"/>
                                        </p:tgtEl>
                                        <p:attrNameLst>
                                          <p:attrName>ppt_y</p:attrName>
                                        </p:attrNameLst>
                                      </p:cBhvr>
                                      <p:tavLst>
                                        <p:tav tm="0">
                                          <p:val>
                                            <p:strVal val="#ppt_y"/>
                                          </p:val>
                                        </p:tav>
                                        <p:tav tm="100000">
                                          <p:val>
                                            <p:strVal val="#ppt_y"/>
                                          </p:val>
                                        </p:tav>
                                      </p:tavLst>
                                    </p:anim>
                                  </p:childTnLst>
                                </p:cTn>
                              </p:par>
                            </p:childTnLst>
                          </p:cTn>
                        </p:par>
                        <p:par>
                          <p:cTn id="124" fill="hold">
                            <p:stCondLst>
                              <p:cond delay="9000"/>
                            </p:stCondLst>
                            <p:childTnLst>
                              <p:par>
                                <p:cTn id="125" presetID="14" presetClass="entr" presetSubtype="10" fill="hold" grpId="0" nodeType="afterEffect">
                                  <p:stCondLst>
                                    <p:cond delay="0"/>
                                  </p:stCondLst>
                                  <p:childTnLst>
                                    <p:set>
                                      <p:cBhvr>
                                        <p:cTn id="126"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27" dur="500"/>
                                        <p:tgtEl>
                                          <p:spTgt spid="60">
                                            <p:txEl>
                                              <p:pRg st="0" end="0"/>
                                            </p:txEl>
                                          </p:spTgt>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61">
                                            <p:txEl>
                                              <p:pRg st="0" end="0"/>
                                            </p:txEl>
                                          </p:spTgt>
                                        </p:tgtEl>
                                        <p:attrNameLst>
                                          <p:attrName>style.visibility</p:attrName>
                                        </p:attrNameLst>
                                      </p:cBhvr>
                                      <p:to>
                                        <p:strVal val="visible"/>
                                      </p:to>
                                    </p:set>
                                    <p:animEffect transition="in" filter="randombar(horizontal)">
                                      <p:cBhvr>
                                        <p:cTn id="130" dur="500"/>
                                        <p:tgtEl>
                                          <p:spTgt spid="61">
                                            <p:txEl>
                                              <p:pRg st="0" end="0"/>
                                            </p:txEl>
                                          </p:spTgt>
                                        </p:tgtEl>
                                      </p:cBhvr>
                                    </p:animEffect>
                                  </p:childTnLst>
                                </p:cTn>
                              </p:par>
                            </p:childTnLst>
                          </p:cTn>
                        </p:par>
                        <p:par>
                          <p:cTn id="131" fill="hold">
                            <p:stCondLst>
                              <p:cond delay="9500"/>
                            </p:stCondLst>
                            <p:childTnLst>
                              <p:par>
                                <p:cTn id="132" presetID="22" presetClass="entr" presetSubtype="8" fill="hold" nodeType="after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wipe(left)">
                                      <p:cBhvr>
                                        <p:cTn id="134" dur="500"/>
                                        <p:tgtEl>
                                          <p:spTgt spid="30"/>
                                        </p:tgtEl>
                                      </p:cBhvr>
                                    </p:animEffect>
                                  </p:childTnLst>
                                </p:cTn>
                              </p:par>
                            </p:childTnLst>
                          </p:cTn>
                        </p:par>
                        <p:par>
                          <p:cTn id="135" fill="hold">
                            <p:stCondLst>
                              <p:cond delay="10000"/>
                            </p:stCondLst>
                            <p:childTnLst>
                              <p:par>
                                <p:cTn id="136" presetID="22" presetClass="entr" presetSubtype="4" fill="hold" nodeType="afterEffect">
                                  <p:stCondLst>
                                    <p:cond delay="0"/>
                                  </p:stCondLst>
                                  <p:childTnLst>
                                    <p:set>
                                      <p:cBhvr>
                                        <p:cTn id="137" dur="1" fill="hold">
                                          <p:stCondLst>
                                            <p:cond delay="0"/>
                                          </p:stCondLst>
                                        </p:cTn>
                                        <p:tgtEl>
                                          <p:spTgt spid="74"/>
                                        </p:tgtEl>
                                        <p:attrNameLst>
                                          <p:attrName>style.visibility</p:attrName>
                                        </p:attrNameLst>
                                      </p:cBhvr>
                                      <p:to>
                                        <p:strVal val="visible"/>
                                      </p:to>
                                    </p:set>
                                    <p:animEffect transition="in" filter="wipe(down)">
                                      <p:cBhvr>
                                        <p:cTn id="138" dur="500"/>
                                        <p:tgtEl>
                                          <p:spTgt spid="74"/>
                                        </p:tgtEl>
                                      </p:cBhvr>
                                    </p:animEffect>
                                  </p:childTnLst>
                                </p:cTn>
                              </p:par>
                              <p:par>
                                <p:cTn id="139" presetID="2" presetClass="entr" presetSubtype="8" fill="hold" grpId="0" nodeType="withEffect">
                                  <p:stCondLst>
                                    <p:cond delay="0"/>
                                  </p:stCondLst>
                                  <p:childTnLst>
                                    <p:set>
                                      <p:cBhvr>
                                        <p:cTn id="140" dur="1" fill="hold">
                                          <p:stCondLst>
                                            <p:cond delay="0"/>
                                          </p:stCondLst>
                                        </p:cTn>
                                        <p:tgtEl>
                                          <p:spTgt spid="83"/>
                                        </p:tgtEl>
                                        <p:attrNameLst>
                                          <p:attrName>style.visibility</p:attrName>
                                        </p:attrNameLst>
                                      </p:cBhvr>
                                      <p:to>
                                        <p:strVal val="visible"/>
                                      </p:to>
                                    </p:set>
                                    <p:anim calcmode="lin" valueType="num">
                                      <p:cBhvr additive="base">
                                        <p:cTn id="141" dur="500" fill="hold"/>
                                        <p:tgtEl>
                                          <p:spTgt spid="83"/>
                                        </p:tgtEl>
                                        <p:attrNameLst>
                                          <p:attrName>ppt_x</p:attrName>
                                        </p:attrNameLst>
                                      </p:cBhvr>
                                      <p:tavLst>
                                        <p:tav tm="0">
                                          <p:val>
                                            <p:strVal val="0-#ppt_w/2"/>
                                          </p:val>
                                        </p:tav>
                                        <p:tav tm="100000">
                                          <p:val>
                                            <p:strVal val="#ppt_x"/>
                                          </p:val>
                                        </p:tav>
                                      </p:tavLst>
                                    </p:anim>
                                    <p:anim calcmode="lin" valueType="num">
                                      <p:cBhvr additive="base">
                                        <p:cTn id="142" dur="500" fill="hold"/>
                                        <p:tgtEl>
                                          <p:spTgt spid="83"/>
                                        </p:tgtEl>
                                        <p:attrNameLst>
                                          <p:attrName>ppt_y</p:attrName>
                                        </p:attrNameLst>
                                      </p:cBhvr>
                                      <p:tavLst>
                                        <p:tav tm="0">
                                          <p:val>
                                            <p:strVal val="#ppt_y"/>
                                          </p:val>
                                        </p:tav>
                                        <p:tav tm="100000">
                                          <p:val>
                                            <p:strVal val="#ppt_y"/>
                                          </p:val>
                                        </p:tav>
                                      </p:tavLst>
                                    </p:anim>
                                  </p:childTnLst>
                                </p:cTn>
                              </p:par>
                            </p:childTnLst>
                          </p:cTn>
                        </p:par>
                        <p:par>
                          <p:cTn id="143" fill="hold">
                            <p:stCondLst>
                              <p:cond delay="10500"/>
                            </p:stCondLst>
                            <p:childTnLst>
                              <p:par>
                                <p:cTn id="144" presetID="14" presetClass="entr" presetSubtype="10" fill="hold" grpId="0" nodeType="afterEffect">
                                  <p:stCondLst>
                                    <p:cond delay="0"/>
                                  </p:stCondLst>
                                  <p:childTnLst>
                                    <p:set>
                                      <p:cBhvr>
                                        <p:cTn id="145" dur="1" fill="hold">
                                          <p:stCondLst>
                                            <p:cond delay="0"/>
                                          </p:stCondLst>
                                        </p:cTn>
                                        <p:tgtEl>
                                          <p:spTgt spid="62">
                                            <p:txEl>
                                              <p:pRg st="0" end="0"/>
                                            </p:txEl>
                                          </p:spTgt>
                                        </p:tgtEl>
                                        <p:attrNameLst>
                                          <p:attrName>style.visibility</p:attrName>
                                        </p:attrNameLst>
                                      </p:cBhvr>
                                      <p:to>
                                        <p:strVal val="visible"/>
                                      </p:to>
                                    </p:set>
                                    <p:animEffect transition="in" filter="randombar(horizontal)">
                                      <p:cBhvr>
                                        <p:cTn id="146" dur="500"/>
                                        <p:tgtEl>
                                          <p:spTgt spid="62">
                                            <p:txEl>
                                              <p:pRg st="0" end="0"/>
                                            </p:txEl>
                                          </p:spTgt>
                                        </p:tgtEl>
                                      </p:cBhvr>
                                    </p:animEffect>
                                  </p:childTnLst>
                                </p:cTn>
                              </p:par>
                              <p:par>
                                <p:cTn id="147" presetID="14" presetClass="entr" presetSubtype="10" fill="hold" grpId="0" nodeType="withEffect">
                                  <p:stCondLst>
                                    <p:cond delay="0"/>
                                  </p:stCondLst>
                                  <p:childTnLst>
                                    <p:set>
                                      <p:cBhvr>
                                        <p:cTn id="148" dur="1" fill="hold">
                                          <p:stCondLst>
                                            <p:cond delay="0"/>
                                          </p:stCondLst>
                                        </p:cTn>
                                        <p:tgtEl>
                                          <p:spTgt spid="63">
                                            <p:txEl>
                                              <p:pRg st="0" end="0"/>
                                            </p:txEl>
                                          </p:spTgt>
                                        </p:tgtEl>
                                        <p:attrNameLst>
                                          <p:attrName>style.visibility</p:attrName>
                                        </p:attrNameLst>
                                      </p:cBhvr>
                                      <p:to>
                                        <p:strVal val="visible"/>
                                      </p:to>
                                    </p:set>
                                    <p:animEffect transition="in" filter="randombar(horizontal)">
                                      <p:cBhvr>
                                        <p:cTn id="149" dur="500"/>
                                        <p:tgtEl>
                                          <p:spTgt spid="63">
                                            <p:txEl>
                                              <p:pRg st="0" end="0"/>
                                            </p:txEl>
                                          </p:spTgt>
                                        </p:tgtEl>
                                      </p:cBhvr>
                                    </p:animEffect>
                                  </p:childTnLst>
                                </p:cTn>
                              </p:par>
                            </p:childTnLst>
                          </p:cTn>
                        </p:par>
                        <p:par>
                          <p:cTn id="150" fill="hold">
                            <p:stCondLst>
                              <p:cond delay="11000"/>
                            </p:stCondLst>
                            <p:childTnLst>
                              <p:par>
                                <p:cTn id="151" presetID="22" presetClass="entr" presetSubtype="8" fill="hold" nodeType="after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childTnLst>
                          </p:cTn>
                        </p:par>
                        <p:par>
                          <p:cTn id="154" fill="hold">
                            <p:stCondLst>
                              <p:cond delay="11500"/>
                            </p:stCondLst>
                            <p:childTnLst>
                              <p:par>
                                <p:cTn id="155" presetID="22" presetClass="entr" presetSubtype="1" fill="hold" nodeType="afterEffect">
                                  <p:stCondLst>
                                    <p:cond delay="0"/>
                                  </p:stCondLst>
                                  <p:childTnLst>
                                    <p:set>
                                      <p:cBhvr>
                                        <p:cTn id="156" dur="1" fill="hold">
                                          <p:stCondLst>
                                            <p:cond delay="0"/>
                                          </p:stCondLst>
                                        </p:cTn>
                                        <p:tgtEl>
                                          <p:spTgt spid="77"/>
                                        </p:tgtEl>
                                        <p:attrNameLst>
                                          <p:attrName>style.visibility</p:attrName>
                                        </p:attrNameLst>
                                      </p:cBhvr>
                                      <p:to>
                                        <p:strVal val="visible"/>
                                      </p:to>
                                    </p:set>
                                    <p:animEffect transition="in" filter="wipe(up)">
                                      <p:cBhvr>
                                        <p:cTn id="157" dur="500"/>
                                        <p:tgtEl>
                                          <p:spTgt spid="77"/>
                                        </p:tgtEl>
                                      </p:cBhvr>
                                    </p:animEffect>
                                  </p:childTnLst>
                                </p:cTn>
                              </p:par>
                              <p:par>
                                <p:cTn id="158" presetID="2" presetClass="entr" presetSubtype="8" fill="hold" grpId="0" nodeType="withEffect">
                                  <p:stCondLst>
                                    <p:cond delay="0"/>
                                  </p:stCondLst>
                                  <p:childTnLst>
                                    <p:set>
                                      <p:cBhvr>
                                        <p:cTn id="159" dur="1" fill="hold">
                                          <p:stCondLst>
                                            <p:cond delay="0"/>
                                          </p:stCondLst>
                                        </p:cTn>
                                        <p:tgtEl>
                                          <p:spTgt spid="84"/>
                                        </p:tgtEl>
                                        <p:attrNameLst>
                                          <p:attrName>style.visibility</p:attrName>
                                        </p:attrNameLst>
                                      </p:cBhvr>
                                      <p:to>
                                        <p:strVal val="visible"/>
                                      </p:to>
                                    </p:set>
                                    <p:anim calcmode="lin" valueType="num">
                                      <p:cBhvr additive="base">
                                        <p:cTn id="160" dur="500" fill="hold"/>
                                        <p:tgtEl>
                                          <p:spTgt spid="84"/>
                                        </p:tgtEl>
                                        <p:attrNameLst>
                                          <p:attrName>ppt_x</p:attrName>
                                        </p:attrNameLst>
                                      </p:cBhvr>
                                      <p:tavLst>
                                        <p:tav tm="0">
                                          <p:val>
                                            <p:strVal val="0-#ppt_w/2"/>
                                          </p:val>
                                        </p:tav>
                                        <p:tav tm="100000">
                                          <p:val>
                                            <p:strVal val="#ppt_x"/>
                                          </p:val>
                                        </p:tav>
                                      </p:tavLst>
                                    </p:anim>
                                    <p:anim calcmode="lin" valueType="num">
                                      <p:cBhvr additive="base">
                                        <p:cTn id="161" dur="500" fill="hold"/>
                                        <p:tgtEl>
                                          <p:spTgt spid="84"/>
                                        </p:tgtEl>
                                        <p:attrNameLst>
                                          <p:attrName>ppt_y</p:attrName>
                                        </p:attrNameLst>
                                      </p:cBhvr>
                                      <p:tavLst>
                                        <p:tav tm="0">
                                          <p:val>
                                            <p:strVal val="#ppt_y"/>
                                          </p:val>
                                        </p:tav>
                                        <p:tav tm="100000">
                                          <p:val>
                                            <p:strVal val="#ppt_y"/>
                                          </p:val>
                                        </p:tav>
                                      </p:tavLst>
                                    </p:anim>
                                  </p:childTnLst>
                                </p:cTn>
                              </p:par>
                            </p:childTnLst>
                          </p:cTn>
                        </p:par>
                        <p:par>
                          <p:cTn id="162" fill="hold">
                            <p:stCondLst>
                              <p:cond delay="12000"/>
                            </p:stCondLst>
                            <p:childTnLst>
                              <p:par>
                                <p:cTn id="163" presetID="14" presetClass="entr" presetSubtype="10" fill="hold" grpId="0" nodeType="afterEffect">
                                  <p:stCondLst>
                                    <p:cond delay="0"/>
                                  </p:stCondLst>
                                  <p:childTnLst>
                                    <p:set>
                                      <p:cBhvr>
                                        <p:cTn id="164" dur="1" fill="hold">
                                          <p:stCondLst>
                                            <p:cond delay="0"/>
                                          </p:stCondLst>
                                        </p:cTn>
                                        <p:tgtEl>
                                          <p:spTgt spid="64">
                                            <p:txEl>
                                              <p:pRg st="0" end="0"/>
                                            </p:txEl>
                                          </p:spTgt>
                                        </p:tgtEl>
                                        <p:attrNameLst>
                                          <p:attrName>style.visibility</p:attrName>
                                        </p:attrNameLst>
                                      </p:cBhvr>
                                      <p:to>
                                        <p:strVal val="visible"/>
                                      </p:to>
                                    </p:set>
                                    <p:animEffect transition="in" filter="randombar(horizontal)">
                                      <p:cBhvr>
                                        <p:cTn id="165" dur="500"/>
                                        <p:tgtEl>
                                          <p:spTgt spid="64">
                                            <p:txEl>
                                              <p:pRg st="0" end="0"/>
                                            </p:txEl>
                                          </p:spTgt>
                                        </p:tgtEl>
                                      </p:cBhvr>
                                    </p:animEffect>
                                  </p:childTnLst>
                                </p:cTn>
                              </p:par>
                              <p:par>
                                <p:cTn id="166" presetID="14" presetClass="entr" presetSubtype="10" fill="hold" grpId="0" nodeType="withEffect">
                                  <p:stCondLst>
                                    <p:cond delay="0"/>
                                  </p:stCondLst>
                                  <p:childTnLst>
                                    <p:set>
                                      <p:cBhvr>
                                        <p:cTn id="167" dur="1" fill="hold">
                                          <p:stCondLst>
                                            <p:cond delay="0"/>
                                          </p:stCondLst>
                                        </p:cTn>
                                        <p:tgtEl>
                                          <p:spTgt spid="65">
                                            <p:txEl>
                                              <p:pRg st="0" end="0"/>
                                            </p:txEl>
                                          </p:spTgt>
                                        </p:tgtEl>
                                        <p:attrNameLst>
                                          <p:attrName>style.visibility</p:attrName>
                                        </p:attrNameLst>
                                      </p:cBhvr>
                                      <p:to>
                                        <p:strVal val="visible"/>
                                      </p:to>
                                    </p:set>
                                    <p:animEffect transition="in" filter="randombar(horizontal)">
                                      <p:cBhvr>
                                        <p:cTn id="168" dur="500"/>
                                        <p:tgtEl>
                                          <p:spTgt spid="65">
                                            <p:txEl>
                                              <p:pRg st="0" end="0"/>
                                            </p:txEl>
                                          </p:spTgt>
                                        </p:tgtEl>
                                      </p:cBhvr>
                                    </p:animEffect>
                                  </p:childTnLst>
                                </p:cTn>
                              </p:par>
                            </p:childTnLst>
                          </p:cTn>
                        </p:par>
                        <p:par>
                          <p:cTn id="169" fill="hold">
                            <p:stCondLst>
                              <p:cond delay="12500"/>
                            </p:stCondLst>
                            <p:childTnLst>
                              <p:par>
                                <p:cTn id="170" presetID="22" presetClass="entr" presetSubtype="8" fill="hold" nodeType="afterEffect">
                                  <p:stCondLst>
                                    <p:cond delay="0"/>
                                  </p:stCondLst>
                                  <p:childTnLst>
                                    <p:set>
                                      <p:cBhvr>
                                        <p:cTn id="171" dur="1" fill="hold">
                                          <p:stCondLst>
                                            <p:cond delay="0"/>
                                          </p:stCondLst>
                                        </p:cTn>
                                        <p:tgtEl>
                                          <p:spTgt spid="36"/>
                                        </p:tgtEl>
                                        <p:attrNameLst>
                                          <p:attrName>style.visibility</p:attrName>
                                        </p:attrNameLst>
                                      </p:cBhvr>
                                      <p:to>
                                        <p:strVal val="visible"/>
                                      </p:to>
                                    </p:set>
                                    <p:animEffect transition="in" filter="wipe(left)">
                                      <p:cBhvr>
                                        <p:cTn id="1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3" grpId="0" animBg="1"/>
      <p:bldP spid="14" grpId="0" animBg="1"/>
      <p:bldP spid="15" grpId="0" animBg="1"/>
      <p:bldP spid="16" grpId="0" animBg="1"/>
      <p:bldP spid="21" grpId="0" animBg="1"/>
      <p:bldP spid="22" grpId="0" animBg="1"/>
      <p:bldP spid="48" grpId="0" build="p">
        <p:tmplLst>
          <p:tmpl lvl="1">
            <p:tnLst>
              <p:par>
                <p:cTn presetID="14" presetClass="entr" presetSubtype="1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randombar(horizontal)">
                      <p:cBhvr>
                        <p:cTn dur="500"/>
                        <p:tgtEl>
                          <p:spTgt spid="48"/>
                        </p:tgtEl>
                      </p:cBhvr>
                    </p:animEffect>
                  </p:childTnLst>
                </p:cTn>
              </p:par>
            </p:tnLst>
          </p:tmpl>
        </p:tmplLst>
      </p:bldP>
      <p:bldP spid="49" grpId="0" build="p">
        <p:tmplLst>
          <p:tmpl lvl="1">
            <p:tnLst>
              <p:par>
                <p:cTn presetID="14" presetClass="entr" presetSubtype="1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8" grpId="0" build="p">
        <p:tmplLst>
          <p:tmpl lvl="1">
            <p:tnLst>
              <p:par>
                <p:cTn presetID="14" presetClass="entr" presetSubtype="1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P spid="61" grpId="0" build="p">
        <p:tmplLst>
          <p:tmpl lvl="1">
            <p:tnLst>
              <p:par>
                <p:cTn presetID="14" presetClass="entr" presetSubtype="1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randombar(horizontal)">
                      <p:cBhvr>
                        <p:cTn dur="500"/>
                        <p:tgtEl>
                          <p:spTgt spid="61"/>
                        </p:tgtEl>
                      </p:cBhvr>
                    </p:animEffect>
                  </p:childTnLst>
                </p:cTn>
              </p:par>
            </p:tnLst>
          </p:tmpl>
        </p:tmplLst>
      </p:bldP>
      <p:bldP spid="62" grpId="0" build="p">
        <p:tmplLst>
          <p:tmpl lvl="1">
            <p:tnLst>
              <p:par>
                <p:cTn presetID="14" presetClass="entr" presetSubtype="1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randombar(horizontal)">
                      <p:cBhvr>
                        <p:cTn dur="500"/>
                        <p:tgtEl>
                          <p:spTgt spid="62"/>
                        </p:tgtEl>
                      </p:cBhvr>
                    </p:animEffect>
                  </p:childTnLst>
                </p:cTn>
              </p:par>
            </p:tnLst>
          </p:tmpl>
        </p:tmplLst>
      </p:bldP>
      <p:bldP spid="63" grpId="0" build="p">
        <p:tmplLst>
          <p:tmpl lvl="1">
            <p:tnLst>
              <p:par>
                <p:cTn presetID="14" presetClass="entr" presetSubtype="1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randombar(horizontal)">
                      <p:cBhvr>
                        <p:cTn dur="500"/>
                        <p:tgtEl>
                          <p:spTgt spid="63"/>
                        </p:tgtEl>
                      </p:cBhvr>
                    </p:animEffect>
                  </p:childTnLst>
                </p:cTn>
              </p:par>
            </p:tnLst>
          </p:tmpl>
        </p:tmplLst>
      </p:bldP>
      <p:bldP spid="64" grpId="0" build="p">
        <p:tmplLst>
          <p:tmpl lvl="1">
            <p:tnLst>
              <p:par>
                <p:cTn presetID="14" presetClass="entr" presetSubtype="1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randombar(horizontal)">
                      <p:cBhvr>
                        <p:cTn dur="500"/>
                        <p:tgtEl>
                          <p:spTgt spid="64"/>
                        </p:tgtEl>
                      </p:cBhvr>
                    </p:animEffect>
                  </p:childTnLst>
                </p:cTn>
              </p:par>
            </p:tnLst>
          </p:tmpl>
        </p:tmplLst>
      </p:bldP>
      <p:bldP spid="65" grpId="0" build="p">
        <p:tmplLst>
          <p:tmpl lvl="1">
            <p:tnLst>
              <p:par>
                <p:cTn presetID="14" presetClass="entr" presetSubtype="1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randombar(horizontal)">
                      <p:cBhvr>
                        <p:cTn dur="500"/>
                        <p:tgtEl>
                          <p:spTgt spid="65"/>
                        </p:tgtEl>
                      </p:cBhvr>
                    </p:animEffect>
                  </p:childTnLst>
                </p:cTn>
              </p:par>
            </p:tnLst>
          </p:tmpl>
        </p:tmplLst>
      </p:bldP>
      <p:bldP spid="79" grpId="0" animBg="1"/>
      <p:bldP spid="80" grpId="0" animBg="1"/>
      <p:bldP spid="81" grpId="0" animBg="1"/>
      <p:bldP spid="82" grpId="0" animBg="1"/>
      <p:bldP spid="83" grpId="0" animBg="1"/>
      <p:bldP spid="8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Process">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718270" y="2746764"/>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69" name="グラフ プレースホルダー 10"/>
          <p:cNvSpPr>
            <a:spLocks noGrp="1"/>
          </p:cNvSpPr>
          <p:nvPr>
            <p:ph type="chart" sz="quarter" idx="18" hasCustomPrompt="1"/>
          </p:nvPr>
        </p:nvSpPr>
        <p:spPr>
          <a:xfrm>
            <a:off x="4096875" y="2079483"/>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76" name="グラフ プレースホルダー 10"/>
          <p:cNvSpPr>
            <a:spLocks noGrp="1"/>
          </p:cNvSpPr>
          <p:nvPr>
            <p:ph type="chart" sz="quarter" idx="20" hasCustomPrompt="1"/>
          </p:nvPr>
        </p:nvSpPr>
        <p:spPr>
          <a:xfrm>
            <a:off x="7631038" y="3766101"/>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1" name="グラフ プレースホルダー 10"/>
          <p:cNvSpPr>
            <a:spLocks noGrp="1"/>
          </p:cNvSpPr>
          <p:nvPr>
            <p:ph type="chart" sz="quarter" idx="22" hasCustomPrompt="1"/>
          </p:nvPr>
        </p:nvSpPr>
        <p:spPr>
          <a:xfrm>
            <a:off x="10870778" y="2047156"/>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5" name="グラフ プレースホルダー 10"/>
          <p:cNvSpPr>
            <a:spLocks noGrp="1"/>
          </p:cNvSpPr>
          <p:nvPr>
            <p:ph type="chart" sz="quarter" idx="24" hasCustomPrompt="1"/>
          </p:nvPr>
        </p:nvSpPr>
        <p:spPr>
          <a:xfrm>
            <a:off x="14543806" y="3307085"/>
            <a:ext cx="3095625" cy="3097212"/>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6" name="正方形/長方形 65"/>
          <p:cNvSpPr/>
          <p:nvPr userDrawn="1"/>
        </p:nvSpPr>
        <p:spPr>
          <a:xfrm rot="363050">
            <a:off x="741426" y="5998645"/>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67" name="正方形/長方形 66"/>
          <p:cNvSpPr/>
          <p:nvPr userDrawn="1"/>
        </p:nvSpPr>
        <p:spPr>
          <a:xfrm>
            <a:off x="646262" y="5948835"/>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テキスト プレースホルダー 8"/>
          <p:cNvSpPr>
            <a:spLocks noGrp="1"/>
          </p:cNvSpPr>
          <p:nvPr>
            <p:ph type="body" sz="quarter" idx="17" hasCustomPrompt="1"/>
          </p:nvPr>
        </p:nvSpPr>
        <p:spPr>
          <a:xfrm>
            <a:off x="646262" y="5916234"/>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1" name="正方形/長方形 70"/>
          <p:cNvSpPr/>
          <p:nvPr userDrawn="1"/>
        </p:nvSpPr>
        <p:spPr>
          <a:xfrm rot="363050">
            <a:off x="4120031" y="5331364"/>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73" name="正方形/長方形 72"/>
          <p:cNvSpPr/>
          <p:nvPr userDrawn="1"/>
        </p:nvSpPr>
        <p:spPr>
          <a:xfrm>
            <a:off x="4024867" y="5281554"/>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テキスト プレースホルダー 8"/>
          <p:cNvSpPr>
            <a:spLocks noGrp="1"/>
          </p:cNvSpPr>
          <p:nvPr>
            <p:ph type="body" sz="quarter" idx="19" hasCustomPrompt="1"/>
          </p:nvPr>
        </p:nvSpPr>
        <p:spPr>
          <a:xfrm>
            <a:off x="4024867" y="5248953"/>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78" name="正方形/長方形 77"/>
          <p:cNvSpPr/>
          <p:nvPr userDrawn="1"/>
        </p:nvSpPr>
        <p:spPr>
          <a:xfrm rot="363050">
            <a:off x="7654194" y="7017982"/>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85" name="正方形/長方形 84"/>
          <p:cNvSpPr/>
          <p:nvPr userDrawn="1"/>
        </p:nvSpPr>
        <p:spPr>
          <a:xfrm>
            <a:off x="7559030" y="6968172"/>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テキスト プレースホルダー 8"/>
          <p:cNvSpPr>
            <a:spLocks noGrp="1"/>
          </p:cNvSpPr>
          <p:nvPr>
            <p:ph type="body" sz="quarter" idx="21" hasCustomPrompt="1"/>
          </p:nvPr>
        </p:nvSpPr>
        <p:spPr>
          <a:xfrm>
            <a:off x="7559030" y="6935571"/>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2" name="正方形/長方形 91"/>
          <p:cNvSpPr/>
          <p:nvPr userDrawn="1"/>
        </p:nvSpPr>
        <p:spPr>
          <a:xfrm rot="363050">
            <a:off x="10893934" y="5299037"/>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3" name="正方形/長方形 92"/>
          <p:cNvSpPr/>
          <p:nvPr userDrawn="1"/>
        </p:nvSpPr>
        <p:spPr>
          <a:xfrm>
            <a:off x="10798770" y="5249227"/>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テキスト プレースホルダー 8"/>
          <p:cNvSpPr>
            <a:spLocks noGrp="1"/>
          </p:cNvSpPr>
          <p:nvPr>
            <p:ph type="body" sz="quarter" idx="23" hasCustomPrompt="1"/>
          </p:nvPr>
        </p:nvSpPr>
        <p:spPr>
          <a:xfrm>
            <a:off x="10798770" y="5216626"/>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6" name="正方形/長方形 95"/>
          <p:cNvSpPr/>
          <p:nvPr userDrawn="1"/>
        </p:nvSpPr>
        <p:spPr>
          <a:xfrm rot="363050">
            <a:off x="14566962" y="6558966"/>
            <a:ext cx="3231057" cy="549041"/>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97" name="正方形/長方形 96"/>
          <p:cNvSpPr/>
          <p:nvPr userDrawn="1"/>
        </p:nvSpPr>
        <p:spPr>
          <a:xfrm>
            <a:off x="14471798" y="6509156"/>
            <a:ext cx="3231738" cy="5517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テキスト プレースホルダー 8"/>
          <p:cNvSpPr>
            <a:spLocks noGrp="1"/>
          </p:cNvSpPr>
          <p:nvPr>
            <p:ph type="body" sz="quarter" idx="25" hasCustomPrompt="1"/>
          </p:nvPr>
        </p:nvSpPr>
        <p:spPr>
          <a:xfrm>
            <a:off x="14471798" y="6476555"/>
            <a:ext cx="3231738" cy="580928"/>
          </a:xfrm>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9" name="テキスト プレースホルダー 8"/>
          <p:cNvSpPr>
            <a:spLocks noGrp="1"/>
          </p:cNvSpPr>
          <p:nvPr>
            <p:ph type="body" sz="quarter" idx="15" hasCustomPrompt="1"/>
          </p:nvPr>
        </p:nvSpPr>
        <p:spPr>
          <a:xfrm>
            <a:off x="1495135" y="759177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495135" y="8324789"/>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01" name="テキスト プレースホルダー 8"/>
          <p:cNvSpPr>
            <a:spLocks noGrp="1"/>
          </p:cNvSpPr>
          <p:nvPr>
            <p:ph type="body" sz="quarter" idx="26" hasCustomPrompt="1"/>
          </p:nvPr>
        </p:nvSpPr>
        <p:spPr>
          <a:xfrm>
            <a:off x="865137" y="370334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2" name="テキスト プレースホルダー 8"/>
          <p:cNvSpPr>
            <a:spLocks noGrp="1"/>
          </p:cNvSpPr>
          <p:nvPr>
            <p:ph type="body" sz="quarter" idx="27" hasCustomPrompt="1"/>
          </p:nvPr>
        </p:nvSpPr>
        <p:spPr>
          <a:xfrm>
            <a:off x="4248927"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3" name="テキスト プレースホルダー 8"/>
          <p:cNvSpPr>
            <a:spLocks noGrp="1"/>
          </p:cNvSpPr>
          <p:nvPr>
            <p:ph type="body" sz="quarter" idx="28" hasCustomPrompt="1"/>
          </p:nvPr>
        </p:nvSpPr>
        <p:spPr>
          <a:xfrm>
            <a:off x="7771762" y="4718248"/>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4" name="テキスト プレースホルダー 8"/>
          <p:cNvSpPr>
            <a:spLocks noGrp="1"/>
          </p:cNvSpPr>
          <p:nvPr>
            <p:ph type="body" sz="quarter" idx="29" hasCustomPrompt="1"/>
          </p:nvPr>
        </p:nvSpPr>
        <p:spPr>
          <a:xfrm>
            <a:off x="11015414" y="2983260"/>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
        <p:nvSpPr>
          <p:cNvPr id="105" name="テキスト プレースホルダー 8"/>
          <p:cNvSpPr>
            <a:spLocks noGrp="1"/>
          </p:cNvSpPr>
          <p:nvPr>
            <p:ph type="body" sz="quarter" idx="30" hasCustomPrompt="1"/>
          </p:nvPr>
        </p:nvSpPr>
        <p:spPr>
          <a:xfrm>
            <a:off x="14759210" y="4275737"/>
            <a:ext cx="2733453" cy="1154579"/>
          </a:xfrm>
        </p:spPr>
        <p:txBody>
          <a:bodyPr anchor="ctr">
            <a:noAutofit/>
          </a:bodyPr>
          <a:lstStyle>
            <a:lvl1pPr algn="ctr">
              <a:defRPr sz="4800" baseline="0">
                <a:solidFill>
                  <a:schemeClr val="bg1"/>
                </a:solidFill>
                <a:effectLst>
                  <a:outerShdw blurRad="25400" dist="25400" dir="2700000" algn="tl" rotWithShape="0">
                    <a:prstClr val="black">
                      <a:alpha val="40000"/>
                    </a:prstClr>
                  </a:outerShdw>
                </a:effectLst>
              </a:defRPr>
            </a:lvl1pPr>
          </a:lstStyle>
          <a:p>
            <a:pPr lvl="0"/>
            <a:r>
              <a:rPr lang="en-US" dirty="0" smtClean="0"/>
              <a:t>100%</a:t>
            </a:r>
            <a:endParaRPr lang="en-US" dirty="0"/>
          </a:p>
        </p:txBody>
      </p:sp>
    </p:spTree>
    <p:extLst>
      <p:ext uri="{BB962C8B-B14F-4D97-AF65-F5344CB8AC3E}">
        <p14:creationId xmlns:p14="http://schemas.microsoft.com/office/powerpoint/2010/main" val="49697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1000"/>
                                        <p:tgtEl>
                                          <p:spTgt spid="11"/>
                                        </p:tgtEl>
                                      </p:cBhvr>
                                    </p:animEffect>
                                  </p:childTnLst>
                                </p:cTn>
                              </p:par>
                              <p:par>
                                <p:cTn id="29" presetID="2" presetClass="entr" presetSubtype="4" fill="hold" grpId="0" nodeType="withEffect">
                                  <p:stCondLst>
                                    <p:cond delay="0"/>
                                  </p:stCondLst>
                                  <p:childTnLst>
                                    <p:set>
                                      <p:cBhvr>
                                        <p:cTn id="30" dur="1" fill="hold">
                                          <p:stCondLst>
                                            <p:cond delay="0"/>
                                          </p:stCondLst>
                                        </p:cTn>
                                        <p:tgtEl>
                                          <p:spTgt spid="101">
                                            <p:txEl>
                                              <p:pRg st="0" end="0"/>
                                            </p:txEl>
                                          </p:spTgt>
                                        </p:tgtEl>
                                        <p:attrNameLst>
                                          <p:attrName>style.visibility</p:attrName>
                                        </p:attrNameLst>
                                      </p:cBhvr>
                                      <p:to>
                                        <p:strVal val="visible"/>
                                      </p:to>
                                    </p:set>
                                    <p:anim calcmode="lin" valueType="num">
                                      <p:cBhvr additive="base">
                                        <p:cTn id="31" dur="500" fill="hold"/>
                                        <p:tgtEl>
                                          <p:spTgt spid="10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1">
                                            <p:txEl>
                                              <p:pRg st="0" end="0"/>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68">
                                            <p:txEl>
                                              <p:pRg st="0" end="0"/>
                                            </p:txEl>
                                          </p:spTgt>
                                        </p:tgtEl>
                                        <p:attrNameLst>
                                          <p:attrName>style.visibility</p:attrName>
                                        </p:attrNameLst>
                                      </p:cBhvr>
                                      <p:to>
                                        <p:strVal val="visible"/>
                                      </p:to>
                                    </p:set>
                                    <p:animEffect transition="in" filter="wipe(left)">
                                      <p:cBhvr>
                                        <p:cTn id="45" dur="500"/>
                                        <p:tgtEl>
                                          <p:spTgt spid="68">
                                            <p:txEl>
                                              <p:pRg st="0" end="0"/>
                                            </p:txEl>
                                          </p:spTgt>
                                        </p:tgtEl>
                                      </p:cBhvr>
                                    </p:animEffect>
                                  </p:childTnLst>
                                </p:cTn>
                              </p:par>
                            </p:childTnLst>
                          </p:cTn>
                        </p:par>
                        <p:par>
                          <p:cTn id="46" fill="hold">
                            <p:stCondLst>
                              <p:cond delay="2500"/>
                            </p:stCondLst>
                            <p:childTnLst>
                              <p:par>
                                <p:cTn id="47" presetID="21" presetClass="entr" presetSubtype="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heel(1)">
                                      <p:cBhvr>
                                        <p:cTn id="49" dur="1000"/>
                                        <p:tgtEl>
                                          <p:spTgt spid="69"/>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102">
                                            <p:txEl>
                                              <p:pRg st="0" end="0"/>
                                            </p:txEl>
                                          </p:spTgt>
                                        </p:tgtEl>
                                        <p:attrNameLst>
                                          <p:attrName>style.visibility</p:attrName>
                                        </p:attrNameLst>
                                      </p:cBhvr>
                                      <p:to>
                                        <p:strVal val="visible"/>
                                      </p:to>
                                    </p:set>
                                    <p:anim calcmode="lin" valueType="num">
                                      <p:cBhvr additive="base">
                                        <p:cTn id="52" dur="500" fill="hold"/>
                                        <p:tgtEl>
                                          <p:spTgt spid="10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02">
                                            <p:txEl>
                                              <p:pRg st="0" end="0"/>
                                            </p:txEl>
                                          </p:spTgt>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ppt_x"/>
                                          </p:val>
                                        </p:tav>
                                        <p:tav tm="100000">
                                          <p:val>
                                            <p:strVal val="#ppt_x"/>
                                          </p:val>
                                        </p:tav>
                                      </p:tavLst>
                                    </p:anim>
                                    <p:anim calcmode="lin" valueType="num">
                                      <p:cBhvr additive="base">
                                        <p:cTn id="58" dur="500" fill="hold"/>
                                        <p:tgtEl>
                                          <p:spTgt spid="71"/>
                                        </p:tgtEl>
                                        <p:attrNameLst>
                                          <p:attrName>ppt_y</p:attrName>
                                        </p:attrNameLst>
                                      </p:cBhvr>
                                      <p:tavLst>
                                        <p:tav tm="0">
                                          <p:val>
                                            <p:strVal val="1+#ppt_h/2"/>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additive="base">
                                        <p:cTn id="61" dur="500" fill="hold"/>
                                        <p:tgtEl>
                                          <p:spTgt spid="73"/>
                                        </p:tgtEl>
                                        <p:attrNameLst>
                                          <p:attrName>ppt_x</p:attrName>
                                        </p:attrNameLst>
                                      </p:cBhvr>
                                      <p:tavLst>
                                        <p:tav tm="0">
                                          <p:val>
                                            <p:strVal val="0-#ppt_w/2"/>
                                          </p:val>
                                        </p:tav>
                                        <p:tav tm="100000">
                                          <p:val>
                                            <p:strVal val="#ppt_x"/>
                                          </p:val>
                                        </p:tav>
                                      </p:tavLst>
                                    </p:anim>
                                    <p:anim calcmode="lin" valueType="num">
                                      <p:cBhvr additive="base">
                                        <p:cTn id="62" dur="500" fill="hold"/>
                                        <p:tgtEl>
                                          <p:spTgt spid="73"/>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75">
                                            <p:txEl>
                                              <p:pRg st="0" end="0"/>
                                            </p:txEl>
                                          </p:spTgt>
                                        </p:tgtEl>
                                        <p:attrNameLst>
                                          <p:attrName>style.visibility</p:attrName>
                                        </p:attrNameLst>
                                      </p:cBhvr>
                                      <p:to>
                                        <p:strVal val="visible"/>
                                      </p:to>
                                    </p:set>
                                    <p:animEffect transition="in" filter="wipe(left)">
                                      <p:cBhvr>
                                        <p:cTn id="66" dur="500"/>
                                        <p:tgtEl>
                                          <p:spTgt spid="75">
                                            <p:txEl>
                                              <p:pRg st="0" end="0"/>
                                            </p:txEl>
                                          </p:spTgt>
                                        </p:tgtEl>
                                      </p:cBhvr>
                                    </p:animEffect>
                                  </p:childTnLst>
                                </p:cTn>
                              </p:par>
                            </p:childTnLst>
                          </p:cTn>
                        </p:par>
                        <p:par>
                          <p:cTn id="67" fill="hold">
                            <p:stCondLst>
                              <p:cond delay="4500"/>
                            </p:stCondLst>
                            <p:childTnLst>
                              <p:par>
                                <p:cTn id="68" presetID="21" presetClass="entr" presetSubtype="1"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Effect transition="in" filter="wheel(1)">
                                      <p:cBhvr>
                                        <p:cTn id="70" dur="1000"/>
                                        <p:tgtEl>
                                          <p:spTgt spid="76"/>
                                        </p:tgtEl>
                                      </p:cBhvr>
                                    </p:animEffect>
                                  </p:childTnLst>
                                </p:cTn>
                              </p:par>
                              <p:par>
                                <p:cTn id="71" presetID="2" presetClass="entr" presetSubtype="4" fill="hold" grpId="0" nodeType="withEffect">
                                  <p:stCondLst>
                                    <p:cond delay="0"/>
                                  </p:stCondLst>
                                  <p:childTnLst>
                                    <p:set>
                                      <p:cBhvr>
                                        <p:cTn id="72" dur="1" fill="hold">
                                          <p:stCondLst>
                                            <p:cond delay="0"/>
                                          </p:stCondLst>
                                        </p:cTn>
                                        <p:tgtEl>
                                          <p:spTgt spid="103">
                                            <p:txEl>
                                              <p:pRg st="0" end="0"/>
                                            </p:txEl>
                                          </p:spTgt>
                                        </p:tgtEl>
                                        <p:attrNameLst>
                                          <p:attrName>style.visibility</p:attrName>
                                        </p:attrNameLst>
                                      </p:cBhvr>
                                      <p:to>
                                        <p:strVal val="visible"/>
                                      </p:to>
                                    </p:set>
                                    <p:anim calcmode="lin" valueType="num">
                                      <p:cBhvr additive="base">
                                        <p:cTn id="73" dur="500" fill="hold"/>
                                        <p:tgtEl>
                                          <p:spTgt spid="103">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3">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additive="base">
                                        <p:cTn id="78" dur="500" fill="hold"/>
                                        <p:tgtEl>
                                          <p:spTgt spid="78"/>
                                        </p:tgtEl>
                                        <p:attrNameLst>
                                          <p:attrName>ppt_x</p:attrName>
                                        </p:attrNameLst>
                                      </p:cBhvr>
                                      <p:tavLst>
                                        <p:tav tm="0">
                                          <p:val>
                                            <p:strVal val="#ppt_x"/>
                                          </p:val>
                                        </p:tav>
                                        <p:tav tm="100000">
                                          <p:val>
                                            <p:strVal val="#ppt_x"/>
                                          </p:val>
                                        </p:tav>
                                      </p:tavLst>
                                    </p:anim>
                                    <p:anim calcmode="lin" valueType="num">
                                      <p:cBhvr additive="base">
                                        <p:cTn id="79" dur="500" fill="hold"/>
                                        <p:tgtEl>
                                          <p:spTgt spid="78"/>
                                        </p:tgtEl>
                                        <p:attrNameLst>
                                          <p:attrName>ppt_y</p:attrName>
                                        </p:attrNameLst>
                                      </p:cBhvr>
                                      <p:tavLst>
                                        <p:tav tm="0">
                                          <p:val>
                                            <p:strVal val="1+#ppt_h/2"/>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500" fill="hold"/>
                                        <p:tgtEl>
                                          <p:spTgt spid="85"/>
                                        </p:tgtEl>
                                        <p:attrNameLst>
                                          <p:attrName>ppt_x</p:attrName>
                                        </p:attrNameLst>
                                      </p:cBhvr>
                                      <p:tavLst>
                                        <p:tav tm="0">
                                          <p:val>
                                            <p:strVal val="0-#ppt_w/2"/>
                                          </p:val>
                                        </p:tav>
                                        <p:tav tm="100000">
                                          <p:val>
                                            <p:strVal val="#ppt_x"/>
                                          </p:val>
                                        </p:tav>
                                      </p:tavLst>
                                    </p:anim>
                                    <p:anim calcmode="lin" valueType="num">
                                      <p:cBhvr additive="base">
                                        <p:cTn id="83" dur="50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22" presetClass="entr" presetSubtype="8" fill="hold" grpId="0" nodeType="afterEffect">
                                  <p:stCondLst>
                                    <p:cond delay="0"/>
                                  </p:stCondLst>
                                  <p:childTnLst>
                                    <p:set>
                                      <p:cBhvr>
                                        <p:cTn id="86" dur="1" fill="hold">
                                          <p:stCondLst>
                                            <p:cond delay="0"/>
                                          </p:stCondLst>
                                        </p:cTn>
                                        <p:tgtEl>
                                          <p:spTgt spid="86">
                                            <p:txEl>
                                              <p:pRg st="0" end="0"/>
                                            </p:txEl>
                                          </p:spTgt>
                                        </p:tgtEl>
                                        <p:attrNameLst>
                                          <p:attrName>style.visibility</p:attrName>
                                        </p:attrNameLst>
                                      </p:cBhvr>
                                      <p:to>
                                        <p:strVal val="visible"/>
                                      </p:to>
                                    </p:set>
                                    <p:animEffect transition="in" filter="wipe(left)">
                                      <p:cBhvr>
                                        <p:cTn id="87" dur="500"/>
                                        <p:tgtEl>
                                          <p:spTgt spid="86">
                                            <p:txEl>
                                              <p:pRg st="0" end="0"/>
                                            </p:txEl>
                                          </p:spTgt>
                                        </p:tgtEl>
                                      </p:cBhvr>
                                    </p:animEffect>
                                  </p:childTnLst>
                                </p:cTn>
                              </p:par>
                            </p:childTnLst>
                          </p:cTn>
                        </p:par>
                        <p:par>
                          <p:cTn id="88" fill="hold">
                            <p:stCondLst>
                              <p:cond delay="6500"/>
                            </p:stCondLst>
                            <p:childTnLst>
                              <p:par>
                                <p:cTn id="89" presetID="21" presetClass="entr" presetSubtype="1" fill="hold" grpId="0"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heel(1)">
                                      <p:cBhvr>
                                        <p:cTn id="91" dur="1000"/>
                                        <p:tgtEl>
                                          <p:spTgt spid="9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104">
                                            <p:txEl>
                                              <p:pRg st="0" end="0"/>
                                            </p:txEl>
                                          </p:spTgt>
                                        </p:tgtEl>
                                        <p:attrNameLst>
                                          <p:attrName>style.visibility</p:attrName>
                                        </p:attrNameLst>
                                      </p:cBhvr>
                                      <p:to>
                                        <p:strVal val="visible"/>
                                      </p:to>
                                    </p:set>
                                    <p:anim calcmode="lin" valueType="num">
                                      <p:cBhvr additive="base">
                                        <p:cTn id="94" dur="500" fill="hold"/>
                                        <p:tgtEl>
                                          <p:spTgt spid="104">
                                            <p:txEl>
                                              <p:pRg st="0" end="0"/>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104">
                                            <p:txEl>
                                              <p:pRg st="0" end="0"/>
                                            </p:txEl>
                                          </p:spTgt>
                                        </p:tgtEl>
                                        <p:attrNameLst>
                                          <p:attrName>ppt_y</p:attrName>
                                        </p:attrNameLst>
                                      </p:cBhvr>
                                      <p:tavLst>
                                        <p:tav tm="0">
                                          <p:val>
                                            <p:strVal val="1+#ppt_h/2"/>
                                          </p:val>
                                        </p:tav>
                                        <p:tav tm="100000">
                                          <p:val>
                                            <p:strVal val="#ppt_y"/>
                                          </p:val>
                                        </p:tav>
                                      </p:tavLst>
                                    </p:anim>
                                  </p:childTnLst>
                                </p:cTn>
                              </p:par>
                            </p:childTnLst>
                          </p:cTn>
                        </p:par>
                        <p:par>
                          <p:cTn id="96" fill="hold">
                            <p:stCondLst>
                              <p:cond delay="7500"/>
                            </p:stCondLst>
                            <p:childTnLst>
                              <p:par>
                                <p:cTn id="97" presetID="2" presetClass="entr" presetSubtype="4" fill="hold" grpId="0" nodeType="afterEffect">
                                  <p:stCondLst>
                                    <p:cond delay="0"/>
                                  </p:stCondLst>
                                  <p:childTnLst>
                                    <p:set>
                                      <p:cBhvr>
                                        <p:cTn id="98" dur="1" fill="hold">
                                          <p:stCondLst>
                                            <p:cond delay="0"/>
                                          </p:stCondLst>
                                        </p:cTn>
                                        <p:tgtEl>
                                          <p:spTgt spid="92"/>
                                        </p:tgtEl>
                                        <p:attrNameLst>
                                          <p:attrName>style.visibility</p:attrName>
                                        </p:attrNameLst>
                                      </p:cBhvr>
                                      <p:to>
                                        <p:strVal val="visible"/>
                                      </p:to>
                                    </p:set>
                                    <p:anim calcmode="lin" valueType="num">
                                      <p:cBhvr additive="base">
                                        <p:cTn id="99" dur="500" fill="hold"/>
                                        <p:tgtEl>
                                          <p:spTgt spid="92"/>
                                        </p:tgtEl>
                                        <p:attrNameLst>
                                          <p:attrName>ppt_x</p:attrName>
                                        </p:attrNameLst>
                                      </p:cBhvr>
                                      <p:tavLst>
                                        <p:tav tm="0">
                                          <p:val>
                                            <p:strVal val="#ppt_x"/>
                                          </p:val>
                                        </p:tav>
                                        <p:tav tm="100000">
                                          <p:val>
                                            <p:strVal val="#ppt_x"/>
                                          </p:val>
                                        </p:tav>
                                      </p:tavLst>
                                    </p:anim>
                                    <p:anim calcmode="lin" valueType="num">
                                      <p:cBhvr additive="base">
                                        <p:cTn id="100" dur="500" fill="hold"/>
                                        <p:tgtEl>
                                          <p:spTgt spid="92"/>
                                        </p:tgtEl>
                                        <p:attrNameLst>
                                          <p:attrName>ppt_y</p:attrName>
                                        </p:attrNameLst>
                                      </p:cBhvr>
                                      <p:tavLst>
                                        <p:tav tm="0">
                                          <p:val>
                                            <p:strVal val="1+#ppt_h/2"/>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93"/>
                                        </p:tgtEl>
                                        <p:attrNameLst>
                                          <p:attrName>style.visibility</p:attrName>
                                        </p:attrNameLst>
                                      </p:cBhvr>
                                      <p:to>
                                        <p:strVal val="visible"/>
                                      </p:to>
                                    </p:set>
                                    <p:anim calcmode="lin" valueType="num">
                                      <p:cBhvr additive="base">
                                        <p:cTn id="103" dur="500" fill="hold"/>
                                        <p:tgtEl>
                                          <p:spTgt spid="93"/>
                                        </p:tgtEl>
                                        <p:attrNameLst>
                                          <p:attrName>ppt_x</p:attrName>
                                        </p:attrNameLst>
                                      </p:cBhvr>
                                      <p:tavLst>
                                        <p:tav tm="0">
                                          <p:val>
                                            <p:strVal val="0-#ppt_w/2"/>
                                          </p:val>
                                        </p:tav>
                                        <p:tav tm="100000">
                                          <p:val>
                                            <p:strVal val="#ppt_x"/>
                                          </p:val>
                                        </p:tav>
                                      </p:tavLst>
                                    </p:anim>
                                    <p:anim calcmode="lin" valueType="num">
                                      <p:cBhvr additive="base">
                                        <p:cTn id="104" dur="500" fill="hold"/>
                                        <p:tgtEl>
                                          <p:spTgt spid="93"/>
                                        </p:tgtEl>
                                        <p:attrNameLst>
                                          <p:attrName>ppt_y</p:attrName>
                                        </p:attrNameLst>
                                      </p:cBhvr>
                                      <p:tavLst>
                                        <p:tav tm="0">
                                          <p:val>
                                            <p:strVal val="#ppt_y"/>
                                          </p:val>
                                        </p:tav>
                                        <p:tav tm="100000">
                                          <p:val>
                                            <p:strVal val="#ppt_y"/>
                                          </p:val>
                                        </p:tav>
                                      </p:tavLst>
                                    </p:anim>
                                  </p:childTnLst>
                                </p:cTn>
                              </p:par>
                            </p:childTnLst>
                          </p:cTn>
                        </p:par>
                        <p:par>
                          <p:cTn id="105" fill="hold">
                            <p:stCondLst>
                              <p:cond delay="8000"/>
                            </p:stCondLst>
                            <p:childTnLst>
                              <p:par>
                                <p:cTn id="106" presetID="22" presetClass="entr" presetSubtype="8" fill="hold" grpId="0" nodeType="afterEffect">
                                  <p:stCondLst>
                                    <p:cond delay="0"/>
                                  </p:stCondLst>
                                  <p:childTnLst>
                                    <p:set>
                                      <p:cBhvr>
                                        <p:cTn id="107" dur="1" fill="hold">
                                          <p:stCondLst>
                                            <p:cond delay="0"/>
                                          </p:stCondLst>
                                        </p:cTn>
                                        <p:tgtEl>
                                          <p:spTgt spid="94">
                                            <p:txEl>
                                              <p:pRg st="0" end="0"/>
                                            </p:txEl>
                                          </p:spTgt>
                                        </p:tgtEl>
                                        <p:attrNameLst>
                                          <p:attrName>style.visibility</p:attrName>
                                        </p:attrNameLst>
                                      </p:cBhvr>
                                      <p:to>
                                        <p:strVal val="visible"/>
                                      </p:to>
                                    </p:set>
                                    <p:animEffect transition="in" filter="wipe(left)">
                                      <p:cBhvr>
                                        <p:cTn id="108" dur="500"/>
                                        <p:tgtEl>
                                          <p:spTgt spid="94">
                                            <p:txEl>
                                              <p:pRg st="0" end="0"/>
                                            </p:txEl>
                                          </p:spTgt>
                                        </p:tgtEl>
                                      </p:cBhvr>
                                    </p:animEffect>
                                  </p:childTnLst>
                                </p:cTn>
                              </p:par>
                            </p:childTnLst>
                          </p:cTn>
                        </p:par>
                        <p:par>
                          <p:cTn id="109" fill="hold">
                            <p:stCondLst>
                              <p:cond delay="8500"/>
                            </p:stCondLst>
                            <p:childTnLst>
                              <p:par>
                                <p:cTn id="110" presetID="21" presetClass="entr" presetSubtype="1" fill="hold" grpId="0" nodeType="afterEffect">
                                  <p:stCondLst>
                                    <p:cond delay="0"/>
                                  </p:stCondLst>
                                  <p:childTnLst>
                                    <p:set>
                                      <p:cBhvr>
                                        <p:cTn id="111" dur="1" fill="hold">
                                          <p:stCondLst>
                                            <p:cond delay="0"/>
                                          </p:stCondLst>
                                        </p:cTn>
                                        <p:tgtEl>
                                          <p:spTgt spid="95"/>
                                        </p:tgtEl>
                                        <p:attrNameLst>
                                          <p:attrName>style.visibility</p:attrName>
                                        </p:attrNameLst>
                                      </p:cBhvr>
                                      <p:to>
                                        <p:strVal val="visible"/>
                                      </p:to>
                                    </p:set>
                                    <p:animEffect transition="in" filter="wheel(1)">
                                      <p:cBhvr>
                                        <p:cTn id="112" dur="1000"/>
                                        <p:tgtEl>
                                          <p:spTgt spid="95"/>
                                        </p:tgtEl>
                                      </p:cBhvr>
                                    </p:animEffect>
                                  </p:childTnLst>
                                </p:cTn>
                              </p:par>
                              <p:par>
                                <p:cTn id="113" presetID="2" presetClass="entr" presetSubtype="4" fill="hold" grpId="0" nodeType="withEffect">
                                  <p:stCondLst>
                                    <p:cond delay="0"/>
                                  </p:stCondLst>
                                  <p:childTnLst>
                                    <p:set>
                                      <p:cBhvr>
                                        <p:cTn id="114" dur="1" fill="hold">
                                          <p:stCondLst>
                                            <p:cond delay="0"/>
                                          </p:stCondLst>
                                        </p:cTn>
                                        <p:tgtEl>
                                          <p:spTgt spid="105">
                                            <p:txEl>
                                              <p:pRg st="0" end="0"/>
                                            </p:txEl>
                                          </p:spTgt>
                                        </p:tgtEl>
                                        <p:attrNameLst>
                                          <p:attrName>style.visibility</p:attrName>
                                        </p:attrNameLst>
                                      </p:cBhvr>
                                      <p:to>
                                        <p:strVal val="visible"/>
                                      </p:to>
                                    </p:set>
                                    <p:anim calcmode="lin" valueType="num">
                                      <p:cBhvr additive="base">
                                        <p:cTn id="115" dur="500" fill="hold"/>
                                        <p:tgtEl>
                                          <p:spTgt spid="105">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05">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9500"/>
                            </p:stCondLst>
                            <p:childTnLst>
                              <p:par>
                                <p:cTn id="118" presetID="2" presetClass="entr" presetSubtype="4"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 calcmode="lin" valueType="num">
                                      <p:cBhvr additive="base">
                                        <p:cTn id="120" dur="500" fill="hold"/>
                                        <p:tgtEl>
                                          <p:spTgt spid="96"/>
                                        </p:tgtEl>
                                        <p:attrNameLst>
                                          <p:attrName>ppt_x</p:attrName>
                                        </p:attrNameLst>
                                      </p:cBhvr>
                                      <p:tavLst>
                                        <p:tav tm="0">
                                          <p:val>
                                            <p:strVal val="#ppt_x"/>
                                          </p:val>
                                        </p:tav>
                                        <p:tav tm="100000">
                                          <p:val>
                                            <p:strVal val="#ppt_x"/>
                                          </p:val>
                                        </p:tav>
                                      </p:tavLst>
                                    </p:anim>
                                    <p:anim calcmode="lin" valueType="num">
                                      <p:cBhvr additive="base">
                                        <p:cTn id="121" dur="500" fill="hold"/>
                                        <p:tgtEl>
                                          <p:spTgt spid="96"/>
                                        </p:tgtEl>
                                        <p:attrNameLst>
                                          <p:attrName>ppt_y</p:attrName>
                                        </p:attrNameLst>
                                      </p:cBhvr>
                                      <p:tavLst>
                                        <p:tav tm="0">
                                          <p:val>
                                            <p:strVal val="1+#ppt_h/2"/>
                                          </p:val>
                                        </p:tav>
                                        <p:tav tm="100000">
                                          <p:val>
                                            <p:strVal val="#ppt_y"/>
                                          </p:val>
                                        </p:tav>
                                      </p:tavLst>
                                    </p:anim>
                                  </p:childTnLst>
                                </p:cTn>
                              </p:par>
                              <p:par>
                                <p:cTn id="122" presetID="2" presetClass="entr" presetSubtype="8" fill="hold" grpId="0" nodeType="withEffect">
                                  <p:stCondLst>
                                    <p:cond delay="0"/>
                                  </p:stCondLst>
                                  <p:childTnLst>
                                    <p:set>
                                      <p:cBhvr>
                                        <p:cTn id="123" dur="1" fill="hold">
                                          <p:stCondLst>
                                            <p:cond delay="0"/>
                                          </p:stCondLst>
                                        </p:cTn>
                                        <p:tgtEl>
                                          <p:spTgt spid="97"/>
                                        </p:tgtEl>
                                        <p:attrNameLst>
                                          <p:attrName>style.visibility</p:attrName>
                                        </p:attrNameLst>
                                      </p:cBhvr>
                                      <p:to>
                                        <p:strVal val="visible"/>
                                      </p:to>
                                    </p:set>
                                    <p:anim calcmode="lin" valueType="num">
                                      <p:cBhvr additive="base">
                                        <p:cTn id="124" dur="500" fill="hold"/>
                                        <p:tgtEl>
                                          <p:spTgt spid="97"/>
                                        </p:tgtEl>
                                        <p:attrNameLst>
                                          <p:attrName>ppt_x</p:attrName>
                                        </p:attrNameLst>
                                      </p:cBhvr>
                                      <p:tavLst>
                                        <p:tav tm="0">
                                          <p:val>
                                            <p:strVal val="0-#ppt_w/2"/>
                                          </p:val>
                                        </p:tav>
                                        <p:tav tm="100000">
                                          <p:val>
                                            <p:strVal val="#ppt_x"/>
                                          </p:val>
                                        </p:tav>
                                      </p:tavLst>
                                    </p:anim>
                                    <p:anim calcmode="lin" valueType="num">
                                      <p:cBhvr additive="base">
                                        <p:cTn id="125" dur="500" fill="hold"/>
                                        <p:tgtEl>
                                          <p:spTgt spid="97"/>
                                        </p:tgtEl>
                                        <p:attrNameLst>
                                          <p:attrName>ppt_y</p:attrName>
                                        </p:attrNameLst>
                                      </p:cBhvr>
                                      <p:tavLst>
                                        <p:tav tm="0">
                                          <p:val>
                                            <p:strVal val="#ppt_y"/>
                                          </p:val>
                                        </p:tav>
                                        <p:tav tm="100000">
                                          <p:val>
                                            <p:strVal val="#ppt_y"/>
                                          </p:val>
                                        </p:tav>
                                      </p:tavLst>
                                    </p:anim>
                                  </p:childTnLst>
                                </p:cTn>
                              </p:par>
                            </p:childTnLst>
                          </p:cTn>
                        </p:par>
                        <p:par>
                          <p:cTn id="126" fill="hold">
                            <p:stCondLst>
                              <p:cond delay="10000"/>
                            </p:stCondLst>
                            <p:childTnLst>
                              <p:par>
                                <p:cTn id="127" presetID="22" presetClass="entr" presetSubtype="8" fill="hold" grpId="0" nodeType="afterEffect">
                                  <p:stCondLst>
                                    <p:cond delay="0"/>
                                  </p:stCondLst>
                                  <p:childTnLst>
                                    <p:set>
                                      <p:cBhvr>
                                        <p:cTn id="128" dur="1" fill="hold">
                                          <p:stCondLst>
                                            <p:cond delay="0"/>
                                          </p:stCondLst>
                                        </p:cTn>
                                        <p:tgtEl>
                                          <p:spTgt spid="98">
                                            <p:txEl>
                                              <p:pRg st="0" end="0"/>
                                            </p:txEl>
                                          </p:spTgt>
                                        </p:tgtEl>
                                        <p:attrNameLst>
                                          <p:attrName>style.visibility</p:attrName>
                                        </p:attrNameLst>
                                      </p:cBhvr>
                                      <p:to>
                                        <p:strVal val="visible"/>
                                      </p:to>
                                    </p:set>
                                    <p:animEffect transition="in" filter="wipe(left)">
                                      <p:cBhvr>
                                        <p:cTn id="129" dur="500"/>
                                        <p:tgtEl>
                                          <p:spTgt spid="98">
                                            <p:txEl>
                                              <p:pRg st="0" end="0"/>
                                            </p:txEl>
                                          </p:spTgt>
                                        </p:tgtEl>
                                      </p:cBhvr>
                                    </p:animEffect>
                                  </p:childTnLst>
                                </p:cTn>
                              </p:par>
                            </p:childTnLst>
                          </p:cTn>
                        </p:par>
                        <p:par>
                          <p:cTn id="130" fill="hold">
                            <p:stCondLst>
                              <p:cond delay="10500"/>
                            </p:stCondLst>
                            <p:childTnLst>
                              <p:par>
                                <p:cTn id="131" presetID="22" presetClass="entr" presetSubtype="8" fill="hold" grpId="0" nodeType="afterEffect">
                                  <p:stCondLst>
                                    <p:cond delay="0"/>
                                  </p:stCondLst>
                                  <p:childTnLst>
                                    <p:set>
                                      <p:cBhvr>
                                        <p:cTn id="132" dur="1" fill="hold">
                                          <p:stCondLst>
                                            <p:cond delay="0"/>
                                          </p:stCondLst>
                                        </p:cTn>
                                        <p:tgtEl>
                                          <p:spTgt spid="99">
                                            <p:txEl>
                                              <p:pRg st="0" end="0"/>
                                            </p:txEl>
                                          </p:spTgt>
                                        </p:tgtEl>
                                        <p:attrNameLst>
                                          <p:attrName>style.visibility</p:attrName>
                                        </p:attrNameLst>
                                      </p:cBhvr>
                                      <p:to>
                                        <p:strVal val="visible"/>
                                      </p:to>
                                    </p:set>
                                    <p:animEffect transition="in" filter="wipe(left)">
                                      <p:cBhvr>
                                        <p:cTn id="133" dur="500"/>
                                        <p:tgtEl>
                                          <p:spTgt spid="99">
                                            <p:txEl>
                                              <p:pRg st="0" end="0"/>
                                            </p:txEl>
                                          </p:spTgt>
                                        </p:tgtEl>
                                      </p:cBhvr>
                                    </p:animEffect>
                                  </p:childTnLst>
                                </p:cTn>
                              </p:par>
                            </p:childTnLst>
                          </p:cTn>
                        </p:par>
                        <p:par>
                          <p:cTn id="134" fill="hold">
                            <p:stCondLst>
                              <p:cond delay="11000"/>
                            </p:stCondLst>
                            <p:childTnLst>
                              <p:par>
                                <p:cTn id="135" presetID="22" presetClass="entr" presetSubtype="8" fill="hold" grpId="0" nodeType="afterEffect">
                                  <p:stCondLst>
                                    <p:cond delay="0"/>
                                  </p:stCondLst>
                                  <p:childTnLst>
                                    <p:set>
                                      <p:cBhvr>
                                        <p:cTn id="136" dur="1" fill="hold">
                                          <p:stCondLst>
                                            <p:cond delay="0"/>
                                          </p:stCondLst>
                                        </p:cTn>
                                        <p:tgtEl>
                                          <p:spTgt spid="100">
                                            <p:txEl>
                                              <p:pRg st="0" end="0"/>
                                            </p:txEl>
                                          </p:spTgt>
                                        </p:tgtEl>
                                        <p:attrNameLst>
                                          <p:attrName>style.visibility</p:attrName>
                                        </p:attrNameLst>
                                      </p:cBhvr>
                                      <p:to>
                                        <p:strVal val="visible"/>
                                      </p:to>
                                    </p:set>
                                    <p:animEffect transition="in" filter="wipe(left)">
                                      <p:cBhvr>
                                        <p:cTn id="13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9" grpId="0"/>
      <p:bldP spid="76" grpId="0"/>
      <p:bldP spid="91" grpId="0"/>
      <p:bldP spid="95"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6" grpId="0" animBg="1"/>
      <p:bldP spid="67" grpId="0" animBg="1"/>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71" grpId="0" animBg="1"/>
      <p:bldP spid="73" grpId="0" animBg="1"/>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animBg="1"/>
      <p:bldP spid="85" grpId="0" animBg="1"/>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92" grpId="0" animBg="1"/>
      <p:bldP spid="93" grpId="0" animBg="1"/>
      <p:bldP spid="94" grpId="0" build="p">
        <p:tmplLst>
          <p:tmpl lvl="1">
            <p:tnLst>
              <p:par>
                <p:cTn presetID="22" presetClass="entr" presetSubtype="8"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wipe(left)">
                      <p:cBhvr>
                        <p:cTn dur="500"/>
                        <p:tgtEl>
                          <p:spTgt spid="94"/>
                        </p:tgtEl>
                      </p:cBhvr>
                    </p:animEffect>
                  </p:childTnLst>
                </p:cTn>
              </p:par>
            </p:tnLst>
          </p:tmpl>
        </p:tmplLst>
      </p:bldP>
      <p:bldP spid="96" grpId="0" animBg="1"/>
      <p:bldP spid="97" grpId="0" animBg="1"/>
      <p:bldP spid="98" grpId="0" build="p">
        <p:tmplLst>
          <p:tmpl lvl="1">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P spid="101" grpId="0" build="p">
        <p:tmplLst>
          <p:tmpl lvl="1">
            <p:tnLst>
              <p:par>
                <p:cTn presetID="2" presetClass="entr" presetSubtype="4" fill="hold" nodeType="withEffect">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500" fill="hold"/>
                        <p:tgtEl>
                          <p:spTgt spid="101"/>
                        </p:tgtEl>
                        <p:attrNameLst>
                          <p:attrName>ppt_x</p:attrName>
                        </p:attrNameLst>
                      </p:cBhvr>
                      <p:tavLst>
                        <p:tav tm="0">
                          <p:val>
                            <p:strVal val="#ppt_x"/>
                          </p:val>
                        </p:tav>
                        <p:tav tm="100000">
                          <p:val>
                            <p:strVal val="#ppt_x"/>
                          </p:val>
                        </p:tav>
                      </p:tavLst>
                    </p:anim>
                    <p:anim calcmode="lin" valueType="num">
                      <p:cBhvr additive="base">
                        <p:cTn dur="500" fill="hold"/>
                        <p:tgtEl>
                          <p:spTgt spid="101"/>
                        </p:tgtEl>
                        <p:attrNameLst>
                          <p:attrName>ppt_y</p:attrName>
                        </p:attrNameLst>
                      </p:cBhvr>
                      <p:tavLst>
                        <p:tav tm="0">
                          <p:val>
                            <p:strVal val="1+#ppt_h/2"/>
                          </p:val>
                        </p:tav>
                        <p:tav tm="100000">
                          <p:val>
                            <p:strVal val="#ppt_y"/>
                          </p:val>
                        </p:tav>
                      </p:tavLst>
                    </p:anim>
                  </p:childTnLst>
                </p:cTn>
              </p:par>
            </p:tnLst>
          </p:tmpl>
        </p:tmplLst>
      </p:bldP>
      <p:bldP spid="102" grpId="0" build="p">
        <p:tmplLst>
          <p:tmpl lvl="1">
            <p:tnLst>
              <p:par>
                <p:cTn presetID="2" presetClass="entr" presetSubtype="4" fill="hold" nodeType="with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ppt_x"/>
                          </p:val>
                        </p:tav>
                        <p:tav tm="100000">
                          <p:val>
                            <p:strVal val="#ppt_x"/>
                          </p:val>
                        </p:tav>
                      </p:tavLst>
                    </p:anim>
                    <p:anim calcmode="lin" valueType="num">
                      <p:cBhvr additive="base">
                        <p:cTn dur="500" fill="hold"/>
                        <p:tgtEl>
                          <p:spTgt spid="102"/>
                        </p:tgtEl>
                        <p:attrNameLst>
                          <p:attrName>ppt_y</p:attrName>
                        </p:attrNameLst>
                      </p:cBhvr>
                      <p:tavLst>
                        <p:tav tm="0">
                          <p:val>
                            <p:strVal val="1+#ppt_h/2"/>
                          </p:val>
                        </p:tav>
                        <p:tav tm="100000">
                          <p:val>
                            <p:strVal val="#ppt_y"/>
                          </p:val>
                        </p:tav>
                      </p:tavLst>
                    </p:anim>
                  </p:childTnLst>
                </p:cTn>
              </p:par>
            </p:tnLst>
          </p:tmpl>
        </p:tmplLst>
      </p:bldP>
      <p:bldP spid="103" grpId="0" build="p">
        <p:tmplLst>
          <p:tmpl lvl="1">
            <p:tnLst>
              <p:par>
                <p:cTn presetID="2" presetClass="entr" presetSubtype="4" fill="hold" nodeType="withEffect">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500" fill="hold"/>
                        <p:tgtEl>
                          <p:spTgt spid="103"/>
                        </p:tgtEl>
                        <p:attrNameLst>
                          <p:attrName>ppt_x</p:attrName>
                        </p:attrNameLst>
                      </p:cBhvr>
                      <p:tavLst>
                        <p:tav tm="0">
                          <p:val>
                            <p:strVal val="#ppt_x"/>
                          </p:val>
                        </p:tav>
                        <p:tav tm="100000">
                          <p:val>
                            <p:strVal val="#ppt_x"/>
                          </p:val>
                        </p:tav>
                      </p:tavLst>
                    </p:anim>
                    <p:anim calcmode="lin" valueType="num">
                      <p:cBhvr additive="base">
                        <p:cTn dur="500" fill="hold"/>
                        <p:tgtEl>
                          <p:spTgt spid="103"/>
                        </p:tgtEl>
                        <p:attrNameLst>
                          <p:attrName>ppt_y</p:attrName>
                        </p:attrNameLst>
                      </p:cBhvr>
                      <p:tavLst>
                        <p:tav tm="0">
                          <p:val>
                            <p:strVal val="1+#ppt_h/2"/>
                          </p:val>
                        </p:tav>
                        <p:tav tm="100000">
                          <p:val>
                            <p:strVal val="#ppt_y"/>
                          </p:val>
                        </p:tav>
                      </p:tavLst>
                    </p:anim>
                  </p:childTnLst>
                </p:cTn>
              </p:par>
            </p:tnLst>
          </p:tmpl>
        </p:tmplLst>
      </p:bldP>
      <p:bldP spid="104" grpId="0" build="p">
        <p:tmplLst>
          <p:tmpl lvl="1">
            <p:tnLst>
              <p:par>
                <p:cTn presetID="2" presetClass="entr" presetSubtype="4" fill="hold" nodeType="with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ppt_x"/>
                          </p:val>
                        </p:tav>
                        <p:tav tm="100000">
                          <p:val>
                            <p:strVal val="#ppt_x"/>
                          </p:val>
                        </p:tav>
                      </p:tavLst>
                    </p:anim>
                    <p:anim calcmode="lin" valueType="num">
                      <p:cBhvr additive="base">
                        <p:cTn dur="500" fill="hold"/>
                        <p:tgtEl>
                          <p:spTgt spid="104"/>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 presetClass="entr" presetSubtype="4" fill="hold" nodeType="withEffect">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500" fill="hold"/>
                        <p:tgtEl>
                          <p:spTgt spid="105"/>
                        </p:tgtEl>
                        <p:attrNameLst>
                          <p:attrName>ppt_x</p:attrName>
                        </p:attrNameLst>
                      </p:cBhvr>
                      <p:tavLst>
                        <p:tav tm="0">
                          <p:val>
                            <p:strVal val="#ppt_x"/>
                          </p:val>
                        </p:tav>
                        <p:tav tm="100000">
                          <p:val>
                            <p:strVal val="#ppt_x"/>
                          </p:val>
                        </p:tav>
                      </p:tavLst>
                    </p:anim>
                    <p:anim calcmode="lin" valueType="num">
                      <p:cBhvr additive="base">
                        <p:cTn dur="500" fill="hold"/>
                        <p:tgtEl>
                          <p:spTgt spid="10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sp>
        <p:nvSpPr>
          <p:cNvPr id="11" name="グラフ プレースホルダー 10"/>
          <p:cNvSpPr>
            <a:spLocks noGrp="1"/>
          </p:cNvSpPr>
          <p:nvPr>
            <p:ph type="chart" sz="quarter" idx="14" hasCustomPrompt="1"/>
          </p:nvPr>
        </p:nvSpPr>
        <p:spPr>
          <a:xfrm>
            <a:off x="2014414" y="2047156"/>
            <a:ext cx="14545616" cy="5256584"/>
          </a:xfrm>
          <a:effectLst>
            <a:outerShdw blurRad="50800" dist="38100" dir="2700000" algn="tl" rotWithShape="0">
              <a:prstClr val="black">
                <a:alpha val="40000"/>
              </a:prstClr>
            </a:outerShdw>
          </a:effectLst>
        </p:spPr>
        <p:txBody>
          <a:bodyPr>
            <a:normAutofit/>
          </a:bodyPr>
          <a:lstStyle>
            <a:lvl1pPr>
              <a:defRPr sz="2000"/>
            </a:lvl1pPr>
          </a:lstStyle>
          <a:p>
            <a:r>
              <a:rPr lang="en-US" dirty="0" smtClean="0"/>
              <a:t>Add Graph</a:t>
            </a:r>
            <a:endParaRPr lang="en-US" dirty="0"/>
          </a:p>
        </p:txBody>
      </p:sp>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68" name="テキスト プレースホルダー 8"/>
          <p:cNvSpPr>
            <a:spLocks noGrp="1"/>
          </p:cNvSpPr>
          <p:nvPr>
            <p:ph type="body" sz="quarter" idx="17" hasCustomPrompt="1"/>
          </p:nvPr>
        </p:nvSpPr>
        <p:spPr>
          <a:xfrm>
            <a:off x="2002740" y="7313455"/>
            <a:ext cx="11604962" cy="566349"/>
          </a:xfrm>
        </p:spPr>
        <p:txBody>
          <a:bodyPr anchor="ctr">
            <a:noAutofit/>
          </a:bodyPr>
          <a:lstStyle>
            <a:lvl1pPr>
              <a:defRPr sz="32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00" name="テキスト プレースホルダー 8"/>
          <p:cNvSpPr>
            <a:spLocks noGrp="1"/>
          </p:cNvSpPr>
          <p:nvPr>
            <p:ph type="body" sz="quarter" idx="16" hasCustomPrompt="1"/>
          </p:nvPr>
        </p:nvSpPr>
        <p:spPr>
          <a:xfrm>
            <a:off x="1993974" y="7929114"/>
            <a:ext cx="11593288" cy="1154579"/>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25200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wipe(left)">
                                      <p:cBhvr>
                                        <p:cTn id="32" dur="500"/>
                                        <p:tgtEl>
                                          <p:spTgt spid="6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00">
                                            <p:txEl>
                                              <p:pRg st="0" end="0"/>
                                            </p:txEl>
                                          </p:spTgt>
                                        </p:tgtEl>
                                        <p:attrNameLst>
                                          <p:attrName>style.visibility</p:attrName>
                                        </p:attrNameLst>
                                      </p:cBhvr>
                                      <p:to>
                                        <p:strVal val="visible"/>
                                      </p:to>
                                    </p:set>
                                    <p:animEffect transition="in" filter="wipe(left)">
                                      <p:cBhvr>
                                        <p:cTn id="36"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68" grpId="0" build="p">
        <p:tmplLst>
          <p:tmpl lvl="1">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100" grpId="0" build="p">
        <p:tmplLst>
          <p:tmpl lvl="1">
            <p:tnLst>
              <p:par>
                <p:cTn presetID="22" presetClass="entr" presetSubtype="8"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left)">
                      <p:cBhvr>
                        <p:cTn dur="500"/>
                        <p:tgtEl>
                          <p:spTgt spid="10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542418" y="411424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68529" y="413190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399771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1582366" y="5122778"/>
            <a:ext cx="16417824" cy="2036946"/>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385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47"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72097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72831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72304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80751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77357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180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798390" y="3703762"/>
            <a:ext cx="13321480" cy="647650"/>
          </a:xfrm>
        </p:spPr>
        <p:txBody>
          <a:bodyPr>
            <a:noAutofit/>
          </a:bodyPr>
          <a:lstStyle>
            <a:lvl1pPr>
              <a:defRPr sz="44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2878510" y="4495428"/>
            <a:ext cx="13321480" cy="2808312"/>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92122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50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wipe(left)">
                                      <p:cBhvr>
                                        <p:cTn id="28" dur="500"/>
                                        <p:tgtEl>
                                          <p:spTgt spid="11">
                                            <p:txEl>
                                              <p:pRg st="0" end="0"/>
                                            </p:txEl>
                                          </p:spTgt>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31988" y="3609316"/>
            <a:ext cx="12662623" cy="1059135"/>
          </a:xfrm>
        </p:spPr>
        <p:txBody>
          <a:bodyPr/>
          <a:lstStyle>
            <a:lvl1pPr algn="l">
              <a:defRPr sz="6600"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7" name="正方形/長方形 6"/>
          <p:cNvSpPr/>
          <p:nvPr userDrawn="1"/>
        </p:nvSpPr>
        <p:spPr>
          <a:xfrm rot="363050">
            <a:off x="1454817" y="3682707"/>
            <a:ext cx="3024336" cy="1162309"/>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335855" y="3630037"/>
            <a:ext cx="3024336" cy="1162309"/>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4576215" y="4474706"/>
            <a:ext cx="12631887" cy="740802"/>
          </a:xfrm>
        </p:spPr>
        <p:txBody>
          <a:bodyPr/>
          <a:lstStyle>
            <a:lvl1pP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8" name="テキスト プレースホルダー 8"/>
          <p:cNvSpPr>
            <a:spLocks noGrp="1"/>
          </p:cNvSpPr>
          <p:nvPr>
            <p:ph type="body" sz="quarter" idx="14" hasCustomPrompt="1"/>
          </p:nvPr>
        </p:nvSpPr>
        <p:spPr>
          <a:xfrm>
            <a:off x="1335855" y="4135388"/>
            <a:ext cx="3024336" cy="740802"/>
          </a:xfrm>
        </p:spPr>
        <p:txBody>
          <a:bodyPr/>
          <a:lstStyle>
            <a:lvl1pPr>
              <a:spcBef>
                <a:spcPts val="0"/>
              </a:spcBef>
              <a:defRPr baseline="0">
                <a:solidFill>
                  <a:schemeClr val="bg1">
                    <a:lumMod val="75000"/>
                  </a:schemeClr>
                </a:solidFill>
                <a:effectLst/>
              </a:defRPr>
            </a:lvl1pPr>
          </a:lstStyle>
          <a:p>
            <a:pPr lvl="0"/>
            <a:r>
              <a:rPr lang="en-US" dirty="0" smtClean="0"/>
              <a:t>Text Here</a:t>
            </a:r>
            <a:endParaRPr lang="en-US" dirty="0"/>
          </a:p>
        </p:txBody>
      </p:sp>
      <p:sp>
        <p:nvSpPr>
          <p:cNvPr id="10" name="テキスト プレースホルダー 8"/>
          <p:cNvSpPr>
            <a:spLocks noGrp="1"/>
          </p:cNvSpPr>
          <p:nvPr>
            <p:ph type="body" sz="quarter" idx="16" hasCustomPrompt="1"/>
          </p:nvPr>
        </p:nvSpPr>
        <p:spPr>
          <a:xfrm>
            <a:off x="4531989" y="7015708"/>
            <a:ext cx="12604105" cy="2448272"/>
          </a:xfrm>
        </p:spPr>
        <p:txBody>
          <a:bodyPr anchor="b">
            <a:normAutofit/>
          </a:bodyPr>
          <a:lstStyle>
            <a:lvl1pPr algn="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3308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80">
                                          <p:stCondLst>
                                            <p:cond delay="0"/>
                                          </p:stCondLst>
                                        </p:cTn>
                                        <p:tgtEl>
                                          <p:spTgt spid="2"/>
                                        </p:tgtEl>
                                      </p:cBhvr>
                                    </p:animEffect>
                                    <p:anim calcmode="lin" valueType="num">
                                      <p:cBhvr>
                                        <p:cTn id="2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6" dur="26">
                                          <p:stCondLst>
                                            <p:cond delay="650"/>
                                          </p:stCondLst>
                                        </p:cTn>
                                        <p:tgtEl>
                                          <p:spTgt spid="2"/>
                                        </p:tgtEl>
                                      </p:cBhvr>
                                      <p:to x="100000" y="60000"/>
                                    </p:animScale>
                                    <p:animScale>
                                      <p:cBhvr>
                                        <p:cTn id="27" dur="166" decel="50000">
                                          <p:stCondLst>
                                            <p:cond delay="676"/>
                                          </p:stCondLst>
                                        </p:cTn>
                                        <p:tgtEl>
                                          <p:spTgt spid="2"/>
                                        </p:tgtEl>
                                      </p:cBhvr>
                                      <p:to x="100000" y="100000"/>
                                    </p:animScale>
                                    <p:animScale>
                                      <p:cBhvr>
                                        <p:cTn id="28" dur="26">
                                          <p:stCondLst>
                                            <p:cond delay="1312"/>
                                          </p:stCondLst>
                                        </p:cTn>
                                        <p:tgtEl>
                                          <p:spTgt spid="2"/>
                                        </p:tgtEl>
                                      </p:cBhvr>
                                      <p:to x="100000" y="80000"/>
                                    </p:animScale>
                                    <p:animScale>
                                      <p:cBhvr>
                                        <p:cTn id="29" dur="166" decel="50000">
                                          <p:stCondLst>
                                            <p:cond delay="1338"/>
                                          </p:stCondLst>
                                        </p:cTn>
                                        <p:tgtEl>
                                          <p:spTgt spid="2"/>
                                        </p:tgtEl>
                                      </p:cBhvr>
                                      <p:to x="100000" y="100000"/>
                                    </p:animScale>
                                    <p:animScale>
                                      <p:cBhvr>
                                        <p:cTn id="30" dur="26">
                                          <p:stCondLst>
                                            <p:cond delay="1642"/>
                                          </p:stCondLst>
                                        </p:cTn>
                                        <p:tgtEl>
                                          <p:spTgt spid="2"/>
                                        </p:tgtEl>
                                      </p:cBhvr>
                                      <p:to x="100000" y="90000"/>
                                    </p:animScale>
                                    <p:animScale>
                                      <p:cBhvr>
                                        <p:cTn id="31" dur="166" decel="50000">
                                          <p:stCondLst>
                                            <p:cond delay="1668"/>
                                          </p:stCondLst>
                                        </p:cTn>
                                        <p:tgtEl>
                                          <p:spTgt spid="2"/>
                                        </p:tgtEl>
                                      </p:cBhvr>
                                      <p:to x="100000" y="100000"/>
                                    </p:animScale>
                                    <p:animScale>
                                      <p:cBhvr>
                                        <p:cTn id="32" dur="26">
                                          <p:stCondLst>
                                            <p:cond delay="1808"/>
                                          </p:stCondLst>
                                        </p:cTn>
                                        <p:tgtEl>
                                          <p:spTgt spid="2"/>
                                        </p:tgtEl>
                                      </p:cBhvr>
                                      <p:to x="100000" y="95000"/>
                                    </p:animScale>
                                    <p:animScale>
                                      <p:cBhvr>
                                        <p:cTn id="33" dur="166" decel="50000">
                                          <p:stCondLst>
                                            <p:cond delay="1834"/>
                                          </p:stCondLst>
                                        </p:cTn>
                                        <p:tgtEl>
                                          <p:spTgt spid="2"/>
                                        </p:tgtEl>
                                      </p:cBhvr>
                                      <p:to x="100000" y="100000"/>
                                    </p:animScale>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37" dur="500"/>
                                        <p:tgtEl>
                                          <p:spTgt spid="9">
                                            <p:txEl>
                                              <p:pRg st="0" end="0"/>
                                            </p:txEl>
                                          </p:spTgt>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4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6" grpId="0" animBg="1"/>
      <p:bldP spid="9" grpId="0" build="p">
        <p:tmplLst>
          <p:tmpl lvl="1">
            <p:tnLst>
              <p:par>
                <p:cTn presetID="14" presetClass="entr" presetSubtype="1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randombar(horizontal)">
                      <p:cBhvr>
                        <p:cTn dur="500"/>
                        <p:tgtEl>
                          <p:spTgt spid="9"/>
                        </p:tgtEl>
                      </p:cBhvr>
                    </p:animEffect>
                  </p:childTnLst>
                </p:cTn>
              </p:par>
            </p:tnLst>
          </p:tmpl>
        </p:tmplLst>
      </p:bldP>
      <p:bldP spid="8" grpId="0" build="p">
        <p:tmplLst>
          <p:tmpl lvl="1">
            <p:tnLst>
              <p:par>
                <p:cTn presetID="2" presetClass="entr" presetSubtype="12"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0-#ppt_w/2"/>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14" presetClass="entr" presetSubtype="1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randombar(horizontal)">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Image 2">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3" name="テキスト プレースホルダー 8"/>
          <p:cNvSpPr>
            <a:spLocks noGrp="1"/>
          </p:cNvSpPr>
          <p:nvPr>
            <p:ph type="body" sz="quarter" idx="21" hasCustomPrompt="1"/>
          </p:nvPr>
        </p:nvSpPr>
        <p:spPr>
          <a:xfrm rot="360000">
            <a:off x="1042518" y="7380229"/>
            <a:ext cx="7061007" cy="1649259"/>
          </a:xfrm>
          <a:blipFill dpi="0" rotWithShape="1">
            <a:blip r:embed="rId2"/>
            <a:srcRect/>
            <a:tile tx="0" ty="0" sx="100000" sy="100000" flip="none" algn="tl"/>
          </a:blipFill>
          <a:effectLst>
            <a:outerShdw blurRad="50800" dist="38100" dir="2700000" algn="tl" rotWithShape="0">
              <a:prstClr val="black">
                <a:alpha val="40000"/>
              </a:prstClr>
            </a:outerShdw>
          </a:effectLst>
        </p:spPr>
        <p:txBody>
          <a:bodyPr anchor="ct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12" name="テキスト プレースホルダー 8"/>
          <p:cNvSpPr>
            <a:spLocks noGrp="1"/>
          </p:cNvSpPr>
          <p:nvPr>
            <p:ph type="body" sz="quarter" idx="18" hasCustomPrompt="1"/>
          </p:nvPr>
        </p:nvSpPr>
        <p:spPr>
          <a:xfrm rot="366632">
            <a:off x="966598" y="8394242"/>
            <a:ext cx="6993648" cy="635135"/>
          </a:xfrm>
        </p:spPr>
        <p:txBody>
          <a:bodyPr>
            <a:normAutofit/>
          </a:bodyPr>
          <a:lstStyle>
            <a:lvl1pPr algn="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718270" y="7303740"/>
            <a:ext cx="7291175" cy="1080120"/>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2188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9">
                                            <p:bg/>
                                          </p:spTgt>
                                        </p:tgtEl>
                                        <p:attrNameLst>
                                          <p:attrName>style.visibility</p:attrName>
                                        </p:attrNameLst>
                                      </p:cBhvr>
                                      <p:to>
                                        <p:strVal val="visible"/>
                                      </p:to>
                                    </p:set>
                                    <p:anim calcmode="lin" valueType="num">
                                      <p:cBhvr additive="base">
                                        <p:cTn id="10" dur="500" fill="hold"/>
                                        <p:tgtEl>
                                          <p:spTgt spid="9">
                                            <p:bg/>
                                          </p:spTgt>
                                        </p:tgtEl>
                                        <p:attrNameLst>
                                          <p:attrName>ppt_x</p:attrName>
                                        </p:attrNameLst>
                                      </p:cBhvr>
                                      <p:tavLst>
                                        <p:tav tm="0">
                                          <p:val>
                                            <p:strVal val="0-#ppt_w/2"/>
                                          </p:val>
                                        </p:tav>
                                        <p:tav tm="100000">
                                          <p:val>
                                            <p:strVal val="#ppt_x"/>
                                          </p:val>
                                        </p:tav>
                                      </p:tavLst>
                                    </p:anim>
                                    <p:anim calcmode="lin" valueType="num">
                                      <p:cBhvr additive="base">
                                        <p:cTn id="11" dur="500" fill="hold"/>
                                        <p:tgtEl>
                                          <p:spTgt spid="9">
                                            <p:bg/>
                                          </p:spTgt>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3">
                                            <p:bg/>
                                          </p:spTgt>
                                        </p:tgtEl>
                                        <p:attrNameLst>
                                          <p:attrName>style.visibility</p:attrName>
                                        </p:attrNameLst>
                                      </p:cBhvr>
                                      <p:to>
                                        <p:strVal val="visible"/>
                                      </p:to>
                                    </p:set>
                                    <p:anim calcmode="lin" valueType="num">
                                      <p:cBhvr additive="base">
                                        <p:cTn id="18" dur="500" fill="hold"/>
                                        <p:tgtEl>
                                          <p:spTgt spid="13">
                                            <p:bg/>
                                          </p:spTgt>
                                        </p:tgtEl>
                                        <p:attrNameLst>
                                          <p:attrName>ppt_x</p:attrName>
                                        </p:attrNameLst>
                                      </p:cBhvr>
                                      <p:tavLst>
                                        <p:tav tm="0">
                                          <p:val>
                                            <p:strVal val="0-#ppt_w/2"/>
                                          </p:val>
                                        </p:tav>
                                        <p:tav tm="100000">
                                          <p:val>
                                            <p:strVal val="#ppt_x"/>
                                          </p:val>
                                        </p:tav>
                                      </p:tavLst>
                                    </p:anim>
                                    <p:anim calcmode="lin" valueType="num">
                                      <p:cBhvr additive="base">
                                        <p:cTn id="19" dur="500" fill="hold"/>
                                        <p:tgtEl>
                                          <p:spTgt spid="13">
                                            <p:bg/>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anim calcmode="lin" valueType="num">
                                      <p:cBhvr additive="base">
                                        <p:cTn id="22"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animBg="1">
        <p:tmplLst>
          <p:tmpl>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 lvl="1">
            <p:tnLst>
              <p:par>
                <p:cTn presetID="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animBg="1">
        <p:tmplLst>
          <p:tmpl>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Image 3">
    <p:spTree>
      <p:nvGrpSpPr>
        <p:cNvPr id="1" name=""/>
        <p:cNvGrpSpPr/>
        <p:nvPr/>
      </p:nvGrpSpPr>
      <p:grpSpPr>
        <a:xfrm>
          <a:off x="0" y="0"/>
          <a:ext cx="0" cy="0"/>
          <a:chOff x="0" y="0"/>
          <a:chExt cx="0" cy="0"/>
        </a:xfrm>
      </p:grpSpPr>
      <p:sp>
        <p:nvSpPr>
          <p:cNvPr id="4" name="図プレースホルダー 3"/>
          <p:cNvSpPr>
            <a:spLocks noGrp="1"/>
          </p:cNvSpPr>
          <p:nvPr>
            <p:ph type="pic" sz="quarter" idx="14" hasCustomPrompt="1"/>
          </p:nvPr>
        </p:nvSpPr>
        <p:spPr>
          <a:xfrm>
            <a:off x="-1" y="0"/>
            <a:ext cx="18286413" cy="10287000"/>
          </a:xfrm>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862286" y="2335188"/>
            <a:ext cx="16849872" cy="1152128"/>
          </a:xfrm>
        </p:spPr>
        <p:txBody>
          <a:bodyPr>
            <a:normAutofit/>
          </a:bodyPr>
          <a:lstStyle>
            <a:lvl1pPr algn="l">
              <a:defRPr sz="3200" baseline="0">
                <a:solidFill>
                  <a:schemeClr val="bg1"/>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9" name="テキスト プレースホルダー 8"/>
          <p:cNvSpPr>
            <a:spLocks noGrp="1"/>
          </p:cNvSpPr>
          <p:nvPr>
            <p:ph type="body" sz="quarter" idx="13" hasCustomPrompt="1"/>
          </p:nvPr>
        </p:nvSpPr>
        <p:spPr>
          <a:xfrm>
            <a:off x="862286" y="679004"/>
            <a:ext cx="16849872" cy="1800200"/>
          </a:xfrm>
          <a:noFill/>
          <a:effectLst/>
        </p:spPr>
        <p:txBody>
          <a:bodyPr anchor="b">
            <a:noAutofit/>
          </a:bodyPr>
          <a:lstStyle>
            <a:lvl1pPr algn="l">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93303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75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uild="p">
        <p:tmplLst>
          <p:tmpl lvl="1">
            <p:tnLst>
              <p:par>
                <p:cTn presetID="10" presetClass="entr" presetSubtype="0" fill="hold" nodeType="after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9" grpId="0" build="p">
        <p:tmplLst>
          <p:tmpl lvl="1">
            <p:tnLst>
              <p:par>
                <p:cTn presetID="10" presetClass="entr" presetSubtype="0" fill="hold" nodeType="afterEffect">
                  <p:stCondLst>
                    <p:cond delay="7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Image">
    <p:spTree>
      <p:nvGrpSpPr>
        <p:cNvPr id="1" name=""/>
        <p:cNvGrpSpPr/>
        <p:nvPr/>
      </p:nvGrpSpPr>
      <p:grpSpPr>
        <a:xfrm>
          <a:off x="0" y="0"/>
          <a:ext cx="0" cy="0"/>
          <a:chOff x="0" y="0"/>
          <a:chExt cx="0" cy="0"/>
        </a:xfrm>
      </p:grpSpPr>
      <p:sp>
        <p:nvSpPr>
          <p:cNvPr id="7" name="正方形/長方形 6"/>
          <p:cNvSpPr/>
          <p:nvPr userDrawn="1"/>
        </p:nvSpPr>
        <p:spPr>
          <a:xfrm rot="363050">
            <a:off x="-236407" y="-371382"/>
            <a:ext cx="17399462" cy="7911409"/>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145825" y="-152104"/>
            <a:ext cx="17329052" cy="8044845"/>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テキスト プレースホルダー 8"/>
          <p:cNvSpPr>
            <a:spLocks noGrp="1"/>
          </p:cNvSpPr>
          <p:nvPr>
            <p:ph type="body" sz="quarter" idx="13" hasCustomPrompt="1"/>
          </p:nvPr>
        </p:nvSpPr>
        <p:spPr>
          <a:xfrm>
            <a:off x="718270" y="8252782"/>
            <a:ext cx="14185576" cy="1080120"/>
          </a:xfrm>
        </p:spPr>
        <p:txBody>
          <a:bodyPr>
            <a:noAutofit/>
          </a:bodyPr>
          <a:lstStyle>
            <a:lvl1pPr>
              <a:spcBef>
                <a:spcPts val="0"/>
              </a:spcBef>
              <a:defRPr sz="5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4" name="図プレースホルダー 3"/>
          <p:cNvSpPr>
            <a:spLocks noGrp="1"/>
          </p:cNvSpPr>
          <p:nvPr>
            <p:ph type="pic" sz="quarter" idx="14" hasCustomPrompt="1"/>
          </p:nvPr>
        </p:nvSpPr>
        <p:spPr>
          <a:xfrm>
            <a:off x="-289842" y="-185092"/>
            <a:ext cx="17388000" cy="7992888"/>
          </a:xfrm>
          <a:effectLst>
            <a:innerShdw blurRad="114300">
              <a:prstClr val="black"/>
            </a:innerShdw>
          </a:effectLst>
        </p:spPr>
        <p:txBody>
          <a:bodyPr>
            <a:normAutofit/>
          </a:bodyPr>
          <a:lstStyle>
            <a:lvl1pPr>
              <a:defRPr sz="2000"/>
            </a:lvl1pPr>
          </a:lstStyle>
          <a:p>
            <a:r>
              <a:rPr lang="en-US" dirty="0" smtClean="0"/>
              <a:t>Add Image</a:t>
            </a:r>
            <a:endParaRPr lang="en-US" dirty="0"/>
          </a:p>
        </p:txBody>
      </p:sp>
      <p:sp>
        <p:nvSpPr>
          <p:cNvPr id="12" name="テキスト プレースホルダー 8"/>
          <p:cNvSpPr>
            <a:spLocks noGrp="1"/>
          </p:cNvSpPr>
          <p:nvPr>
            <p:ph type="body" sz="quarter" idx="18" hasCustomPrompt="1"/>
          </p:nvPr>
        </p:nvSpPr>
        <p:spPr>
          <a:xfrm>
            <a:off x="790278" y="9116877"/>
            <a:ext cx="15985776" cy="635135"/>
          </a:xfrm>
        </p:spPr>
        <p:txBody>
          <a:bodyP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05668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wipe(left)">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4" grpId="0"/>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7" name="テキスト プレースホルダー 8"/>
          <p:cNvSpPr>
            <a:spLocks noGrp="1"/>
          </p:cNvSpPr>
          <p:nvPr>
            <p:ph type="body" sz="quarter" idx="15" hasCustomPrompt="1"/>
          </p:nvPr>
        </p:nvSpPr>
        <p:spPr>
          <a:xfrm>
            <a:off x="1519127" y="2407196"/>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1519127" y="3140213"/>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3814614" y="4711452"/>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3814614" y="5444469"/>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テキスト プレースホルダー 8"/>
          <p:cNvSpPr>
            <a:spLocks noGrp="1"/>
          </p:cNvSpPr>
          <p:nvPr>
            <p:ph type="body" sz="quarter" idx="19" hasCustomPrompt="1"/>
          </p:nvPr>
        </p:nvSpPr>
        <p:spPr>
          <a:xfrm>
            <a:off x="6190878" y="7015708"/>
            <a:ext cx="11593288"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4" name="テキスト プレースホルダー 8"/>
          <p:cNvSpPr>
            <a:spLocks noGrp="1"/>
          </p:cNvSpPr>
          <p:nvPr>
            <p:ph type="body" sz="quarter" idx="20" hasCustomPrompt="1"/>
          </p:nvPr>
        </p:nvSpPr>
        <p:spPr>
          <a:xfrm>
            <a:off x="6190878" y="7748725"/>
            <a:ext cx="11593288" cy="1355215"/>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42446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wipe(left)">
                                      <p:cBhvr>
                                        <p:cTn id="28" dur="500"/>
                                        <p:tgtEl>
                                          <p:spTgt spid="17">
                                            <p:txEl>
                                              <p:pRg st="0" end="0"/>
                                            </p:txEl>
                                          </p:spTgt>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8">
                                            <p:txEl>
                                              <p:pRg st="0" end="0"/>
                                            </p:txEl>
                                          </p:spTgt>
                                        </p:tgtEl>
                                        <p:attrNameLst>
                                          <p:attrName>style.visibility</p:attrName>
                                        </p:attrNameLst>
                                      </p:cBhvr>
                                      <p:to>
                                        <p:strVal val="visible"/>
                                      </p:to>
                                    </p:set>
                                    <p:animEffect transition="in" filter="wipe(left)">
                                      <p:cBhvr>
                                        <p:cTn id="32" dur="500"/>
                                        <p:tgtEl>
                                          <p:spTgt spid="18">
                                            <p:txEl>
                                              <p:pRg st="0" end="0"/>
                                            </p:txEl>
                                          </p:spTgt>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left)">
                                      <p:cBhvr>
                                        <p:cTn id="36" dur="500"/>
                                        <p:tgtEl>
                                          <p:spTgt spid="19">
                                            <p:txEl>
                                              <p:pRg st="0" end="0"/>
                                            </p:txEl>
                                          </p:spTgt>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wipe(left)">
                                      <p:cBhvr>
                                        <p:cTn id="40" dur="500"/>
                                        <p:tgtEl>
                                          <p:spTgt spid="20">
                                            <p:txEl>
                                              <p:pRg st="0" end="0"/>
                                            </p:txEl>
                                          </p:spTgt>
                                        </p:tgtEl>
                                      </p:cBhvr>
                                    </p:animEffect>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wipe(left)">
                                      <p:cBhvr>
                                        <p:cTn id="44" dur="500"/>
                                        <p:tgtEl>
                                          <p:spTgt spid="13">
                                            <p:txEl>
                                              <p:pRg st="0" end="0"/>
                                            </p:txEl>
                                          </p:spTgt>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xEl>
                                              <p:pRg st="0" end="0"/>
                                            </p:txEl>
                                          </p:spTgt>
                                        </p:tgtEl>
                                        <p:attrNameLst>
                                          <p:attrName>style.visibility</p:attrName>
                                        </p:attrNameLst>
                                      </p:cBhvr>
                                      <p:to>
                                        <p:strVal val="visible"/>
                                      </p:to>
                                    </p:set>
                                    <p:animEffect transition="in" filter="wipe(left)">
                                      <p:cBhvr>
                                        <p:cTn id="4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06302" y="3559324"/>
            <a:ext cx="16057784" cy="1923231"/>
          </a:xfrm>
          <a:effectLst/>
        </p:spPr>
        <p:txBody>
          <a:bodyPr anchor="b"/>
          <a:lstStyle>
            <a:lvl1pPr algn="ctr">
              <a:defRPr sz="5400" baseline="0">
                <a:effectLst>
                  <a:outerShdw blurRad="12700" dist="25400" dir="2700000" algn="tl" rotWithShape="0">
                    <a:prstClr val="black">
                      <a:alpha val="40000"/>
                    </a:prstClr>
                  </a:outerShdw>
                </a:effectLst>
                <a:latin typeface="+mn-lt"/>
                <a:ea typeface="+mj-ea"/>
              </a:defRPr>
            </a:lvl1pPr>
          </a:lstStyle>
          <a:p>
            <a:r>
              <a:rPr lang="en-US" altLang="ja-JP" dirty="0" smtClean="0"/>
              <a:t>Master Title</a:t>
            </a:r>
            <a:endParaRPr lang="en-US" dirty="0"/>
          </a:p>
        </p:txBody>
      </p:sp>
      <p:sp>
        <p:nvSpPr>
          <p:cNvPr id="9" name="テキスト プレースホルダー 8"/>
          <p:cNvSpPr>
            <a:spLocks noGrp="1"/>
          </p:cNvSpPr>
          <p:nvPr>
            <p:ph type="body" sz="quarter" idx="13" hasCustomPrompt="1"/>
          </p:nvPr>
        </p:nvSpPr>
        <p:spPr>
          <a:xfrm>
            <a:off x="1053850" y="5432826"/>
            <a:ext cx="16018807" cy="1654890"/>
          </a:xfrm>
        </p:spPr>
        <p:txBody>
          <a:bodyPr/>
          <a:lstStyle>
            <a:lvl1pPr algn="ctr">
              <a:spcBef>
                <a:spcPts val="0"/>
              </a:spcBef>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23822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219308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Image - 1 column">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65580" y="3186345"/>
            <a:ext cx="8159707" cy="521402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665583" y="3186347"/>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330365"/>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36939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558167" y="6314541"/>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558167" y="7047558"/>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582770" y="2765334"/>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483228" y="2760075"/>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607924" y="2904092"/>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a:off x="9415151" y="6305193"/>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6" name="テキスト プレースホルダー 8"/>
          <p:cNvSpPr>
            <a:spLocks noGrp="1"/>
          </p:cNvSpPr>
          <p:nvPr>
            <p:ph type="body" sz="quarter" idx="18" hasCustomPrompt="1"/>
          </p:nvPr>
        </p:nvSpPr>
        <p:spPr>
          <a:xfrm>
            <a:off x="9415151" y="7038210"/>
            <a:ext cx="8208912" cy="206573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7" name="正方形/長方形 16"/>
          <p:cNvSpPr/>
          <p:nvPr userDrawn="1"/>
        </p:nvSpPr>
        <p:spPr>
          <a:xfrm rot="363050">
            <a:off x="9439754" y="2755986"/>
            <a:ext cx="8159707" cy="3325305"/>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正方形/長方形 17"/>
          <p:cNvSpPr/>
          <p:nvPr userDrawn="1"/>
        </p:nvSpPr>
        <p:spPr>
          <a:xfrm>
            <a:off x="9340212" y="2750727"/>
            <a:ext cx="8159707" cy="3325305"/>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図プレースホルダー 7"/>
          <p:cNvSpPr>
            <a:spLocks noGrp="1"/>
          </p:cNvSpPr>
          <p:nvPr>
            <p:ph type="pic" sz="quarter" idx="19" hasCustomPrompt="1"/>
          </p:nvPr>
        </p:nvSpPr>
        <p:spPr>
          <a:xfrm>
            <a:off x="9464908" y="2894744"/>
            <a:ext cx="7920880" cy="3060000"/>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406663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3"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par>
                          <p:cTn id="46" fill="hold">
                            <p:stCondLst>
                              <p:cond delay="2000"/>
                            </p:stCondLst>
                            <p:childTnLst>
                              <p:par>
                                <p:cTn id="47" presetID="2" presetClass="entr" presetSubtype="3"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0-#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wipe(left)">
                                      <p:cBhvr>
                                        <p:cTn id="62" dur="500"/>
                                        <p:tgtEl>
                                          <p:spTgt spid="15">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animBg="1"/>
      <p:bldP spid="19"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Image - 1 column(bullet)">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9287222" y="3186347"/>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9287222" y="3919364"/>
            <a:ext cx="8208912" cy="4422360"/>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650143" y="3185530"/>
            <a:ext cx="8159707" cy="5506904"/>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65583" y="2881802"/>
            <a:ext cx="8159707" cy="5214026"/>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90279" y="3025820"/>
            <a:ext cx="7920880" cy="4968552"/>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4086530" y="8257771"/>
            <a:ext cx="4464496" cy="542312"/>
          </a:xfrm>
        </p:spPr>
        <p:txBody>
          <a:bodyPr>
            <a:noAutofit/>
          </a:bodyPr>
          <a:lstStyle>
            <a:lvl1pPr algn="r">
              <a:defRPr sz="3200" baseline="0">
                <a:solidFill>
                  <a:schemeClr val="bg1"/>
                </a:solidFill>
                <a:effectLst/>
              </a:defRPr>
            </a:lvl1pPr>
          </a:lstStyle>
          <a:p>
            <a:pPr lvl="0"/>
            <a:r>
              <a:rPr lang="en-US" dirty="0" smtClean="0"/>
              <a:t>Text Here</a:t>
            </a:r>
            <a:endParaRPr lang="en-US" dirty="0"/>
          </a:p>
        </p:txBody>
      </p:sp>
    </p:spTree>
    <p:extLst>
      <p:ext uri="{BB962C8B-B14F-4D97-AF65-F5344CB8AC3E}">
        <p14:creationId xmlns:p14="http://schemas.microsoft.com/office/powerpoint/2010/main" val="107843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500"/>
                                        <p:tgtEl>
                                          <p:spTgt spid="11">
                                            <p:txEl>
                                              <p:pRg st="0" end="0"/>
                                            </p:txEl>
                                          </p:spTgt>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3" name="正方形/長方形 12"/>
          <p:cNvSpPr/>
          <p:nvPr userDrawn="1"/>
        </p:nvSpPr>
        <p:spPr>
          <a:xfrm rot="363050">
            <a:off x="721572" y="286548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14" name="正方形/長方形 13"/>
          <p:cNvSpPr/>
          <p:nvPr userDrawn="1"/>
        </p:nvSpPr>
        <p:spPr>
          <a:xfrm>
            <a:off x="651242" y="247920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775939" y="262322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15" name="テキスト プレースホルダー 8"/>
          <p:cNvSpPr>
            <a:spLocks noGrp="1"/>
          </p:cNvSpPr>
          <p:nvPr>
            <p:ph type="body" sz="quarter" idx="17" hasCustomPrompt="1"/>
          </p:nvPr>
        </p:nvSpPr>
        <p:spPr>
          <a:xfrm rot="360000">
            <a:off x="616108" y="645754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673215" y="720210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1" name="正方形/長方形 20"/>
          <p:cNvSpPr/>
          <p:nvPr userDrawn="1"/>
        </p:nvSpPr>
        <p:spPr>
          <a:xfrm rot="363050">
            <a:off x="5284817" y="3496981"/>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2" name="正方形/長方形 21"/>
          <p:cNvSpPr/>
          <p:nvPr userDrawn="1"/>
        </p:nvSpPr>
        <p:spPr>
          <a:xfrm>
            <a:off x="5214487" y="3110697"/>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図プレースホルダー 7"/>
          <p:cNvSpPr>
            <a:spLocks noGrp="1"/>
          </p:cNvSpPr>
          <p:nvPr>
            <p:ph type="pic" sz="quarter" idx="19" hasCustomPrompt="1"/>
          </p:nvPr>
        </p:nvSpPr>
        <p:spPr>
          <a:xfrm>
            <a:off x="5339184" y="3254715"/>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0" hasCustomPrompt="1"/>
          </p:nvPr>
        </p:nvSpPr>
        <p:spPr>
          <a:xfrm rot="360000">
            <a:off x="5179353" y="7089042"/>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25" name="テキスト プレースホルダー 8"/>
          <p:cNvSpPr>
            <a:spLocks noGrp="1"/>
          </p:cNvSpPr>
          <p:nvPr>
            <p:ph type="body" sz="quarter" idx="21" hasCustomPrompt="1"/>
          </p:nvPr>
        </p:nvSpPr>
        <p:spPr>
          <a:xfrm>
            <a:off x="5236460" y="7833604"/>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6" name="正方形/長方形 25"/>
          <p:cNvSpPr/>
          <p:nvPr userDrawn="1"/>
        </p:nvSpPr>
        <p:spPr>
          <a:xfrm rot="363050">
            <a:off x="9629360" y="228035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27" name="正方形/長方形 26"/>
          <p:cNvSpPr/>
          <p:nvPr userDrawn="1"/>
        </p:nvSpPr>
        <p:spPr>
          <a:xfrm>
            <a:off x="9559030" y="189407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図プレースホルダー 7"/>
          <p:cNvSpPr>
            <a:spLocks noGrp="1"/>
          </p:cNvSpPr>
          <p:nvPr>
            <p:ph type="pic" sz="quarter" idx="22" hasCustomPrompt="1"/>
          </p:nvPr>
        </p:nvSpPr>
        <p:spPr>
          <a:xfrm>
            <a:off x="9683727" y="203809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29" name="テキスト プレースホルダー 8"/>
          <p:cNvSpPr>
            <a:spLocks noGrp="1"/>
          </p:cNvSpPr>
          <p:nvPr>
            <p:ph type="body" sz="quarter" idx="23" hasCustomPrompt="1"/>
          </p:nvPr>
        </p:nvSpPr>
        <p:spPr>
          <a:xfrm rot="360000">
            <a:off x="9523896" y="587241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0" name="テキスト プレースホルダー 8"/>
          <p:cNvSpPr>
            <a:spLocks noGrp="1"/>
          </p:cNvSpPr>
          <p:nvPr>
            <p:ph type="body" sz="quarter" idx="24" hasCustomPrompt="1"/>
          </p:nvPr>
        </p:nvSpPr>
        <p:spPr>
          <a:xfrm>
            <a:off x="9581003" y="661697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31" name="正方形/長方形 30"/>
          <p:cNvSpPr/>
          <p:nvPr userDrawn="1"/>
        </p:nvSpPr>
        <p:spPr>
          <a:xfrm rot="363050">
            <a:off x="13943748" y="4177466"/>
            <a:ext cx="3923101" cy="4103507"/>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endParaRPr lang="en-US" sz="3200" dirty="0"/>
          </a:p>
        </p:txBody>
      </p:sp>
      <p:sp>
        <p:nvSpPr>
          <p:cNvPr id="32" name="正方形/長方形 31"/>
          <p:cNvSpPr/>
          <p:nvPr userDrawn="1"/>
        </p:nvSpPr>
        <p:spPr>
          <a:xfrm>
            <a:off x="13873418" y="3791182"/>
            <a:ext cx="3916542" cy="3916542"/>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図プレースホルダー 7"/>
          <p:cNvSpPr>
            <a:spLocks noGrp="1"/>
          </p:cNvSpPr>
          <p:nvPr>
            <p:ph type="pic" sz="quarter" idx="25" hasCustomPrompt="1"/>
          </p:nvPr>
        </p:nvSpPr>
        <p:spPr>
          <a:xfrm>
            <a:off x="13998115" y="3935200"/>
            <a:ext cx="3672407" cy="3629848"/>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
        <p:nvSpPr>
          <p:cNvPr id="34" name="テキスト プレースホルダー 8"/>
          <p:cNvSpPr>
            <a:spLocks noGrp="1"/>
          </p:cNvSpPr>
          <p:nvPr>
            <p:ph type="body" sz="quarter" idx="26" hasCustomPrompt="1"/>
          </p:nvPr>
        </p:nvSpPr>
        <p:spPr>
          <a:xfrm rot="360000">
            <a:off x="13838284" y="7769527"/>
            <a:ext cx="3937464" cy="478292"/>
          </a:xfrm>
        </p:spPr>
        <p:txBody>
          <a:bodyPr>
            <a:noAutofit/>
          </a:bodyPr>
          <a:lstStyle>
            <a:lvl1pPr algn="r">
              <a:defRPr sz="2400" baseline="0">
                <a:solidFill>
                  <a:schemeClr val="bg1"/>
                </a:solidFill>
                <a:effectLst/>
              </a:defRPr>
            </a:lvl1pPr>
          </a:lstStyle>
          <a:p>
            <a:pPr lvl="0"/>
            <a:r>
              <a:rPr lang="en-US" dirty="0" smtClean="0"/>
              <a:t>Text Here</a:t>
            </a:r>
            <a:endParaRPr lang="en-US" dirty="0"/>
          </a:p>
        </p:txBody>
      </p:sp>
      <p:sp>
        <p:nvSpPr>
          <p:cNvPr id="35" name="テキスト プレースホルダー 8"/>
          <p:cNvSpPr>
            <a:spLocks noGrp="1"/>
          </p:cNvSpPr>
          <p:nvPr>
            <p:ph type="body" sz="quarter" idx="27" hasCustomPrompt="1"/>
          </p:nvPr>
        </p:nvSpPr>
        <p:spPr>
          <a:xfrm>
            <a:off x="13895391" y="8514089"/>
            <a:ext cx="3775131" cy="1109743"/>
          </a:xfrm>
        </p:spPr>
        <p:txBody>
          <a:bodyPr>
            <a:normAutofit/>
          </a:bodyPr>
          <a:lstStyle>
            <a:lvl1pPr>
              <a:defRPr sz="20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26136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wipe(left)">
                                      <p:cBhvr>
                                        <p:cTn id="41" dur="500"/>
                                        <p:tgtEl>
                                          <p:spTgt spid="15">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20">
                                            <p:txEl>
                                              <p:pRg st="0" end="0"/>
                                            </p:txEl>
                                          </p:spTgt>
                                        </p:tgtEl>
                                        <p:attrNameLst>
                                          <p:attrName>style.visibility</p:attrName>
                                        </p:attrNameLst>
                                      </p:cBhvr>
                                      <p:to>
                                        <p:strVal val="visible"/>
                                      </p:to>
                                    </p:set>
                                    <p:animEffect transition="in" filter="wipe(left)">
                                      <p:cBhvr>
                                        <p:cTn id="45" dur="500"/>
                                        <p:tgtEl>
                                          <p:spTgt spid="20">
                                            <p:txEl>
                                              <p:pRg st="0" end="0"/>
                                            </p:txEl>
                                          </p:spTgt>
                                        </p:tgtEl>
                                      </p:cBhvr>
                                    </p:animEffect>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0-#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left)">
                                      <p:cBhvr>
                                        <p:cTn id="62" dur="500"/>
                                        <p:tgtEl>
                                          <p:spTgt spid="24">
                                            <p:txEl>
                                              <p:pRg st="0" end="0"/>
                                            </p:txEl>
                                          </p:spTgt>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Effect transition="in" filter="wipe(left)">
                                      <p:cBhvr>
                                        <p:cTn id="66" dur="500"/>
                                        <p:tgtEl>
                                          <p:spTgt spid="25">
                                            <p:txEl>
                                              <p:pRg st="0" end="0"/>
                                            </p:txEl>
                                          </p:spTgt>
                                        </p:tgtEl>
                                      </p:cBhvr>
                                    </p:animEffect>
                                  </p:childTnLst>
                                </p:cTn>
                              </p:par>
                            </p:childTnLst>
                          </p:cTn>
                        </p:par>
                        <p:par>
                          <p:cTn id="67" fill="hold">
                            <p:stCondLst>
                              <p:cond delay="3500"/>
                            </p:stCondLst>
                            <p:childTnLst>
                              <p:par>
                                <p:cTn id="68" presetID="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ppt_x"/>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0-#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0-#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childTnLst>
                          </p:cTn>
                        </p:par>
                        <p:par>
                          <p:cTn id="80" fill="hold">
                            <p:stCondLst>
                              <p:cond delay="4000"/>
                            </p:stCondLst>
                            <p:childTnLst>
                              <p:par>
                                <p:cTn id="81" presetID="22" presetClass="entr" presetSubtype="8" fill="hold" grpId="0" nodeType="afterEffect">
                                  <p:stCondLst>
                                    <p:cond delay="0"/>
                                  </p:stCondLst>
                                  <p:childTnLst>
                                    <p:set>
                                      <p:cBhvr>
                                        <p:cTn id="82" dur="1" fill="hold">
                                          <p:stCondLst>
                                            <p:cond delay="0"/>
                                          </p:stCondLst>
                                        </p:cTn>
                                        <p:tgtEl>
                                          <p:spTgt spid="29">
                                            <p:txEl>
                                              <p:pRg st="0" end="0"/>
                                            </p:txEl>
                                          </p:spTgt>
                                        </p:tgtEl>
                                        <p:attrNameLst>
                                          <p:attrName>style.visibility</p:attrName>
                                        </p:attrNameLst>
                                      </p:cBhvr>
                                      <p:to>
                                        <p:strVal val="visible"/>
                                      </p:to>
                                    </p:set>
                                    <p:animEffect transition="in" filter="wipe(left)">
                                      <p:cBhvr>
                                        <p:cTn id="83" dur="500"/>
                                        <p:tgtEl>
                                          <p:spTgt spid="29">
                                            <p:txEl>
                                              <p:pRg st="0" end="0"/>
                                            </p:txEl>
                                          </p:spTgt>
                                        </p:tgtEl>
                                      </p:cBhvr>
                                    </p:animEffect>
                                  </p:childTnLst>
                                </p:cTn>
                              </p:par>
                            </p:childTnLst>
                          </p:cTn>
                        </p:par>
                        <p:par>
                          <p:cTn id="84" fill="hold">
                            <p:stCondLst>
                              <p:cond delay="4500"/>
                            </p:stCondLst>
                            <p:childTnLst>
                              <p:par>
                                <p:cTn id="85" presetID="22" presetClass="entr" presetSubtype="8" fill="hold" grpId="0" nodeType="afterEffect">
                                  <p:stCondLst>
                                    <p:cond delay="0"/>
                                  </p:stCondLst>
                                  <p:childTnLst>
                                    <p:set>
                                      <p:cBhvr>
                                        <p:cTn id="86" dur="1" fill="hold">
                                          <p:stCondLst>
                                            <p:cond delay="0"/>
                                          </p:stCondLst>
                                        </p:cTn>
                                        <p:tgtEl>
                                          <p:spTgt spid="30">
                                            <p:txEl>
                                              <p:pRg st="0" end="0"/>
                                            </p:txEl>
                                          </p:spTgt>
                                        </p:tgtEl>
                                        <p:attrNameLst>
                                          <p:attrName>style.visibility</p:attrName>
                                        </p:attrNameLst>
                                      </p:cBhvr>
                                      <p:to>
                                        <p:strVal val="visible"/>
                                      </p:to>
                                    </p:set>
                                    <p:animEffect transition="in" filter="wipe(left)">
                                      <p:cBhvr>
                                        <p:cTn id="87" dur="500"/>
                                        <p:tgtEl>
                                          <p:spTgt spid="30">
                                            <p:txEl>
                                              <p:pRg st="0" end="0"/>
                                            </p:txEl>
                                          </p:spTgt>
                                        </p:tgtEl>
                                      </p:cBhvr>
                                    </p:animEffect>
                                  </p:childTnLst>
                                </p:cTn>
                              </p:par>
                            </p:childTnLst>
                          </p:cTn>
                        </p:par>
                        <p:par>
                          <p:cTn id="88" fill="hold">
                            <p:stCondLst>
                              <p:cond delay="500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fill="hold"/>
                                        <p:tgtEl>
                                          <p:spTgt spid="33"/>
                                        </p:tgtEl>
                                        <p:attrNameLst>
                                          <p:attrName>ppt_x</p:attrName>
                                        </p:attrNameLst>
                                      </p:cBhvr>
                                      <p:tavLst>
                                        <p:tav tm="0">
                                          <p:val>
                                            <p:strVal val="0-#ppt_w/2"/>
                                          </p:val>
                                        </p:tav>
                                        <p:tav tm="100000">
                                          <p:val>
                                            <p:strVal val="#ppt_x"/>
                                          </p:val>
                                        </p:tav>
                                      </p:tavLst>
                                    </p:anim>
                                    <p:anim calcmode="lin" valueType="num">
                                      <p:cBhvr additive="base">
                                        <p:cTn id="96" dur="500" fill="hold"/>
                                        <p:tgtEl>
                                          <p:spTgt spid="3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additive="base">
                                        <p:cTn id="99" dur="500" fill="hold"/>
                                        <p:tgtEl>
                                          <p:spTgt spid="32"/>
                                        </p:tgtEl>
                                        <p:attrNameLst>
                                          <p:attrName>ppt_x</p:attrName>
                                        </p:attrNameLst>
                                      </p:cBhvr>
                                      <p:tavLst>
                                        <p:tav tm="0">
                                          <p:val>
                                            <p:strVal val="0-#ppt_w/2"/>
                                          </p:val>
                                        </p:tav>
                                        <p:tav tm="100000">
                                          <p:val>
                                            <p:strVal val="#ppt_x"/>
                                          </p:val>
                                        </p:tav>
                                      </p:tavLst>
                                    </p:anim>
                                    <p:anim calcmode="lin" valueType="num">
                                      <p:cBhvr additive="base">
                                        <p:cTn id="100" dur="500" fill="hold"/>
                                        <p:tgtEl>
                                          <p:spTgt spid="32"/>
                                        </p:tgtEl>
                                        <p:attrNameLst>
                                          <p:attrName>ppt_y</p:attrName>
                                        </p:attrNameLst>
                                      </p:cBhvr>
                                      <p:tavLst>
                                        <p:tav tm="0">
                                          <p:val>
                                            <p:strVal val="#ppt_y"/>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34">
                                            <p:txEl>
                                              <p:pRg st="0" end="0"/>
                                            </p:txEl>
                                          </p:spTgt>
                                        </p:tgtEl>
                                        <p:attrNameLst>
                                          <p:attrName>style.visibility</p:attrName>
                                        </p:attrNameLst>
                                      </p:cBhvr>
                                      <p:to>
                                        <p:strVal val="visible"/>
                                      </p:to>
                                    </p:set>
                                    <p:animEffect transition="in" filter="wipe(left)">
                                      <p:cBhvr>
                                        <p:cTn id="104" dur="500"/>
                                        <p:tgtEl>
                                          <p:spTgt spid="34">
                                            <p:txEl>
                                              <p:pRg st="0" end="0"/>
                                            </p:txEl>
                                          </p:spTgt>
                                        </p:tgtEl>
                                      </p:cBhvr>
                                    </p:animEffect>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35">
                                            <p:txEl>
                                              <p:pRg st="0" end="0"/>
                                            </p:txEl>
                                          </p:spTgt>
                                        </p:tgtEl>
                                        <p:attrNameLst>
                                          <p:attrName>style.visibility</p:attrName>
                                        </p:attrNameLst>
                                      </p:cBhvr>
                                      <p:to>
                                        <p:strVal val="visible"/>
                                      </p:to>
                                    </p:set>
                                    <p:animEffect transition="in" filter="wipe(left)">
                                      <p:cBhvr>
                                        <p:cTn id="108"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3" grpId="0" animBg="1"/>
      <p:bldP spid="14" grpId="0" animBg="1"/>
      <p:bldP spid="8" grpId="0"/>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animBg="1"/>
      <p:bldP spid="28" grpId="0"/>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animBg="1"/>
      <p:bldP spid="32" grpId="0" animBg="1"/>
      <p:bldP spid="33" grpId="0"/>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11" name="テキスト プレースホルダー 8"/>
          <p:cNvSpPr>
            <a:spLocks noGrp="1"/>
          </p:cNvSpPr>
          <p:nvPr>
            <p:ph type="body" sz="quarter" idx="14" hasCustomPrompt="1"/>
          </p:nvPr>
        </p:nvSpPr>
        <p:spPr>
          <a:xfrm>
            <a:off x="1654374" y="7578835"/>
            <a:ext cx="1197234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1673388" y="8281980"/>
            <a:ext cx="11972342" cy="1254008"/>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3" name="正方形/長方形 12"/>
          <p:cNvSpPr/>
          <p:nvPr userDrawn="1"/>
        </p:nvSpPr>
        <p:spPr>
          <a:xfrm rot="363050">
            <a:off x="10335040" y="2440959"/>
            <a:ext cx="5869837" cy="5114795"/>
          </a:xfrm>
          <a:prstGeom prst="rect">
            <a:avLst/>
          </a:prstGeo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正方形/長方形 13"/>
          <p:cNvSpPr/>
          <p:nvPr userDrawn="1"/>
        </p:nvSpPr>
        <p:spPr>
          <a:xfrm>
            <a:off x="-181779" y="2145738"/>
            <a:ext cx="16470511" cy="521402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図プレースホルダー 7"/>
          <p:cNvSpPr>
            <a:spLocks noGrp="1"/>
          </p:cNvSpPr>
          <p:nvPr>
            <p:ph type="pic" sz="quarter" idx="16" hasCustomPrompt="1"/>
          </p:nvPr>
        </p:nvSpPr>
        <p:spPr>
          <a:xfrm>
            <a:off x="-57084" y="2289756"/>
            <a:ext cx="16201799" cy="4941976"/>
          </a:xfrm>
          <a:effectLst>
            <a:innerShdw blurRad="114300">
              <a:prstClr val="black"/>
            </a:innerShdw>
          </a:effectLst>
        </p:spPr>
        <p:txBody>
          <a:bodyPr>
            <a:normAutofit/>
          </a:bodyPr>
          <a:lstStyle>
            <a:lvl1pPr>
              <a:defRPr sz="2000" baseline="0"/>
            </a:lvl1pPr>
          </a:lstStyle>
          <a:p>
            <a:r>
              <a:rPr lang="en-US" dirty="0" smtClean="0"/>
              <a:t>Add Image</a:t>
            </a:r>
            <a:endParaRPr lang="en-US" dirty="0"/>
          </a:p>
        </p:txBody>
      </p:sp>
    </p:spTree>
    <p:extLst>
      <p:ext uri="{BB962C8B-B14F-4D97-AF65-F5344CB8AC3E}">
        <p14:creationId xmlns:p14="http://schemas.microsoft.com/office/powerpoint/2010/main" val="250324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Effect transition="in" filter="wipe(left)">
                                      <p:cBhvr>
                                        <p:cTn id="41" dur="500"/>
                                        <p:tgtEl>
                                          <p:spTgt spid="11">
                                            <p:txEl>
                                              <p:pRg st="0" end="0"/>
                                            </p:txEl>
                                          </p:spTgt>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wipe(left)">
                                      <p:cBhvr>
                                        <p:cTn id="4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animBg="1"/>
      <p:bldP spid="14" grpId="0" animBg="1"/>
      <p:bldP spid="8"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068"/>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図プレースホルダー 7"/>
          <p:cNvSpPr>
            <a:spLocks noGrp="1"/>
          </p:cNvSpPr>
          <p:nvPr>
            <p:ph type="pic" sz="quarter" idx="16" hasCustomPrompt="1"/>
          </p:nvPr>
        </p:nvSpPr>
        <p:spPr>
          <a:xfrm>
            <a:off x="4751038" y="2047156"/>
            <a:ext cx="2880000" cy="2880000"/>
          </a:xfrm>
          <a:solidFill>
            <a:schemeClr val="tx1">
              <a:lumMod val="75000"/>
            </a:schemeClr>
          </a:solidFill>
          <a:effectLst/>
        </p:spPr>
        <p:txBody>
          <a:bodyPr>
            <a:normAutofit/>
          </a:bodyPr>
          <a:lstStyle>
            <a:lvl1pPr>
              <a:defRPr sz="2000" baseline="0"/>
            </a:lvl1pPr>
          </a:lstStyle>
          <a:p>
            <a:r>
              <a:rPr lang="en-US" dirty="0" smtClean="0"/>
              <a:t>Add Image</a:t>
            </a:r>
            <a:endParaRPr lang="en-US" dirty="0"/>
          </a:p>
        </p:txBody>
      </p:sp>
      <p:sp>
        <p:nvSpPr>
          <p:cNvPr id="15" name="図プレースホルダー 7"/>
          <p:cNvSpPr>
            <a:spLocks noGrp="1"/>
          </p:cNvSpPr>
          <p:nvPr>
            <p:ph type="pic" sz="quarter" idx="17" hasCustomPrompt="1"/>
          </p:nvPr>
        </p:nvSpPr>
        <p:spPr>
          <a:xfrm>
            <a:off x="1870718" y="2055540"/>
            <a:ext cx="2880000" cy="2880000"/>
          </a:xfrm>
          <a:solidFill>
            <a:schemeClr val="tx1">
              <a:lumMod val="50000"/>
            </a:schemeClr>
          </a:solidFill>
          <a:effectLst/>
        </p:spPr>
        <p:txBody>
          <a:bodyPr>
            <a:normAutofit/>
          </a:bodyPr>
          <a:lstStyle>
            <a:lvl1pPr>
              <a:defRPr sz="2000" baseline="0"/>
            </a:lvl1pPr>
          </a:lstStyle>
          <a:p>
            <a:r>
              <a:rPr lang="en-US" dirty="0" smtClean="0"/>
              <a:t>Add Image</a:t>
            </a:r>
            <a:endParaRPr lang="en-US" dirty="0"/>
          </a:p>
        </p:txBody>
      </p:sp>
      <p:sp>
        <p:nvSpPr>
          <p:cNvPr id="16" name="図プレースホルダー 7"/>
          <p:cNvSpPr>
            <a:spLocks noGrp="1"/>
          </p:cNvSpPr>
          <p:nvPr>
            <p:ph type="pic" sz="quarter" idx="18" hasCustomPrompt="1"/>
          </p:nvPr>
        </p:nvSpPr>
        <p:spPr>
          <a:xfrm>
            <a:off x="7631358" y="2047156"/>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17" name="図プレースホルダー 7"/>
          <p:cNvSpPr>
            <a:spLocks noGrp="1"/>
          </p:cNvSpPr>
          <p:nvPr>
            <p:ph type="pic" sz="quarter" idx="19" hasCustomPrompt="1"/>
          </p:nvPr>
        </p:nvSpPr>
        <p:spPr>
          <a:xfrm>
            <a:off x="10511678" y="2047156"/>
            <a:ext cx="2880000" cy="2880000"/>
          </a:xfrm>
          <a:solidFill>
            <a:schemeClr val="accent1">
              <a:lumMod val="25000"/>
            </a:schemeClr>
          </a:solidFill>
          <a:effectLst/>
        </p:spPr>
        <p:txBody>
          <a:bodyPr>
            <a:normAutofit/>
          </a:bodyPr>
          <a:lstStyle>
            <a:lvl1pPr>
              <a:defRPr sz="2000" baseline="0"/>
            </a:lvl1pPr>
          </a:lstStyle>
          <a:p>
            <a:r>
              <a:rPr lang="en-US" dirty="0" smtClean="0"/>
              <a:t>Add Image</a:t>
            </a:r>
            <a:endParaRPr lang="en-US" dirty="0"/>
          </a:p>
        </p:txBody>
      </p:sp>
      <p:sp>
        <p:nvSpPr>
          <p:cNvPr id="18" name="図プレースホルダー 7"/>
          <p:cNvSpPr>
            <a:spLocks noGrp="1"/>
          </p:cNvSpPr>
          <p:nvPr>
            <p:ph type="pic" sz="quarter" idx="20" hasCustomPrompt="1"/>
          </p:nvPr>
        </p:nvSpPr>
        <p:spPr>
          <a:xfrm>
            <a:off x="13391998" y="2047156"/>
            <a:ext cx="2880000" cy="2880000"/>
          </a:xfrm>
          <a:solidFill>
            <a:schemeClr val="bg1">
              <a:lumMod val="50000"/>
            </a:schemeClr>
          </a:solidFill>
          <a:effectLst/>
        </p:spPr>
        <p:txBody>
          <a:bodyPr>
            <a:normAutofit/>
          </a:bodyPr>
          <a:lstStyle>
            <a:lvl1pPr>
              <a:defRPr sz="2000" baseline="0"/>
            </a:lvl1pPr>
          </a:lstStyle>
          <a:p>
            <a:r>
              <a:rPr lang="en-US" dirty="0" smtClean="0"/>
              <a:t>Add Image</a:t>
            </a:r>
            <a:endParaRPr lang="en-US" dirty="0"/>
          </a:p>
        </p:txBody>
      </p:sp>
      <p:sp>
        <p:nvSpPr>
          <p:cNvPr id="19" name="図プレースホルダー 7"/>
          <p:cNvSpPr>
            <a:spLocks noGrp="1"/>
          </p:cNvSpPr>
          <p:nvPr>
            <p:ph type="pic" sz="quarter" idx="21" hasCustomPrompt="1"/>
          </p:nvPr>
        </p:nvSpPr>
        <p:spPr>
          <a:xfrm>
            <a:off x="475103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0" name="図プレースホルダー 7"/>
          <p:cNvSpPr>
            <a:spLocks noGrp="1"/>
          </p:cNvSpPr>
          <p:nvPr>
            <p:ph type="pic" sz="quarter" idx="22" hasCustomPrompt="1"/>
          </p:nvPr>
        </p:nvSpPr>
        <p:spPr>
          <a:xfrm>
            <a:off x="1870718" y="4927476"/>
            <a:ext cx="2880000" cy="2880000"/>
          </a:xfrm>
          <a:solidFill>
            <a:schemeClr val="bg2"/>
          </a:solidFill>
          <a:effectLst/>
        </p:spPr>
        <p:txBody>
          <a:bodyPr>
            <a:normAutofit/>
          </a:bodyPr>
          <a:lstStyle>
            <a:lvl1pPr>
              <a:defRPr sz="2000" baseline="0"/>
            </a:lvl1pPr>
          </a:lstStyle>
          <a:p>
            <a:r>
              <a:rPr lang="en-US" dirty="0" smtClean="0"/>
              <a:t>Add Image</a:t>
            </a:r>
            <a:endParaRPr lang="en-US" dirty="0"/>
          </a:p>
        </p:txBody>
      </p:sp>
      <p:sp>
        <p:nvSpPr>
          <p:cNvPr id="21" name="図プレースホルダー 7"/>
          <p:cNvSpPr>
            <a:spLocks noGrp="1"/>
          </p:cNvSpPr>
          <p:nvPr>
            <p:ph type="pic" sz="quarter" idx="23" hasCustomPrompt="1"/>
          </p:nvPr>
        </p:nvSpPr>
        <p:spPr>
          <a:xfrm>
            <a:off x="7631358" y="4919092"/>
            <a:ext cx="2880000" cy="2880000"/>
          </a:xfrm>
          <a:solidFill>
            <a:schemeClr val="tx2">
              <a:lumMod val="75000"/>
              <a:lumOff val="25000"/>
            </a:schemeClr>
          </a:solidFill>
          <a:effectLst/>
        </p:spPr>
        <p:txBody>
          <a:bodyPr>
            <a:normAutofit/>
          </a:bodyPr>
          <a:lstStyle>
            <a:lvl1pPr>
              <a:defRPr sz="2000" baseline="0"/>
            </a:lvl1pPr>
          </a:lstStyle>
          <a:p>
            <a:r>
              <a:rPr lang="en-US" dirty="0" smtClean="0"/>
              <a:t>Add Image</a:t>
            </a:r>
            <a:endParaRPr lang="en-US" dirty="0"/>
          </a:p>
        </p:txBody>
      </p:sp>
      <p:sp>
        <p:nvSpPr>
          <p:cNvPr id="22" name="図プレースホルダー 7"/>
          <p:cNvSpPr>
            <a:spLocks noGrp="1"/>
          </p:cNvSpPr>
          <p:nvPr>
            <p:ph type="pic" sz="quarter" idx="24" hasCustomPrompt="1"/>
          </p:nvPr>
        </p:nvSpPr>
        <p:spPr>
          <a:xfrm>
            <a:off x="10511678" y="4919092"/>
            <a:ext cx="2880000" cy="2880000"/>
          </a:xfrm>
          <a:solidFill>
            <a:schemeClr val="accent1">
              <a:lumMod val="75000"/>
            </a:schemeClr>
          </a:solidFill>
          <a:effectLst/>
        </p:spPr>
        <p:txBody>
          <a:bodyPr>
            <a:normAutofit/>
          </a:bodyPr>
          <a:lstStyle>
            <a:lvl1pPr>
              <a:defRPr sz="2000" baseline="0"/>
            </a:lvl1pPr>
          </a:lstStyle>
          <a:p>
            <a:r>
              <a:rPr lang="en-US" dirty="0" smtClean="0"/>
              <a:t>Add Image</a:t>
            </a:r>
            <a:endParaRPr lang="en-US" dirty="0"/>
          </a:p>
        </p:txBody>
      </p:sp>
      <p:sp>
        <p:nvSpPr>
          <p:cNvPr id="23" name="図プレースホルダー 7"/>
          <p:cNvSpPr>
            <a:spLocks noGrp="1"/>
          </p:cNvSpPr>
          <p:nvPr>
            <p:ph type="pic" sz="quarter" idx="25" hasCustomPrompt="1"/>
          </p:nvPr>
        </p:nvSpPr>
        <p:spPr>
          <a:xfrm>
            <a:off x="13391998" y="4919092"/>
            <a:ext cx="2880000" cy="2880000"/>
          </a:xfrm>
          <a:solidFill>
            <a:schemeClr val="bg1"/>
          </a:solidFill>
          <a:effectLst/>
        </p:spPr>
        <p:txBody>
          <a:bodyPr>
            <a:normAutofit/>
          </a:bodyPr>
          <a:lstStyle>
            <a:lvl1pPr>
              <a:defRPr sz="2000" baseline="0"/>
            </a:lvl1pPr>
          </a:lstStyle>
          <a:p>
            <a:r>
              <a:rPr lang="en-US" dirty="0" smtClean="0"/>
              <a:t>Add Image</a:t>
            </a:r>
            <a:endParaRPr lang="en-US" dirty="0"/>
          </a:p>
        </p:txBody>
      </p:sp>
      <p:sp>
        <p:nvSpPr>
          <p:cNvPr id="24" name="テキスト プレースホルダー 8"/>
          <p:cNvSpPr>
            <a:spLocks noGrp="1"/>
          </p:cNvSpPr>
          <p:nvPr>
            <p:ph type="body" sz="quarter" idx="26" hasCustomPrompt="1"/>
          </p:nvPr>
        </p:nvSpPr>
        <p:spPr>
          <a:xfrm rot="360000">
            <a:off x="876051" y="7743051"/>
            <a:ext cx="7061007" cy="633407"/>
          </a:xfrm>
          <a:blipFill dpi="0" rotWithShape="1">
            <a:blip r:embed="rId2"/>
            <a:srcRect/>
            <a:tile tx="0" ty="0" sx="100000" sy="100000" flip="none" algn="tl"/>
          </a:blipFill>
          <a:ln>
            <a:noFill/>
          </a:ln>
          <a:effectLst>
            <a:outerShdw blurRad="50800" dist="38100" dir="2700000" algn="tl" rotWithShape="0">
              <a:prstClr val="black">
                <a:alpha val="40000"/>
              </a:prstClr>
            </a:outerShdw>
          </a:effectLst>
        </p:spPr>
        <p:txBody>
          <a:bodyPr anchor="ctr">
            <a:normAutofit/>
          </a:bodyPr>
          <a:lstStyle>
            <a:lvl1pPr>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 </a:t>
            </a:r>
            <a:endParaRPr lang="en-US" dirty="0"/>
          </a:p>
        </p:txBody>
      </p:sp>
      <p:sp>
        <p:nvSpPr>
          <p:cNvPr id="25" name="テキスト プレースホルダー 8"/>
          <p:cNvSpPr>
            <a:spLocks noGrp="1"/>
          </p:cNvSpPr>
          <p:nvPr>
            <p:ph type="body" sz="quarter" idx="27" hasCustomPrompt="1"/>
          </p:nvPr>
        </p:nvSpPr>
        <p:spPr>
          <a:xfrm>
            <a:off x="718270" y="7735788"/>
            <a:ext cx="7291175" cy="648072"/>
          </a:xfrm>
          <a:blipFill dpi="0" rotWithShape="1">
            <a:blip r:embed="rId3"/>
            <a:srcRect/>
            <a:tile tx="0" ty="0" sx="100000" sy="100000" flip="none" algn="tl"/>
          </a:blipFill>
          <a:effectLst>
            <a:outerShdw blurRad="50800" dist="50800" dir="2700000" algn="tl" rotWithShape="0">
              <a:prstClr val="black">
                <a:alpha val="40000"/>
              </a:prstClr>
            </a:outerShdw>
          </a:effectLst>
        </p:spPr>
        <p:txBody>
          <a:bodyPr anchor="b">
            <a:noAutofit/>
          </a:bodyPr>
          <a:lstStyle>
            <a:lvl1pPr>
              <a:spcBef>
                <a:spcPts val="0"/>
              </a:spcBef>
              <a:defRPr sz="28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2" name="テキスト プレースホルダー 8"/>
          <p:cNvSpPr>
            <a:spLocks noGrp="1"/>
          </p:cNvSpPr>
          <p:nvPr>
            <p:ph type="body" sz="quarter" idx="15" hasCustomPrompt="1"/>
          </p:nvPr>
        </p:nvSpPr>
        <p:spPr>
          <a:xfrm>
            <a:off x="8135094" y="7879804"/>
            <a:ext cx="8856984" cy="1656184"/>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1269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par>
                          <p:cTn id="41" fill="hold">
                            <p:stCondLst>
                              <p:cond delay="250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500"/>
                                        <p:tgtEl>
                                          <p:spTgt spid="22"/>
                                        </p:tgtEl>
                                      </p:cBhvr>
                                    </p:animEffect>
                                  </p:childTnLst>
                                </p:cTn>
                              </p:par>
                            </p:childTnLst>
                          </p:cTn>
                        </p:par>
                        <p:par>
                          <p:cTn id="45" fill="hold">
                            <p:stCondLst>
                              <p:cond delay="3000"/>
                            </p:stCondLst>
                            <p:childTnLst>
                              <p:par>
                                <p:cTn id="46" presetID="14" presetClass="entr" presetSubtype="1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3500"/>
                            </p:stCondLst>
                            <p:childTnLst>
                              <p:par>
                                <p:cTn id="50" presetID="14"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randombar(horizontal)">
                                      <p:cBhvr>
                                        <p:cTn id="52" dur="500"/>
                                        <p:tgtEl>
                                          <p:spTgt spid="19"/>
                                        </p:tgtEl>
                                      </p:cBhvr>
                                    </p:animEffect>
                                  </p:childTnLst>
                                </p:cTn>
                              </p:par>
                            </p:childTnLst>
                          </p:cTn>
                        </p:par>
                        <p:par>
                          <p:cTn id="53" fill="hold">
                            <p:stCondLst>
                              <p:cond delay="4000"/>
                            </p:stCondLst>
                            <p:childTnLst>
                              <p:par>
                                <p:cTn id="54" presetID="14" presetClass="entr" presetSubtype="1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childTnLst>
                          </p:cTn>
                        </p:par>
                        <p:par>
                          <p:cTn id="57" fill="hold">
                            <p:stCondLst>
                              <p:cond delay="4500"/>
                            </p:stCondLst>
                            <p:childTnLst>
                              <p:par>
                                <p:cTn id="58" presetID="14" presetClass="entr" presetSubtype="1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randombar(horizontal)">
                                      <p:cBhvr>
                                        <p:cTn id="60" dur="500"/>
                                        <p:tgtEl>
                                          <p:spTgt spid="16"/>
                                        </p:tgtEl>
                                      </p:cBhvr>
                                    </p:animEffect>
                                  </p:childTnLst>
                                </p:cTn>
                              </p:par>
                            </p:childTnLst>
                          </p:cTn>
                        </p:par>
                        <p:par>
                          <p:cTn id="61" fill="hold">
                            <p:stCondLst>
                              <p:cond delay="5000"/>
                            </p:stCondLst>
                            <p:childTnLst>
                              <p:par>
                                <p:cTn id="62" presetID="14" presetClass="entr" presetSubtype="1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randombar(horizontal)">
                                      <p:cBhvr>
                                        <p:cTn id="64" dur="500"/>
                                        <p:tgtEl>
                                          <p:spTgt spid="23"/>
                                        </p:tgtEl>
                                      </p:cBhvr>
                                    </p:animEffect>
                                  </p:childTnLst>
                                </p:cTn>
                              </p:par>
                              <p:par>
                                <p:cTn id="65" presetID="2" presetClass="entr" presetSubtype="12" fill="hold" grpId="0" nodeType="withEffect">
                                  <p:stCondLst>
                                    <p:cond delay="0"/>
                                  </p:stCondLst>
                                  <p:childTnLst>
                                    <p:set>
                                      <p:cBhvr>
                                        <p:cTn id="66" dur="1" fill="hold">
                                          <p:stCondLst>
                                            <p:cond delay="0"/>
                                          </p:stCondLst>
                                        </p:cTn>
                                        <p:tgtEl>
                                          <p:spTgt spid="24">
                                            <p:bg/>
                                          </p:spTgt>
                                        </p:tgtEl>
                                        <p:attrNameLst>
                                          <p:attrName>style.visibility</p:attrName>
                                        </p:attrNameLst>
                                      </p:cBhvr>
                                      <p:to>
                                        <p:strVal val="visible"/>
                                      </p:to>
                                    </p:set>
                                    <p:anim calcmode="lin" valueType="num">
                                      <p:cBhvr additive="base">
                                        <p:cTn id="67" dur="500" fill="hold"/>
                                        <p:tgtEl>
                                          <p:spTgt spid="24">
                                            <p:bg/>
                                          </p:spTgt>
                                        </p:tgtEl>
                                        <p:attrNameLst>
                                          <p:attrName>ppt_x</p:attrName>
                                        </p:attrNameLst>
                                      </p:cBhvr>
                                      <p:tavLst>
                                        <p:tav tm="0">
                                          <p:val>
                                            <p:strVal val="0-#ppt_w/2"/>
                                          </p:val>
                                        </p:tav>
                                        <p:tav tm="100000">
                                          <p:val>
                                            <p:strVal val="#ppt_x"/>
                                          </p:val>
                                        </p:tav>
                                      </p:tavLst>
                                    </p:anim>
                                    <p:anim calcmode="lin" valueType="num">
                                      <p:cBhvr additive="base">
                                        <p:cTn id="68" dur="500" fill="hold"/>
                                        <p:tgtEl>
                                          <p:spTgt spid="24">
                                            <p:bg/>
                                          </p:spTgt>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5">
                                            <p:bg/>
                                          </p:spTgt>
                                        </p:tgtEl>
                                        <p:attrNameLst>
                                          <p:attrName>style.visibility</p:attrName>
                                        </p:attrNameLst>
                                      </p:cBhvr>
                                      <p:to>
                                        <p:strVal val="visible"/>
                                      </p:to>
                                    </p:set>
                                    <p:anim calcmode="lin" valueType="num">
                                      <p:cBhvr additive="base">
                                        <p:cTn id="75" dur="500" fill="hold"/>
                                        <p:tgtEl>
                                          <p:spTgt spid="25">
                                            <p:bg/>
                                          </p:spTgt>
                                        </p:tgtEl>
                                        <p:attrNameLst>
                                          <p:attrName>ppt_x</p:attrName>
                                        </p:attrNameLst>
                                      </p:cBhvr>
                                      <p:tavLst>
                                        <p:tav tm="0">
                                          <p:val>
                                            <p:strVal val="0-#ppt_w/2"/>
                                          </p:val>
                                        </p:tav>
                                        <p:tav tm="100000">
                                          <p:val>
                                            <p:strVal val="#ppt_x"/>
                                          </p:val>
                                        </p:tav>
                                      </p:tavLst>
                                    </p:anim>
                                    <p:anim calcmode="lin" valueType="num">
                                      <p:cBhvr additive="base">
                                        <p:cTn id="76" dur="500" fill="hold"/>
                                        <p:tgtEl>
                                          <p:spTgt spid="25">
                                            <p:bg/>
                                          </p:spTgt>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5">
                                            <p:txEl>
                                              <p:pRg st="0" end="0"/>
                                            </p:txEl>
                                          </p:spTgt>
                                        </p:tgtEl>
                                        <p:attrNameLst>
                                          <p:attrName>style.visibility</p:attrName>
                                        </p:attrNameLst>
                                      </p:cBhvr>
                                      <p:to>
                                        <p:strVal val="visible"/>
                                      </p:to>
                                    </p:set>
                                    <p:anim calcmode="lin" valueType="num">
                                      <p:cBhvr additive="base">
                                        <p:cTn id="79"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5500"/>
                            </p:stCondLst>
                            <p:childTnLst>
                              <p:par>
                                <p:cTn id="82" presetID="10" presetClass="entr" presetSubtype="0" fill="hold" grpId="0" nodeType="after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fade">
                                      <p:cBhvr>
                                        <p:cTn id="8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build="p" animBg="1">
        <p:tmplLst>
          <p:tmpl>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 lvl="1">
            <p:tnLst>
              <p:par>
                <p:cTn presetID="2" presetClass="entr" presetSubtype="12"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animBg="1">
        <p:tmplLst>
          <p:tmpl>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 lvl="1">
            <p:tnLst>
              <p:par>
                <p:cTn presetID="2" presetClass="entr" presetSubtype="9"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Graph">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hasCustomPrompt="1"/>
          </p:nvPr>
        </p:nvSpPr>
        <p:spPr>
          <a:xfrm>
            <a:off x="1582366" y="1255490"/>
            <a:ext cx="13321480" cy="647650"/>
          </a:xfrm>
        </p:spPr>
        <p:txBody>
          <a:bodyPr/>
          <a:lstStyle>
            <a:lvl1pPr>
              <a:defRPr baseline="0">
                <a:solidFill>
                  <a:schemeClr val="tx2"/>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2" name="タイトル 1"/>
          <p:cNvSpPr>
            <a:spLocks noGrp="1"/>
          </p:cNvSpPr>
          <p:nvPr>
            <p:ph type="title" hasCustomPrompt="1"/>
          </p:nvPr>
        </p:nvSpPr>
        <p:spPr>
          <a:xfrm>
            <a:off x="1542418" y="318964"/>
            <a:ext cx="16457772" cy="1059135"/>
          </a:xfrm>
        </p:spPr>
        <p:txBody>
          <a:bodyPr/>
          <a:lstStyle>
            <a:lvl1pPr algn="l">
              <a:defRPr baseline="0">
                <a:effectLst>
                  <a:outerShdw blurRad="12700" dist="25400" dir="2700000" algn="tl" rotWithShape="0">
                    <a:prstClr val="black">
                      <a:alpha val="40000"/>
                    </a:prstClr>
                  </a:outerShdw>
                </a:effectLst>
                <a:latin typeface="+mj-lt"/>
                <a:ea typeface="+mj-ea"/>
              </a:defRPr>
            </a:lvl1pPr>
          </a:lstStyle>
          <a:p>
            <a:r>
              <a:rPr lang="en-US" altLang="ja-JP" dirty="0" smtClean="0"/>
              <a:t>Master Title</a:t>
            </a:r>
            <a:endParaRPr lang="en-US" dirty="0"/>
          </a:p>
        </p:txBody>
      </p:sp>
      <p:sp>
        <p:nvSpPr>
          <p:cNvPr id="10" name="正方形/長方形 9"/>
          <p:cNvSpPr/>
          <p:nvPr userDrawn="1"/>
        </p:nvSpPr>
        <p:spPr>
          <a:xfrm>
            <a:off x="-9433" y="9752011"/>
            <a:ext cx="18295845" cy="534989"/>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0000"/>
                </a:schemeClr>
              </a:solidFill>
            </a:endParaRPr>
          </a:p>
        </p:txBody>
      </p:sp>
      <p:sp>
        <p:nvSpPr>
          <p:cNvPr id="4" name="フッター プレースホルダー 3"/>
          <p:cNvSpPr>
            <a:spLocks noGrp="1"/>
          </p:cNvSpPr>
          <p:nvPr>
            <p:ph type="ftr" sz="quarter" idx="11"/>
          </p:nvPr>
        </p:nvSpPr>
        <p:spPr>
          <a:xfrm>
            <a:off x="502246" y="9708380"/>
            <a:ext cx="17281920" cy="547688"/>
          </a:xfrm>
        </p:spPr>
        <p:txBody>
          <a:bodyPr/>
          <a:lstStyle>
            <a:lvl1pPr>
              <a:defRPr>
                <a:solidFill>
                  <a:schemeClr val="bg1">
                    <a:lumMod val="90000"/>
                  </a:schemeClr>
                </a:solidFill>
              </a:defRPr>
            </a:lvl1pPr>
          </a:lstStyle>
          <a:p>
            <a:r>
              <a:rPr lang="en-US" dirty="0" smtClean="0"/>
              <a:t>The Power of PowerPoint – http://thepopp.com</a:t>
            </a:r>
            <a:endParaRPr lang="en-US" dirty="0"/>
          </a:p>
        </p:txBody>
      </p:sp>
      <p:sp>
        <p:nvSpPr>
          <p:cNvPr id="7" name="正方形/長方形 6"/>
          <p:cNvSpPr/>
          <p:nvPr userDrawn="1"/>
        </p:nvSpPr>
        <p:spPr>
          <a:xfrm rot="363050">
            <a:off x="-68529" y="336628"/>
            <a:ext cx="1512168" cy="1512168"/>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正方形/長方形 5"/>
          <p:cNvSpPr/>
          <p:nvPr userDrawn="1"/>
        </p:nvSpPr>
        <p:spPr>
          <a:xfrm>
            <a:off x="-217834" y="202432"/>
            <a:ext cx="1512168" cy="1512168"/>
          </a:xfrm>
          <a:prstGeom prst="rect">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483888" y="1166912"/>
            <a:ext cx="810446" cy="547688"/>
          </a:xfrm>
        </p:spPr>
        <p:txBody>
          <a:bodyPr/>
          <a:lstStyle/>
          <a:p>
            <a:fld id="{4DD2DA67-16D1-416E-90B8-EEE34644D6D9}" type="slidenum">
              <a:rPr lang="en-US" smtClean="0"/>
              <a:t>‹#›</a:t>
            </a:fld>
            <a:endParaRPr lang="en-US" dirty="0"/>
          </a:p>
        </p:txBody>
      </p:sp>
      <p:sp>
        <p:nvSpPr>
          <p:cNvPr id="8" name="グラフ プレースホルダー 7"/>
          <p:cNvSpPr>
            <a:spLocks noGrp="1"/>
          </p:cNvSpPr>
          <p:nvPr>
            <p:ph type="chart" sz="quarter" idx="14" hasCustomPrompt="1"/>
          </p:nvPr>
        </p:nvSpPr>
        <p:spPr>
          <a:xfrm>
            <a:off x="1519127" y="2695228"/>
            <a:ext cx="6048375" cy="6048375"/>
          </a:xfrm>
        </p:spPr>
        <p:txBody>
          <a:bodyPr>
            <a:normAutofit/>
          </a:bodyPr>
          <a:lstStyle>
            <a:lvl1pPr>
              <a:defRPr sz="2000"/>
            </a:lvl1pPr>
          </a:lstStyle>
          <a:p>
            <a:r>
              <a:rPr lang="en-US" dirty="0" smtClean="0"/>
              <a:t>Add Graph</a:t>
            </a:r>
            <a:endParaRPr lang="en-US" dirty="0"/>
          </a:p>
        </p:txBody>
      </p:sp>
      <p:sp>
        <p:nvSpPr>
          <p:cNvPr id="17" name="テキスト プレースホルダー 8"/>
          <p:cNvSpPr>
            <a:spLocks noGrp="1"/>
          </p:cNvSpPr>
          <p:nvPr>
            <p:ph type="body" sz="quarter" idx="15" hasCustomPrompt="1"/>
          </p:nvPr>
        </p:nvSpPr>
        <p:spPr>
          <a:xfrm>
            <a:off x="9287222" y="2623220"/>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18" name="テキスト プレースホルダー 8"/>
          <p:cNvSpPr>
            <a:spLocks noGrp="1"/>
          </p:cNvSpPr>
          <p:nvPr>
            <p:ph type="body" sz="quarter" idx="16" hasCustomPrompt="1"/>
          </p:nvPr>
        </p:nvSpPr>
        <p:spPr>
          <a:xfrm>
            <a:off x="9287222" y="3356237"/>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
        <p:nvSpPr>
          <p:cNvPr id="19" name="テキスト プレースホルダー 8"/>
          <p:cNvSpPr>
            <a:spLocks noGrp="1"/>
          </p:cNvSpPr>
          <p:nvPr>
            <p:ph type="body" sz="quarter" idx="17" hasCustomPrompt="1"/>
          </p:nvPr>
        </p:nvSpPr>
        <p:spPr>
          <a:xfrm>
            <a:off x="9287222" y="5791572"/>
            <a:ext cx="8208912" cy="647650"/>
          </a:xfrm>
        </p:spPr>
        <p:txBody>
          <a:bodyPr>
            <a:noAutofit/>
          </a:bodyPr>
          <a:lstStyle>
            <a:lvl1pPr>
              <a:defRPr sz="4000" baseline="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defRPr>
            </a:lvl1pPr>
          </a:lstStyle>
          <a:p>
            <a:pPr lvl="0"/>
            <a:r>
              <a:rPr lang="en-US" dirty="0" smtClean="0"/>
              <a:t>Text Here</a:t>
            </a:r>
            <a:endParaRPr lang="en-US" dirty="0"/>
          </a:p>
        </p:txBody>
      </p:sp>
      <p:sp>
        <p:nvSpPr>
          <p:cNvPr id="20" name="テキスト プレースホルダー 8"/>
          <p:cNvSpPr>
            <a:spLocks noGrp="1"/>
          </p:cNvSpPr>
          <p:nvPr>
            <p:ph type="body" sz="quarter" idx="18" hasCustomPrompt="1"/>
          </p:nvPr>
        </p:nvSpPr>
        <p:spPr>
          <a:xfrm>
            <a:off x="9287222" y="6524589"/>
            <a:ext cx="8208912" cy="2219311"/>
          </a:xfrm>
        </p:spPr>
        <p:txBody>
          <a:bodyPr>
            <a:normAutofit/>
          </a:bodyPr>
          <a:lstStyle>
            <a:lvl1pPr>
              <a:defRPr sz="2400" baseline="0">
                <a:solidFill>
                  <a:schemeClr val="bg1"/>
                </a:solidFill>
                <a:effectLst>
                  <a:outerShdw blurRad="25400" dist="25400" dir="2700000" algn="tl" rotWithShape="0">
                    <a:prstClr val="black">
                      <a:alpha val="40000"/>
                    </a:prstClr>
                  </a:outerShdw>
                </a:effectLst>
              </a:defRPr>
            </a:lvl1pPr>
          </a:lstStyle>
          <a:p>
            <a:pPr lvl="0"/>
            <a:r>
              <a:rPr lang="en-US" dirty="0" smtClean="0"/>
              <a:t>Text Here</a:t>
            </a:r>
            <a:endParaRPr lang="en-US" dirty="0"/>
          </a:p>
        </p:txBody>
      </p:sp>
    </p:spTree>
    <p:extLst>
      <p:ext uri="{BB962C8B-B14F-4D97-AF65-F5344CB8AC3E}">
        <p14:creationId xmlns:p14="http://schemas.microsoft.com/office/powerpoint/2010/main" val="36285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50" fill="hold"/>
                                        <p:tgtEl>
                                          <p:spTgt spid="5"/>
                                        </p:tgtEl>
                                        <p:attrNameLst>
                                          <p:attrName>ppt_x</p:attrName>
                                        </p:attrNameLst>
                                      </p:cBhvr>
                                      <p:tavLst>
                                        <p:tav tm="0">
                                          <p:val>
                                            <p:strVal val="0-#ppt_w/2"/>
                                          </p:val>
                                        </p:tav>
                                        <p:tav tm="100000">
                                          <p:val>
                                            <p:strVal val="#ppt_x"/>
                                          </p:val>
                                        </p:tav>
                                      </p:tavLst>
                                    </p:anim>
                                    <p:anim calcmode="lin" valueType="num">
                                      <p:cBhvr additive="base">
                                        <p:cTn id="12" dur="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wipe(left)">
                                      <p:cBhvr>
                                        <p:cTn id="34" dur="500"/>
                                        <p:tgtEl>
                                          <p:spTgt spid="17">
                                            <p:txEl>
                                              <p:pRg st="0" end="0"/>
                                            </p:txEl>
                                          </p:spTgt>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8">
                                            <p:txEl>
                                              <p:pRg st="0" end="0"/>
                                            </p:txEl>
                                          </p:spTgt>
                                        </p:tgtEl>
                                        <p:attrNameLst>
                                          <p:attrName>style.visibility</p:attrName>
                                        </p:attrNameLst>
                                      </p:cBhvr>
                                      <p:to>
                                        <p:strVal val="visible"/>
                                      </p:to>
                                    </p:set>
                                    <p:animEffect transition="in" filter="wipe(left)">
                                      <p:cBhvr>
                                        <p:cTn id="38" dur="500"/>
                                        <p:tgtEl>
                                          <p:spTgt spid="18">
                                            <p:txEl>
                                              <p:pRg st="0" end="0"/>
                                            </p:txEl>
                                          </p:spTgt>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19">
                                            <p:txEl>
                                              <p:pRg st="0" end="0"/>
                                            </p:txEl>
                                          </p:spTgt>
                                        </p:tgtEl>
                                        <p:attrNameLst>
                                          <p:attrName>style.visibility</p:attrName>
                                        </p:attrNameLst>
                                      </p:cBhvr>
                                      <p:to>
                                        <p:strVal val="visible"/>
                                      </p:to>
                                    </p:set>
                                    <p:animEffect transition="in" filter="wipe(left)">
                                      <p:cBhvr>
                                        <p:cTn id="42" dur="500"/>
                                        <p:tgtEl>
                                          <p:spTgt spid="19">
                                            <p:txEl>
                                              <p:pRg st="0" end="0"/>
                                            </p:txEl>
                                          </p:spTgt>
                                        </p:tgtEl>
                                      </p:cBhvr>
                                    </p:animEffec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20">
                                            <p:txEl>
                                              <p:pRg st="0" end="0"/>
                                            </p:txEl>
                                          </p:spTgt>
                                        </p:tgtEl>
                                        <p:attrNameLst>
                                          <p:attrName>style.visibility</p:attrName>
                                        </p:attrNameLst>
                                      </p:cBhvr>
                                      <p:to>
                                        <p:strVal val="visible"/>
                                      </p:to>
                                    </p:set>
                                    <p:animEffect transition="in" filter="wipe(left)">
                                      <p:cBhvr>
                                        <p:cTn id="46"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2" presetClass="entr" presetSubtype="8"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2" grpId="0"/>
      <p:bldP spid="7" grpId="0" animBg="1"/>
      <p:bldP spid="6" grpId="0" animBg="1"/>
      <p:bldP spid="5" grpId="0"/>
      <p:bldP spid="8" grpId="0"/>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1.png"/><Relationship Id="rId5" Type="http://schemas.openxmlformats.org/officeDocument/2006/relationships/slideLayout" Target="../slideLayouts/slideLayout22.xml"/><Relationship Id="rId10"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127213976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59" r:id="rId3"/>
    <p:sldLayoutId id="2147483671" r:id="rId4"/>
    <p:sldLayoutId id="2147483662" r:id="rId5"/>
    <p:sldLayoutId id="2147483663" r:id="rId6"/>
    <p:sldLayoutId id="2147483666" r:id="rId7"/>
    <p:sldLayoutId id="2147483678" r:id="rId8"/>
    <p:sldLayoutId id="2147483661" r:id="rId9"/>
    <p:sldLayoutId id="2147483667" r:id="rId10"/>
    <p:sldLayoutId id="2147483668" r:id="rId11"/>
    <p:sldLayoutId id="2147483669" r:id="rId12"/>
    <p:sldLayoutId id="2147483670" r:id="rId13"/>
    <p:sldLayoutId id="2147483672" r:id="rId14"/>
    <p:sldLayoutId id="2147483673" r:id="rId15"/>
    <p:sldLayoutId id="2147483675" r:id="rId16"/>
    <p:sldLayoutId id="2147483677" r:id="rId17"/>
  </p:sldLayoutIdLst>
  <p:timing>
    <p:tnLst>
      <p:par>
        <p:cTn id="1" dur="indefinite" restart="never" nodeType="tmRoot"/>
      </p:par>
    </p:tnLst>
  </p:timing>
  <p:hf hd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タイトル プレースホルダー 1"/>
          <p:cNvSpPr>
            <a:spLocks noGrp="1"/>
          </p:cNvSpPr>
          <p:nvPr>
            <p:ph type="title"/>
          </p:nvPr>
        </p:nvSpPr>
        <p:spPr>
          <a:xfrm>
            <a:off x="914321" y="411957"/>
            <a:ext cx="16457772" cy="1059135"/>
          </a:xfrm>
          <a:prstGeom prst="rect">
            <a:avLst/>
          </a:prstGeom>
        </p:spPr>
        <p:txBody>
          <a:bodyPr vert="horz" lIns="163275" tIns="81638" rIns="163275" bIns="81638" rtlCol="0" anchor="ctr">
            <a:noAutofit/>
          </a:bodyPr>
          <a:lstStyle/>
          <a:p>
            <a:r>
              <a:rPr lang="en-US" altLang="ja-JP" dirty="0" smtClean="0"/>
              <a:t>Master Title</a:t>
            </a:r>
            <a:endParaRPr lang="en-US" dirty="0"/>
          </a:p>
        </p:txBody>
      </p:sp>
      <p:sp>
        <p:nvSpPr>
          <p:cNvPr id="3" name="テキスト プレースホルダー 2"/>
          <p:cNvSpPr>
            <a:spLocks noGrp="1"/>
          </p:cNvSpPr>
          <p:nvPr>
            <p:ph type="body" idx="1"/>
          </p:nvPr>
        </p:nvSpPr>
        <p:spPr>
          <a:xfrm>
            <a:off x="914321" y="1975149"/>
            <a:ext cx="16457772" cy="7214098"/>
          </a:xfrm>
          <a:prstGeom prst="rect">
            <a:avLst/>
          </a:prstGeom>
        </p:spPr>
        <p:txBody>
          <a:bodyPr vert="horz" lIns="163275" tIns="81638" rIns="163275" bIns="81638" rtlCol="0">
            <a:normAutofit/>
          </a:bodyPr>
          <a:lstStyle/>
          <a:p>
            <a:pPr lvl="0"/>
            <a:r>
              <a:rPr lang="en-US" altLang="ja-JP" dirty="0" smtClean="0"/>
              <a:t>Master Text</a:t>
            </a:r>
            <a:endParaRPr lang="en-US" dirty="0"/>
          </a:p>
        </p:txBody>
      </p:sp>
      <p:sp>
        <p:nvSpPr>
          <p:cNvPr id="4" name="日付プレースホルダー 3"/>
          <p:cNvSpPr>
            <a:spLocks noGrp="1"/>
          </p:cNvSpPr>
          <p:nvPr>
            <p:ph type="dt" sz="half" idx="2"/>
          </p:nvPr>
        </p:nvSpPr>
        <p:spPr>
          <a:xfrm>
            <a:off x="914321" y="9534526"/>
            <a:ext cx="4266830" cy="547688"/>
          </a:xfrm>
          <a:prstGeom prst="rect">
            <a:avLst/>
          </a:prstGeom>
        </p:spPr>
        <p:txBody>
          <a:bodyPr vert="horz" lIns="163275" tIns="81638" rIns="163275" bIns="81638" rtlCol="0" anchor="ctr"/>
          <a:lstStyle>
            <a:lvl1pPr algn="l">
              <a:defRPr sz="2100">
                <a:solidFill>
                  <a:schemeClr val="tx1">
                    <a:tint val="75000"/>
                  </a:schemeClr>
                </a:solidFill>
              </a:defRPr>
            </a:lvl1pPr>
          </a:lstStyle>
          <a:p>
            <a:fld id="{AF1C836A-9FCA-458F-99FA-C7D60BED9CD6}" type="datetime1">
              <a:rPr lang="en-US" smtClean="0"/>
              <a:t>6/25/2014</a:t>
            </a:fld>
            <a:endParaRPr lang="en-US"/>
          </a:p>
        </p:txBody>
      </p:sp>
      <p:sp>
        <p:nvSpPr>
          <p:cNvPr id="5" name="フッター プレースホルダー 4"/>
          <p:cNvSpPr>
            <a:spLocks noGrp="1"/>
          </p:cNvSpPr>
          <p:nvPr>
            <p:ph type="ftr" sz="quarter" idx="3"/>
          </p:nvPr>
        </p:nvSpPr>
        <p:spPr>
          <a:xfrm>
            <a:off x="6247858" y="9534526"/>
            <a:ext cx="5790697" cy="547688"/>
          </a:xfrm>
          <a:prstGeom prst="rect">
            <a:avLst/>
          </a:prstGeom>
        </p:spPr>
        <p:txBody>
          <a:bodyPr vert="horz" lIns="163275" tIns="81638" rIns="163275" bIns="81638" rtlCol="0" anchor="ctr"/>
          <a:lstStyle>
            <a:lvl1pPr algn="ctr">
              <a:defRPr sz="2100">
                <a:solidFill>
                  <a:schemeClr val="tx1">
                    <a:tint val="75000"/>
                  </a:schemeClr>
                </a:solidFill>
              </a:defRPr>
            </a:lvl1pPr>
          </a:lstStyle>
          <a:p>
            <a:r>
              <a:rPr lang="en-US" smtClean="0"/>
              <a:t>The Power of PowerPoint – http://thepopp.com</a:t>
            </a:r>
            <a:endParaRPr lang="en-US"/>
          </a:p>
        </p:txBody>
      </p:sp>
      <p:sp>
        <p:nvSpPr>
          <p:cNvPr id="6" name="スライド番号プレースホルダー 5"/>
          <p:cNvSpPr>
            <a:spLocks noGrp="1"/>
          </p:cNvSpPr>
          <p:nvPr>
            <p:ph type="sldNum" sz="quarter" idx="4"/>
          </p:nvPr>
        </p:nvSpPr>
        <p:spPr>
          <a:xfrm>
            <a:off x="13105263" y="9534526"/>
            <a:ext cx="4266830" cy="547688"/>
          </a:xfrm>
          <a:prstGeom prst="rect">
            <a:avLst/>
          </a:prstGeom>
        </p:spPr>
        <p:txBody>
          <a:bodyPr vert="horz" lIns="163275" tIns="81638" rIns="163275" bIns="81638" rtlCol="0" anchor="ctr"/>
          <a:lstStyle>
            <a:lvl1pPr algn="r">
              <a:defRPr sz="2100">
                <a:solidFill>
                  <a:schemeClr val="tx1">
                    <a:tint val="75000"/>
                  </a:schemeClr>
                </a:solidFill>
              </a:defRPr>
            </a:lvl1pPr>
          </a:lstStyle>
          <a:p>
            <a:fld id="{4DD2DA67-16D1-416E-90B8-EEE34644D6D9}" type="slidenum">
              <a:rPr lang="en-US" smtClean="0"/>
              <a:t>‹#›</a:t>
            </a:fld>
            <a:endParaRPr lang="en-US"/>
          </a:p>
        </p:txBody>
      </p:sp>
    </p:spTree>
    <p:extLst>
      <p:ext uri="{BB962C8B-B14F-4D97-AF65-F5344CB8AC3E}">
        <p14:creationId xmlns:p14="http://schemas.microsoft.com/office/powerpoint/2010/main" val="2035267187"/>
      </p:ext>
    </p:extLst>
  </p:cSld>
  <p:clrMap bg1="lt1" tx1="dk1" bg2="lt2" tx2="dk2" accent1="accent1" accent2="accent2" accent3="accent3" accent4="accent4" accent5="accent5" accent6="accent6" hlink="hlink" folHlink="folHlink"/>
  <p:sldLayoutIdLst>
    <p:sldLayoutId id="2147483656" r:id="rId1"/>
    <p:sldLayoutId id="2147483658" r:id="rId2"/>
    <p:sldLayoutId id="2147483682" r:id="rId3"/>
    <p:sldLayoutId id="2147483674" r:id="rId4"/>
    <p:sldLayoutId id="2147483681" r:id="rId5"/>
    <p:sldLayoutId id="2147483664" r:id="rId6"/>
    <p:sldLayoutId id="2147483676" r:id="rId7"/>
    <p:sldLayoutId id="2147483679" r:id="rId8"/>
    <p:sldLayoutId id="2147483704" r:id="rId9"/>
  </p:sldLayoutIdLst>
  <p:timing>
    <p:tnLst>
      <p:par>
        <p:cTn id="1" dur="indefinite" restart="never" nodeType="tmRoot"/>
      </p:par>
    </p:tnLst>
  </p:timing>
  <p:hf sldNum="0" hdr="0" ftr="0" dt="0"/>
  <p:txStyles>
    <p:titleStyle>
      <a:lvl1pPr algn="ctr" defTabSz="1632753" rtl="0" eaLnBrk="1" latinLnBrk="0" hangingPunct="1">
        <a:spcBef>
          <a:spcPct val="0"/>
        </a:spcBef>
        <a:buNone/>
        <a:defRPr sz="8000" kern="1200" baseline="0">
          <a:solidFill>
            <a:schemeClr val="tx1"/>
          </a:solidFill>
          <a:latin typeface="+mj-lt"/>
          <a:ea typeface="Roboto Thin" pitchFamily="2" charset="0"/>
          <a:cs typeface="Clear Sans Thin" panose="020B0203030202020304" pitchFamily="34" charset="0"/>
        </a:defRPr>
      </a:lvl1pPr>
    </p:titleStyle>
    <p:body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632753" rtl="0" eaLnBrk="1" latinLnBrk="0" hangingPunct="1">
        <a:defRPr sz="3200" kern="1200">
          <a:solidFill>
            <a:schemeClr val="tx1"/>
          </a:solidFill>
          <a:latin typeface="+mn-lt"/>
          <a:ea typeface="+mn-ea"/>
          <a:cs typeface="+mn-cs"/>
        </a:defRPr>
      </a:lvl1pPr>
      <a:lvl2pPr marL="816376" algn="l" defTabSz="1632753" rtl="0" eaLnBrk="1" latinLnBrk="0" hangingPunct="1">
        <a:defRPr sz="3200" kern="1200">
          <a:solidFill>
            <a:schemeClr val="tx1"/>
          </a:solidFill>
          <a:latin typeface="+mn-lt"/>
          <a:ea typeface="+mn-ea"/>
          <a:cs typeface="+mn-cs"/>
        </a:defRPr>
      </a:lvl2pPr>
      <a:lvl3pPr marL="1632753" algn="l" defTabSz="1632753" rtl="0" eaLnBrk="1" latinLnBrk="0" hangingPunct="1">
        <a:defRPr sz="3200" kern="1200">
          <a:solidFill>
            <a:schemeClr val="tx1"/>
          </a:solidFill>
          <a:latin typeface="+mn-lt"/>
          <a:ea typeface="+mn-ea"/>
          <a:cs typeface="+mn-cs"/>
        </a:defRPr>
      </a:lvl3pPr>
      <a:lvl4pPr marL="2449129" algn="l" defTabSz="1632753" rtl="0" eaLnBrk="1" latinLnBrk="0" hangingPunct="1">
        <a:defRPr sz="3200" kern="1200">
          <a:solidFill>
            <a:schemeClr val="tx1"/>
          </a:solidFill>
          <a:latin typeface="+mn-lt"/>
          <a:ea typeface="+mn-ea"/>
          <a:cs typeface="+mn-cs"/>
        </a:defRPr>
      </a:lvl4pPr>
      <a:lvl5pPr marL="3265505" algn="l" defTabSz="1632753" rtl="0" eaLnBrk="1" latinLnBrk="0" hangingPunct="1">
        <a:defRPr sz="3200" kern="1200">
          <a:solidFill>
            <a:schemeClr val="tx1"/>
          </a:solidFill>
          <a:latin typeface="+mn-lt"/>
          <a:ea typeface="+mn-ea"/>
          <a:cs typeface="+mn-cs"/>
        </a:defRPr>
      </a:lvl5pPr>
      <a:lvl6pPr marL="4081882" algn="l" defTabSz="1632753" rtl="0" eaLnBrk="1" latinLnBrk="0" hangingPunct="1">
        <a:defRPr sz="3200" kern="1200">
          <a:solidFill>
            <a:schemeClr val="tx1"/>
          </a:solidFill>
          <a:latin typeface="+mn-lt"/>
          <a:ea typeface="+mn-ea"/>
          <a:cs typeface="+mn-cs"/>
        </a:defRPr>
      </a:lvl6pPr>
      <a:lvl7pPr marL="4898258" algn="l" defTabSz="1632753" rtl="0" eaLnBrk="1" latinLnBrk="0" hangingPunct="1">
        <a:defRPr sz="3200" kern="1200">
          <a:solidFill>
            <a:schemeClr val="tx1"/>
          </a:solidFill>
          <a:latin typeface="+mn-lt"/>
          <a:ea typeface="+mn-ea"/>
          <a:cs typeface="+mn-cs"/>
        </a:defRPr>
      </a:lvl7pPr>
      <a:lvl8pPr marL="5714634" algn="l" defTabSz="1632753" rtl="0" eaLnBrk="1" latinLnBrk="0" hangingPunct="1">
        <a:defRPr sz="3200" kern="1200">
          <a:solidFill>
            <a:schemeClr val="tx1"/>
          </a:solidFill>
          <a:latin typeface="+mn-lt"/>
          <a:ea typeface="+mn-ea"/>
          <a:cs typeface="+mn-cs"/>
        </a:defRPr>
      </a:lvl8pPr>
      <a:lvl9pPr marL="6531011" algn="l" defTabSz="1632753"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Alphard PowerPoint Template</a:t>
            </a:r>
            <a:endParaRPr lang="en-US" dirty="0"/>
          </a:p>
        </p:txBody>
      </p:sp>
      <p:sp>
        <p:nvSpPr>
          <p:cNvPr id="9" name="テキスト プレースホルダー 8"/>
          <p:cNvSpPr>
            <a:spLocks noGrp="1"/>
          </p:cNvSpPr>
          <p:nvPr>
            <p:ph type="body" sz="quarter" idx="13"/>
          </p:nvPr>
        </p:nvSpPr>
        <p:spPr/>
        <p:txBody>
          <a:bodyPr>
            <a:normAutofit/>
          </a:bodyPr>
          <a:lstStyle/>
          <a:p>
            <a:r>
              <a:rPr lang="en-US" dirty="0" smtClean="0"/>
              <a:t>Jun Akizaki – The Power of PowerPoint</a:t>
            </a:r>
            <a:br>
              <a:rPr lang="en-US" dirty="0" smtClean="0"/>
            </a:br>
            <a:r>
              <a:rPr lang="en-US" dirty="0" smtClean="0"/>
              <a:t>http://thepopp.com</a:t>
            </a:r>
            <a:endParaRPr lang="en-US" dirty="0"/>
          </a:p>
        </p:txBody>
      </p:sp>
    </p:spTree>
    <p:extLst>
      <p:ext uri="{BB962C8B-B14F-4D97-AF65-F5344CB8AC3E}">
        <p14:creationId xmlns:p14="http://schemas.microsoft.com/office/powerpoint/2010/main" val="87726988"/>
      </p:ext>
    </p:extLst>
  </p:cSld>
  <p:clrMapOvr>
    <a:masterClrMapping/>
  </p:clrMapOvr>
  <mc:AlternateContent xmlns:mc="http://schemas.openxmlformats.org/markup-compatibility/2006" xmlns:p14="http://schemas.microsoft.com/office/powerpoint/2010/main">
    <mc:Choice Requires="p14">
      <p:transition spd="med" p14:dur="700" advTm="5334">
        <p:fade/>
      </p:transition>
    </mc:Choice>
    <mc:Fallback xmlns="">
      <p:transition spd="med" advTm="5334">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3"/>
          </p:nvPr>
        </p:nvSpPr>
        <p:spPr/>
        <p:txBody>
          <a:bodyPr/>
          <a:lstStyle/>
          <a:p>
            <a:r>
              <a:rPr lang="en-US" dirty="0"/>
              <a:t>Change before you have </a:t>
            </a:r>
            <a:r>
              <a:rPr lang="en-US" dirty="0" smtClean="0"/>
              <a:t>to!</a:t>
            </a:r>
            <a:endParaRPr lang="en-US" dirty="0"/>
          </a:p>
        </p:txBody>
      </p:sp>
      <p:sp>
        <p:nvSpPr>
          <p:cNvPr id="4" name="テキスト プレースホルダー 3"/>
          <p:cNvSpPr>
            <a:spLocks noGrp="1"/>
          </p:cNvSpPr>
          <p:nvPr>
            <p:ph type="body" sz="quarter" idx="18"/>
          </p:nvPr>
        </p:nvSpPr>
        <p:spPr/>
        <p:txBody>
          <a:bodyPr/>
          <a:lstStyle/>
          <a:p>
            <a:r>
              <a:rPr lang="en-US" dirty="0" smtClean="0"/>
              <a:t>The world is keep changing. Don’t stay here.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544980468"/>
      </p:ext>
    </p:extLst>
  </p:cSld>
  <p:clrMapOvr>
    <a:masterClrMapping/>
  </p:clrMapOvr>
  <mc:AlternateContent xmlns:mc="http://schemas.openxmlformats.org/markup-compatibility/2006" xmlns:p14="http://schemas.microsoft.com/office/powerpoint/2010/main">
    <mc:Choice Requires="p14">
      <p:transition spd="slow" p14:dur="1200" advTm="2405">
        <p14:flip dir="r"/>
      </p:transition>
    </mc:Choice>
    <mc:Fallback xmlns="">
      <p:transition spd="slow" advTm="2405">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New Proposal</a:t>
            </a:r>
            <a:endParaRPr lang="en-US" dirty="0"/>
          </a:p>
        </p:txBody>
      </p:sp>
      <p:sp>
        <p:nvSpPr>
          <p:cNvPr id="9" name="テキスト プレースホルダー 8"/>
          <p:cNvSpPr>
            <a:spLocks noGrp="1"/>
          </p:cNvSpPr>
          <p:nvPr>
            <p:ph type="body" sz="quarter" idx="13"/>
          </p:nvPr>
        </p:nvSpPr>
        <p:spPr/>
        <p:txBody>
          <a:bodyPr/>
          <a:lstStyle/>
          <a:p>
            <a:r>
              <a:rPr lang="en-US" dirty="0" smtClean="0"/>
              <a:t>How to change the world</a:t>
            </a:r>
            <a:endParaRPr lang="en-US" dirty="0"/>
          </a:p>
        </p:txBody>
      </p:sp>
      <p:sp>
        <p:nvSpPr>
          <p:cNvPr id="10" name="テキスト プレースホルダー 9"/>
          <p:cNvSpPr>
            <a:spLocks noGrp="1"/>
          </p:cNvSpPr>
          <p:nvPr>
            <p:ph type="body" sz="quarter" idx="14"/>
          </p:nvPr>
        </p:nvSpPr>
        <p:spPr/>
        <p:txBody>
          <a:bodyPr/>
          <a:lstStyle/>
          <a:p>
            <a:r>
              <a:rPr lang="en-US" dirty="0" smtClean="0"/>
              <a:t>Section 2</a:t>
            </a:r>
            <a:endParaRPr lang="en-US" dirty="0"/>
          </a:p>
        </p:txBody>
      </p:sp>
    </p:spTree>
    <p:extLst>
      <p:ext uri="{BB962C8B-B14F-4D97-AF65-F5344CB8AC3E}">
        <p14:creationId xmlns:p14="http://schemas.microsoft.com/office/powerpoint/2010/main" val="3967774720"/>
      </p:ext>
    </p:extLst>
  </p:cSld>
  <p:clrMapOvr>
    <a:masterClrMapping/>
  </p:clrMapOvr>
  <p:transition spd="slow" advTm="1648">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0" name="タイトル 9"/>
          <p:cNvSpPr>
            <a:spLocks noGrp="1"/>
          </p:cNvSpPr>
          <p:nvPr>
            <p:ph type="title"/>
          </p:nvPr>
        </p:nvSpPr>
        <p:spPr/>
        <p:txBody>
          <a:bodyPr/>
          <a:lstStyle/>
          <a:p>
            <a:r>
              <a:rPr lang="en-US" dirty="0" smtClean="0"/>
              <a:t>Concept</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12</a:t>
            </a:fld>
            <a:endParaRPr lang="en-US" dirty="0"/>
          </a:p>
        </p:txBody>
      </p:sp>
      <p:sp>
        <p:nvSpPr>
          <p:cNvPr id="12" name="テキスト プレースホルダー 11"/>
          <p:cNvSpPr>
            <a:spLocks noGrp="1"/>
          </p:cNvSpPr>
          <p:nvPr>
            <p:ph type="body" sz="quarter" idx="14"/>
          </p:nvPr>
        </p:nvSpPr>
        <p:spPr/>
        <p:txBody>
          <a:bodyPr/>
          <a:lstStyle/>
          <a:p>
            <a:r>
              <a:rPr lang="en-US" dirty="0" smtClean="0"/>
              <a:t>All poeople together!</a:t>
            </a:r>
            <a:endParaRPr lang="en-US" dirty="0"/>
          </a:p>
        </p:txBody>
      </p:sp>
      <p:sp>
        <p:nvSpPr>
          <p:cNvPr id="13" name="テキスト プレースホルダー 12"/>
          <p:cNvSpPr>
            <a:spLocks noGrp="1"/>
          </p:cNvSpPr>
          <p:nvPr>
            <p:ph type="body" sz="quarter" idx="15"/>
          </p:nvPr>
        </p:nvSpPr>
        <p:spPr/>
        <p:txBody>
          <a:bodyPr>
            <a:normAutofit lnSpcReduction="10000"/>
          </a:bodyPr>
          <a:lstStyle/>
          <a:p>
            <a:r>
              <a:rPr lang="en-US" dirty="0"/>
              <a:t>Vis cu dolores molestie. Habeo facer aeque his te, fierent consequat has ut. Usu volumus assueverit ne. Eam dicta simul admodum ad, eum corpora mandamus iracundia cu, eius nulla viris nam an. Iriure oporteat eum ne.</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49366472"/>
      </p:ext>
    </p:extLst>
  </p:cSld>
  <p:clrMapOvr>
    <a:masterClrMapping/>
  </p:clrMapOvr>
  <p:transition spd="slow" advTm="2699">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Background</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13</a:t>
            </a:fld>
            <a:endParaRPr lang="en-US" dirty="0"/>
          </a:p>
        </p:txBody>
      </p:sp>
      <p:sp>
        <p:nvSpPr>
          <p:cNvPr id="11" name="テキスト プレースホルダー 10"/>
          <p:cNvSpPr>
            <a:spLocks noGrp="1"/>
          </p:cNvSpPr>
          <p:nvPr>
            <p:ph type="body" sz="quarter" idx="15"/>
          </p:nvPr>
        </p:nvSpPr>
        <p:spPr/>
        <p:txBody>
          <a:bodyPr/>
          <a:lstStyle/>
          <a:p>
            <a:r>
              <a:rPr lang="en-US" dirty="0" smtClean="0"/>
              <a:t>High level technology</a:t>
            </a:r>
            <a:endParaRPr lang="en-US" dirty="0"/>
          </a:p>
        </p:txBody>
      </p:sp>
      <p:sp>
        <p:nvSpPr>
          <p:cNvPr id="12" name="テキスト プレースホルダー 11"/>
          <p:cNvSpPr>
            <a:spLocks noGrp="1"/>
          </p:cNvSpPr>
          <p:nvPr>
            <p:ph type="body" sz="quarter" idx="16"/>
          </p:nvPr>
        </p:nvSpPr>
        <p:spPr/>
        <p:txBody>
          <a:bodyPr/>
          <a:lstStyle/>
          <a:p>
            <a:r>
              <a:rPr lang="en-US" dirty="0"/>
              <a:t>Lorem ipsum dolor sit amet, homero dignissim voluptatibus ea vim, cu labores aliquando similique mei. Et viderer nominavi cum, vis tale meliore albucius eu. Aeque integre patrioque vis an, sea at scriptorem adversarium. Rebum autem deserunt te nec, ius id essent tritani. Ea ubique partiendo vis. Te quo noster aeterno recusabo.</a:t>
            </a:r>
          </a:p>
        </p:txBody>
      </p:sp>
      <p:sp>
        <p:nvSpPr>
          <p:cNvPr id="13" name="テキスト プレースホルダー 12"/>
          <p:cNvSpPr>
            <a:spLocks noGrp="1"/>
          </p:cNvSpPr>
          <p:nvPr>
            <p:ph type="body" sz="quarter" idx="17"/>
          </p:nvPr>
        </p:nvSpPr>
        <p:spPr/>
        <p:txBody>
          <a:bodyPr/>
          <a:lstStyle/>
          <a:p>
            <a:r>
              <a:rPr lang="en-US" dirty="0" smtClean="0"/>
              <a:t>Huge amout of knowledge base</a:t>
            </a:r>
            <a:endParaRPr lang="en-US" dirty="0"/>
          </a:p>
        </p:txBody>
      </p:sp>
      <p:sp>
        <p:nvSpPr>
          <p:cNvPr id="14" name="テキスト プレースホルダー 13"/>
          <p:cNvSpPr>
            <a:spLocks noGrp="1"/>
          </p:cNvSpPr>
          <p:nvPr>
            <p:ph type="body" sz="quarter" idx="18"/>
          </p:nvPr>
        </p:nvSpPr>
        <p:spPr/>
        <p:txBody>
          <a:bodyPr/>
          <a:lstStyle/>
          <a:p>
            <a:r>
              <a:rPr lang="en-US" dirty="0"/>
              <a:t>Appareat eloquentiam no mea, nullam menandri definitiones ne pri, qui cu mazim constituam. At nec facer summo splendide, mazim vulputate mel et. Ut dolor voluptua usu. Ne nonumes delicatissimi eam, te case debitis facilis eam, viderer vocibus erroribus vix te. Vero corpora suscipit est et, no vis idque conceptam. Maiorum nominati at nec, suas scriptorem eam no.</a:t>
            </a:r>
          </a:p>
        </p:txBody>
      </p:sp>
    </p:spTree>
    <p:extLst>
      <p:ext uri="{BB962C8B-B14F-4D97-AF65-F5344CB8AC3E}">
        <p14:creationId xmlns:p14="http://schemas.microsoft.com/office/powerpoint/2010/main" val="3797363662"/>
      </p:ext>
    </p:extLst>
  </p:cSld>
  <p:clrMapOvr>
    <a:masterClrMapping/>
  </p:clrMapOvr>
  <p:transition spd="slow" advTm="4071">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9"/>
          </p:nvPr>
        </p:nvSpPr>
        <p:spPr/>
        <p:txBody>
          <a:bodyPr>
            <a:normAutofit fontScale="92500"/>
          </a:bodyPr>
          <a:lstStyle/>
          <a:p>
            <a:r>
              <a:rPr lang="en-US" dirty="0"/>
              <a:t>Eius saepe doming has an, ponderum iracundia rationibus sit cu, mei homero fastidii ex. </a:t>
            </a:r>
          </a:p>
        </p:txBody>
      </p:sp>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4 pillars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14</a:t>
            </a:fld>
            <a:endParaRPr lang="en-US" dirty="0"/>
          </a:p>
        </p:txBody>
      </p:sp>
      <p:sp>
        <p:nvSpPr>
          <p:cNvPr id="12" name="テキスト プレースホルダー 11"/>
          <p:cNvSpPr>
            <a:spLocks noGrp="1"/>
          </p:cNvSpPr>
          <p:nvPr>
            <p:ph type="body" sz="quarter" idx="17"/>
          </p:nvPr>
        </p:nvSpPr>
        <p:spPr/>
        <p:txBody>
          <a:bodyPr>
            <a:normAutofit fontScale="92500"/>
          </a:bodyPr>
          <a:lstStyle/>
          <a:p>
            <a:r>
              <a:rPr lang="en-US" dirty="0"/>
              <a:t>Eius saepe doming has an, ponderum iracundia rationibus sit cu, mei homero fastidii ex. </a:t>
            </a:r>
          </a:p>
        </p:txBody>
      </p:sp>
      <p:sp>
        <p:nvSpPr>
          <p:cNvPr id="13" name="テキスト プレースホルダー 12"/>
          <p:cNvSpPr>
            <a:spLocks noGrp="1"/>
          </p:cNvSpPr>
          <p:nvPr>
            <p:ph type="body" sz="quarter" idx="18"/>
          </p:nvPr>
        </p:nvSpPr>
        <p:spPr/>
        <p:txBody>
          <a:bodyPr>
            <a:normAutofit fontScale="92500"/>
          </a:bodyPr>
          <a:lstStyle/>
          <a:p>
            <a:r>
              <a:rPr lang="en-US" dirty="0"/>
              <a:t>Eum ex accumsan contentiones, eam eu tantas prompta tractatos, velit gubergren no vis</a:t>
            </a:r>
            <a:r>
              <a:rPr lang="en-US" dirty="0" smtClean="0"/>
              <a:t>.</a:t>
            </a:r>
            <a:endParaRPr lang="en-US" dirty="0"/>
          </a:p>
        </p:txBody>
      </p:sp>
      <p:sp>
        <p:nvSpPr>
          <p:cNvPr id="15" name="テキスト プレースホルダー 14"/>
          <p:cNvSpPr>
            <a:spLocks noGrp="1"/>
          </p:cNvSpPr>
          <p:nvPr>
            <p:ph type="body" sz="quarter" idx="20"/>
          </p:nvPr>
        </p:nvSpPr>
        <p:spPr/>
        <p:txBody>
          <a:bodyPr>
            <a:normAutofit fontScale="92500"/>
          </a:bodyPr>
          <a:lstStyle/>
          <a:p>
            <a:r>
              <a:rPr lang="en-US" dirty="0"/>
              <a:t>Eum ex accumsan contentiones, eam eu tantas prompta tractatos, velit gubergren no vis.</a:t>
            </a:r>
          </a:p>
        </p:txBody>
      </p:sp>
      <p:sp>
        <p:nvSpPr>
          <p:cNvPr id="16" name="テキスト プレースホルダー 15"/>
          <p:cNvSpPr>
            <a:spLocks noGrp="1"/>
          </p:cNvSpPr>
          <p:nvPr>
            <p:ph type="body" sz="quarter" idx="21"/>
          </p:nvPr>
        </p:nvSpPr>
        <p:spPr/>
        <p:txBody>
          <a:bodyPr/>
          <a:lstStyle/>
          <a:p>
            <a:r>
              <a:rPr lang="en-US" dirty="0" smtClean="0"/>
              <a:t>Organize</a:t>
            </a:r>
            <a:endParaRPr lang="en-US" dirty="0"/>
          </a:p>
        </p:txBody>
      </p:sp>
      <p:sp>
        <p:nvSpPr>
          <p:cNvPr id="17" name="テキスト プレースホルダー 16"/>
          <p:cNvSpPr>
            <a:spLocks noGrp="1"/>
          </p:cNvSpPr>
          <p:nvPr>
            <p:ph type="body" sz="quarter" idx="22"/>
          </p:nvPr>
        </p:nvSpPr>
        <p:spPr/>
        <p:txBody>
          <a:bodyPr/>
          <a:lstStyle/>
          <a:p>
            <a:r>
              <a:rPr lang="en-US" dirty="0" smtClean="0"/>
              <a:t>Orbit</a:t>
            </a:r>
            <a:endParaRPr lang="en-US" dirty="0"/>
          </a:p>
        </p:txBody>
      </p:sp>
      <p:sp>
        <p:nvSpPr>
          <p:cNvPr id="18" name="テキスト プレースホルダー 17"/>
          <p:cNvSpPr>
            <a:spLocks noGrp="1"/>
          </p:cNvSpPr>
          <p:nvPr>
            <p:ph type="body" sz="quarter" idx="23"/>
          </p:nvPr>
        </p:nvSpPr>
        <p:spPr/>
        <p:txBody>
          <a:bodyPr/>
          <a:lstStyle/>
          <a:p>
            <a:r>
              <a:rPr lang="en-US" dirty="0" smtClean="0"/>
              <a:t>Origin</a:t>
            </a:r>
            <a:endParaRPr lang="en-US" dirty="0"/>
          </a:p>
        </p:txBody>
      </p:sp>
      <p:sp>
        <p:nvSpPr>
          <p:cNvPr id="19" name="テキスト プレースホルダー 18"/>
          <p:cNvSpPr>
            <a:spLocks noGrp="1"/>
          </p:cNvSpPr>
          <p:nvPr>
            <p:ph type="body" sz="quarter" idx="24"/>
          </p:nvPr>
        </p:nvSpPr>
        <p:spPr/>
        <p:txBody>
          <a:bodyPr/>
          <a:lstStyle/>
          <a:p>
            <a:r>
              <a:rPr lang="en-US" dirty="0" smtClean="0"/>
              <a:t>Optimize</a:t>
            </a:r>
            <a:endParaRPr lang="en-US" dirty="0"/>
          </a:p>
        </p:txBody>
      </p:sp>
    </p:spTree>
    <p:extLst>
      <p:ext uri="{BB962C8B-B14F-4D97-AF65-F5344CB8AC3E}">
        <p14:creationId xmlns:p14="http://schemas.microsoft.com/office/powerpoint/2010/main" val="363423206"/>
      </p:ext>
    </p:extLst>
  </p:cSld>
  <p:clrMapOvr>
    <a:masterClrMapping/>
  </p:clrMapOvr>
  <p:transition spd="slow" advTm="7001">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4" name="タイトル 13"/>
          <p:cNvSpPr>
            <a:spLocks noGrp="1"/>
          </p:cNvSpPr>
          <p:nvPr>
            <p:ph type="title"/>
          </p:nvPr>
        </p:nvSpPr>
        <p:spPr/>
        <p:txBody>
          <a:bodyPr/>
          <a:lstStyle/>
          <a:p>
            <a:r>
              <a:rPr lang="en-US" dirty="0" smtClean="0"/>
              <a:t>Purpose and goal</a:t>
            </a:r>
            <a:endParaRPr lang="en-US" dirty="0"/>
          </a:p>
        </p:txBody>
      </p:sp>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15</a:t>
            </a:fld>
            <a:endParaRPr lang="en-US" dirty="0"/>
          </a:p>
        </p:txBody>
      </p:sp>
      <p:sp>
        <p:nvSpPr>
          <p:cNvPr id="16" name="テキスト プレースホルダー 15"/>
          <p:cNvSpPr>
            <a:spLocks noGrp="1"/>
          </p:cNvSpPr>
          <p:nvPr>
            <p:ph type="body" sz="quarter" idx="14"/>
          </p:nvPr>
        </p:nvSpPr>
        <p:spPr/>
        <p:txBody>
          <a:bodyPr/>
          <a:lstStyle/>
          <a:p>
            <a:r>
              <a:rPr lang="en-US" dirty="0" smtClean="0"/>
              <a:t>Purpose</a:t>
            </a:r>
            <a:endParaRPr lang="en-US" dirty="0"/>
          </a:p>
        </p:txBody>
      </p:sp>
      <p:sp>
        <p:nvSpPr>
          <p:cNvPr id="17" name="テキスト プレースホルダー 16"/>
          <p:cNvSpPr>
            <a:spLocks noGrp="1"/>
          </p:cNvSpPr>
          <p:nvPr>
            <p:ph type="body" sz="quarter" idx="15"/>
          </p:nvPr>
        </p:nvSpPr>
        <p:spPr/>
        <p:txBody>
          <a:bodyPr/>
          <a:lstStyle/>
          <a:p>
            <a:r>
              <a:rPr lang="en-US" dirty="0"/>
              <a:t>Vis cu dolores molestie. Habeo facer aeque his te, fierent consequat has ut. </a:t>
            </a:r>
            <a:r>
              <a:rPr lang="en-US" dirty="0">
                <a:latin typeface="Clear Sans" panose="020B0503030202020304" pitchFamily="34" charset="0"/>
                <a:cs typeface="Clear Sans" panose="020B0503030202020304" pitchFamily="34" charset="0"/>
              </a:rPr>
              <a:t>Usu volumus assueverit ne</a:t>
            </a:r>
            <a:r>
              <a:rPr lang="en-US" dirty="0"/>
              <a:t>. Eam dicta simul admodum ad, eum corpora mandamus iracundia cu, eius nulla viris nam an. Iriure oporteat eum ne.</a:t>
            </a:r>
          </a:p>
          <a:p>
            <a:endParaRPr lang="en-US" dirty="0"/>
          </a:p>
        </p:txBody>
      </p:sp>
      <p:sp>
        <p:nvSpPr>
          <p:cNvPr id="19" name="テキスト プレースホルダー 18"/>
          <p:cNvSpPr>
            <a:spLocks noGrp="1"/>
          </p:cNvSpPr>
          <p:nvPr>
            <p:ph type="body" sz="quarter" idx="17"/>
          </p:nvPr>
        </p:nvSpPr>
        <p:spPr/>
        <p:txBody>
          <a:bodyPr/>
          <a:lstStyle/>
          <a:p>
            <a:r>
              <a:rPr lang="en-US" dirty="0" smtClean="0"/>
              <a:t>Goal</a:t>
            </a:r>
            <a:endParaRPr lang="en-US" dirty="0"/>
          </a:p>
        </p:txBody>
      </p:sp>
      <p:sp>
        <p:nvSpPr>
          <p:cNvPr id="20" name="テキスト プレースホルダー 19"/>
          <p:cNvSpPr>
            <a:spLocks noGrp="1"/>
          </p:cNvSpPr>
          <p:nvPr>
            <p:ph type="body" sz="quarter" idx="18"/>
          </p:nvPr>
        </p:nvSpPr>
        <p:spPr/>
        <p:txBody>
          <a:bodyPr>
            <a:normAutofit/>
          </a:bodyPr>
          <a:lstStyle/>
          <a:p>
            <a:r>
              <a:rPr lang="en-US" dirty="0"/>
              <a:t>Appareat eloquentiam no mea, nullam menandri definitiones ne pri, qui cu mazim constituam. At nec facer summo splendide, mazim vulputate mel et. Ut dolor voluptua usu. Ne nonumes delicatissimi eam, te case debitis facilis eam, </a:t>
            </a:r>
            <a:r>
              <a:rPr lang="en-US" dirty="0">
                <a:latin typeface="Clear Sans" panose="020B0503030202020304" pitchFamily="34" charset="0"/>
                <a:cs typeface="Clear Sans" panose="020B0503030202020304" pitchFamily="34" charset="0"/>
              </a:rPr>
              <a:t>viderer vocibus erroribus vix te</a:t>
            </a:r>
            <a:r>
              <a:rPr lang="en-US" dirty="0"/>
              <a:t>. </a:t>
            </a:r>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Tree>
    <p:extLst>
      <p:ext uri="{BB962C8B-B14F-4D97-AF65-F5344CB8AC3E}">
        <p14:creationId xmlns:p14="http://schemas.microsoft.com/office/powerpoint/2010/main" val="2304971604"/>
      </p:ext>
    </p:extLst>
  </p:cSld>
  <p:clrMapOvr>
    <a:masterClrMapping/>
  </p:clrMapOvr>
  <p:transition spd="slow" advTm="4036">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9" name="タイトル 18"/>
          <p:cNvSpPr>
            <a:spLocks noGrp="1"/>
          </p:cNvSpPr>
          <p:nvPr>
            <p:ph type="title"/>
          </p:nvPr>
        </p:nvSpPr>
        <p:spPr/>
        <p:txBody>
          <a:bodyPr/>
          <a:lstStyle/>
          <a:p>
            <a:r>
              <a:rPr lang="en-US" dirty="0" smtClean="0"/>
              <a:t>Other options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16</a:t>
            </a:fld>
            <a:endParaRPr lang="en-US" dirty="0"/>
          </a:p>
        </p:txBody>
      </p:sp>
      <p:sp>
        <p:nvSpPr>
          <p:cNvPr id="22" name="テキスト プレースホルダー 21"/>
          <p:cNvSpPr>
            <a:spLocks noGrp="1"/>
          </p:cNvSpPr>
          <p:nvPr>
            <p:ph type="body" sz="quarter" idx="17"/>
          </p:nvPr>
        </p:nvSpPr>
        <p:spPr/>
        <p:txBody>
          <a:bodyPr/>
          <a:lstStyle/>
          <a:p>
            <a:r>
              <a:rPr lang="en-US" dirty="0"/>
              <a:t>Lorem ipsum dolor sit amet, homero dignissim voluptatibus ea vim, cu labores aliquando similique mei.</a:t>
            </a:r>
          </a:p>
        </p:txBody>
      </p:sp>
      <p:sp>
        <p:nvSpPr>
          <p:cNvPr id="21" name="テキスト プレースホルダー 20"/>
          <p:cNvSpPr>
            <a:spLocks noGrp="1"/>
          </p:cNvSpPr>
          <p:nvPr>
            <p:ph type="body" sz="quarter" idx="15"/>
          </p:nvPr>
        </p:nvSpPr>
        <p:spPr/>
        <p:txBody>
          <a:bodyPr/>
          <a:lstStyle/>
          <a:p>
            <a:r>
              <a:rPr lang="en-US" dirty="0"/>
              <a:t>“To travel hopefully is a better thing than to arrive, and the true success is to labour.”</a:t>
            </a:r>
          </a:p>
        </p:txBody>
      </p:sp>
      <p:sp>
        <p:nvSpPr>
          <p:cNvPr id="23" name="テキスト プレースホルダー 22"/>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Appareat eloquentiam </a:t>
            </a:r>
            <a:r>
              <a:rPr lang="en-US" dirty="0"/>
              <a:t>no mea, nullam menandri definitiones ne pri, qui cu mazim constituam.</a:t>
            </a:r>
          </a:p>
        </p:txBody>
      </p:sp>
      <p:sp>
        <p:nvSpPr>
          <p:cNvPr id="24" name="テキスト プレースホルダー 23"/>
          <p:cNvSpPr>
            <a:spLocks noGrp="1"/>
          </p:cNvSpPr>
          <p:nvPr>
            <p:ph type="body" sz="quarter" idx="21"/>
          </p:nvPr>
        </p:nvSpPr>
        <p:spPr/>
        <p:txBody>
          <a:bodyPr/>
          <a:lstStyle/>
          <a:p>
            <a:r>
              <a:rPr lang="en-US" dirty="0"/>
              <a:t>Qui pertinacia expetendis elaboraret id, mel oporteat erroribus ei. </a:t>
            </a:r>
          </a:p>
        </p:txBody>
      </p:sp>
      <p:sp>
        <p:nvSpPr>
          <p:cNvPr id="25" name="テキスト プレースホルダー 24"/>
          <p:cNvSpPr>
            <a:spLocks noGrp="1"/>
          </p:cNvSpPr>
          <p:nvPr>
            <p:ph type="body" sz="quarter" idx="22"/>
          </p:nvPr>
        </p:nvSpPr>
        <p:spPr/>
        <p:txBody>
          <a:bodyPr/>
          <a:lstStyle/>
          <a:p>
            <a:r>
              <a:rPr lang="en-US" dirty="0"/>
              <a:t>Appareat eloquentiam no mea, </a:t>
            </a:r>
            <a:r>
              <a:rPr lang="en-US" dirty="0">
                <a:latin typeface="Clear Sans" panose="020B0503030202020304" pitchFamily="34" charset="0"/>
                <a:cs typeface="Clear Sans" panose="020B0503030202020304" pitchFamily="34" charset="0"/>
              </a:rPr>
              <a:t>nullam menandri definitiones ne pri</a:t>
            </a:r>
            <a:r>
              <a:rPr lang="en-US" dirty="0"/>
              <a:t>, qui cu mazim constituam.</a:t>
            </a:r>
          </a:p>
        </p:txBody>
      </p:sp>
      <p:sp>
        <p:nvSpPr>
          <p:cNvPr id="26" name="テキスト プレースホルダー 25"/>
          <p:cNvSpPr>
            <a:spLocks noGrp="1"/>
          </p:cNvSpPr>
          <p:nvPr>
            <p:ph type="body" sz="quarter" idx="23"/>
          </p:nvPr>
        </p:nvSpPr>
        <p:spPr/>
        <p:txBody>
          <a:bodyPr/>
          <a:lstStyle/>
          <a:p>
            <a:r>
              <a:rPr lang="en-US" dirty="0"/>
              <a:t>Lorem ipsum dolor sit amet, homero dignissim voluptatibus ea vim, cu labores aliquando similique mei.</a:t>
            </a:r>
          </a:p>
        </p:txBody>
      </p:sp>
      <p:sp>
        <p:nvSpPr>
          <p:cNvPr id="27" name="テキスト プレースホルダー 26"/>
          <p:cNvSpPr>
            <a:spLocks noGrp="1"/>
          </p:cNvSpPr>
          <p:nvPr>
            <p:ph type="body" sz="quarter" idx="24"/>
          </p:nvPr>
        </p:nvSpPr>
        <p:spPr/>
        <p:txBody>
          <a:bodyPr/>
          <a:lstStyle/>
          <a:p>
            <a:r>
              <a:rPr lang="en-US" dirty="0"/>
              <a:t>Qui pertinacia expetendis elaboraret id, mel oporteat erroribus ei. </a:t>
            </a:r>
          </a:p>
        </p:txBody>
      </p:sp>
    </p:spTree>
    <p:extLst>
      <p:ext uri="{BB962C8B-B14F-4D97-AF65-F5344CB8AC3E}">
        <p14:creationId xmlns:p14="http://schemas.microsoft.com/office/powerpoint/2010/main" val="2694115359"/>
      </p:ext>
    </p:extLst>
  </p:cSld>
  <p:clrMapOvr>
    <a:masterClrMapping/>
  </p:clrMapOvr>
  <p:transition spd="slow" advTm="7526">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5" name="タイトル 14"/>
          <p:cNvSpPr>
            <a:spLocks noGrp="1"/>
          </p:cNvSpPr>
          <p:nvPr>
            <p:ph type="title"/>
          </p:nvPr>
        </p:nvSpPr>
        <p:spPr/>
        <p:txBody>
          <a:bodyPr/>
          <a:lstStyle/>
          <a:p>
            <a:r>
              <a:rPr lang="en-US" dirty="0" smtClean="0"/>
              <a:t>Process to success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17</a:t>
            </a:fld>
            <a:endParaRPr lang="en-US" dirty="0"/>
          </a:p>
        </p:txBody>
      </p:sp>
      <p:sp>
        <p:nvSpPr>
          <p:cNvPr id="17" name="テキスト プレースホルダー 16"/>
          <p:cNvSpPr>
            <a:spLocks noGrp="1"/>
          </p:cNvSpPr>
          <p:nvPr>
            <p:ph type="body" sz="quarter" idx="15"/>
          </p:nvPr>
        </p:nvSpPr>
        <p:spPr/>
        <p:txBody>
          <a:bodyPr/>
          <a:lstStyle/>
          <a:p>
            <a:r>
              <a:rPr lang="en-US" dirty="0" smtClean="0"/>
              <a:t>Discuss</a:t>
            </a:r>
            <a:endParaRPr lang="en-US" dirty="0"/>
          </a:p>
        </p:txBody>
      </p:sp>
      <p:sp>
        <p:nvSpPr>
          <p:cNvPr id="18" name="テキスト プレースホルダー 17"/>
          <p:cNvSpPr>
            <a:spLocks noGrp="1"/>
          </p:cNvSpPr>
          <p:nvPr>
            <p:ph type="body" sz="quarter" idx="16"/>
          </p:nvPr>
        </p:nvSpPr>
        <p:spPr/>
        <p:txBody>
          <a:bodyPr/>
          <a:lstStyle/>
          <a:p>
            <a:r>
              <a:rPr lang="en-US" dirty="0"/>
              <a:t>Eum ex accumsan contentiones, eam eu tantas prompta tractatos, velit gubergren no vis. Eum dicit viris epicuri cu, ius no dolore quidam mediocrem.</a:t>
            </a:r>
          </a:p>
        </p:txBody>
      </p:sp>
      <p:sp>
        <p:nvSpPr>
          <p:cNvPr id="19" name="テキスト プレースホルダー 18"/>
          <p:cNvSpPr>
            <a:spLocks noGrp="1"/>
          </p:cNvSpPr>
          <p:nvPr>
            <p:ph type="body" sz="quarter" idx="17"/>
          </p:nvPr>
        </p:nvSpPr>
        <p:spPr/>
        <p:txBody>
          <a:bodyPr/>
          <a:lstStyle/>
          <a:p>
            <a:r>
              <a:rPr lang="en-US" dirty="0" smtClean="0"/>
              <a:t>Meet</a:t>
            </a:r>
            <a:endParaRPr lang="en-US" dirty="0"/>
          </a:p>
        </p:txBody>
      </p:sp>
      <p:sp>
        <p:nvSpPr>
          <p:cNvPr id="20" name="テキスト プレースホルダー 19"/>
          <p:cNvSpPr>
            <a:spLocks noGrp="1"/>
          </p:cNvSpPr>
          <p:nvPr>
            <p:ph type="body" sz="quarter" idx="18"/>
          </p:nvPr>
        </p:nvSpPr>
        <p:spPr/>
        <p:txBody>
          <a:bodyPr/>
          <a:lstStyle/>
          <a:p>
            <a:r>
              <a:rPr lang="en-US" dirty="0"/>
              <a:t>Eius saepe doming has an, </a:t>
            </a:r>
            <a:r>
              <a:rPr lang="en-US" dirty="0">
                <a:latin typeface="Clear Sans" panose="020B0503030202020304" pitchFamily="34" charset="0"/>
                <a:cs typeface="Clear Sans" panose="020B0503030202020304" pitchFamily="34" charset="0"/>
              </a:rPr>
              <a:t>ponderum iracundia rationibus sit cu</a:t>
            </a:r>
            <a:r>
              <a:rPr lang="en-US" dirty="0"/>
              <a:t>, mei homero fastidii ex. At essent expetenda nec, zril iudico eam ex.</a:t>
            </a:r>
          </a:p>
        </p:txBody>
      </p:sp>
      <p:sp>
        <p:nvSpPr>
          <p:cNvPr id="21" name="テキスト プレースホルダー 20"/>
          <p:cNvSpPr>
            <a:spLocks noGrp="1"/>
          </p:cNvSpPr>
          <p:nvPr>
            <p:ph type="body" sz="quarter" idx="19"/>
          </p:nvPr>
        </p:nvSpPr>
        <p:spPr/>
        <p:txBody>
          <a:bodyPr/>
          <a:lstStyle/>
          <a:p>
            <a:r>
              <a:rPr lang="en-US" b="1" dirty="0" smtClean="0">
                <a:effectLst/>
              </a:rPr>
              <a:t>Analyze</a:t>
            </a:r>
            <a:endParaRPr lang="en-US" dirty="0"/>
          </a:p>
        </p:txBody>
      </p:sp>
      <p:sp>
        <p:nvSpPr>
          <p:cNvPr id="22" name="テキスト プレースホルダー 21"/>
          <p:cNvSpPr>
            <a:spLocks noGrp="1"/>
          </p:cNvSpPr>
          <p:nvPr>
            <p:ph type="body" sz="quarter" idx="20"/>
          </p:nvPr>
        </p:nvSpPr>
        <p:spPr/>
        <p:txBody>
          <a:bodyPr/>
          <a:lstStyle/>
          <a:p>
            <a:r>
              <a:rPr lang="en-US" dirty="0">
                <a:latin typeface="Clear Sans" panose="020B0503030202020304" pitchFamily="34" charset="0"/>
                <a:cs typeface="Clear Sans" panose="020B0503030202020304" pitchFamily="34" charset="0"/>
              </a:rPr>
              <a:t>Timeam regione eam ad</a:t>
            </a:r>
            <a:r>
              <a:rPr lang="en-US" dirty="0"/>
              <a:t>, quo pericula iudicabit ad, duo tantas omittantur </a:t>
            </a:r>
            <a:r>
              <a:rPr lang="en-US" dirty="0" smtClean="0"/>
              <a:t>ut.</a:t>
            </a:r>
            <a:br>
              <a:rPr lang="en-US" dirty="0" smtClean="0"/>
            </a:br>
            <a:r>
              <a:rPr lang="en-US" dirty="0" smtClean="0"/>
              <a:t>Ridens </a:t>
            </a:r>
            <a:r>
              <a:rPr lang="en-US" dirty="0"/>
              <a:t>verterem no vim.</a:t>
            </a:r>
          </a:p>
        </p:txBody>
      </p:sp>
      <p:sp>
        <p:nvSpPr>
          <p:cNvPr id="23" name="テキスト プレースホルダー 22"/>
          <p:cNvSpPr>
            <a:spLocks noGrp="1"/>
          </p:cNvSpPr>
          <p:nvPr>
            <p:ph type="body" sz="quarter" idx="21"/>
          </p:nvPr>
        </p:nvSpPr>
        <p:spPr/>
        <p:txBody>
          <a:bodyPr/>
          <a:lstStyle/>
          <a:p>
            <a:r>
              <a:rPr lang="en-US" dirty="0" smtClean="0"/>
              <a:t>Write</a:t>
            </a:r>
            <a:endParaRPr lang="en-US" dirty="0"/>
          </a:p>
        </p:txBody>
      </p:sp>
      <p:sp>
        <p:nvSpPr>
          <p:cNvPr id="24" name="テキスト プレースホルダー 23"/>
          <p:cNvSpPr>
            <a:spLocks noGrp="1"/>
          </p:cNvSpPr>
          <p:nvPr>
            <p:ph type="body" sz="quarter" idx="22"/>
          </p:nvPr>
        </p:nvSpPr>
        <p:spPr/>
        <p:txBody>
          <a:bodyPr/>
          <a:lstStyle/>
          <a:p>
            <a:r>
              <a:rPr lang="en-US" dirty="0"/>
              <a:t>Qui pertinacia expetendis elaboraret id, </a:t>
            </a:r>
            <a:r>
              <a:rPr lang="en-US" dirty="0">
                <a:latin typeface="Clear Sans" panose="020B0503030202020304" pitchFamily="34" charset="0"/>
                <a:cs typeface="Clear Sans" panose="020B0503030202020304" pitchFamily="34" charset="0"/>
              </a:rPr>
              <a:t>mel oporteat erroribus ei</a:t>
            </a:r>
            <a:r>
              <a:rPr lang="en-US" dirty="0"/>
              <a:t>. Te dolore option lobortis mel, vis cu probo impedit.</a:t>
            </a:r>
          </a:p>
        </p:txBody>
      </p:sp>
      <p:sp>
        <p:nvSpPr>
          <p:cNvPr id="25" name="テキスト プレースホルダー 24"/>
          <p:cNvSpPr>
            <a:spLocks noGrp="1"/>
          </p:cNvSpPr>
          <p:nvPr>
            <p:ph type="body" sz="quarter" idx="23"/>
          </p:nvPr>
        </p:nvSpPr>
        <p:spPr/>
        <p:txBody>
          <a:bodyPr/>
          <a:lstStyle/>
          <a:p>
            <a:r>
              <a:rPr lang="en-US" dirty="0" smtClean="0"/>
              <a:t>Revise</a:t>
            </a:r>
            <a:endParaRPr lang="en-US" dirty="0"/>
          </a:p>
        </p:txBody>
      </p:sp>
      <p:sp>
        <p:nvSpPr>
          <p:cNvPr id="26" name="テキスト プレースホルダー 25"/>
          <p:cNvSpPr>
            <a:spLocks noGrp="1"/>
          </p:cNvSpPr>
          <p:nvPr>
            <p:ph type="body" sz="quarter" idx="24"/>
          </p:nvPr>
        </p:nvSpPr>
        <p:spPr/>
        <p:txBody>
          <a:bodyPr/>
          <a:lstStyle/>
          <a:p>
            <a:r>
              <a:rPr lang="en-US" dirty="0"/>
              <a:t>Minim essent usu et, ei mei populo volumus, te pro iuvaret contentiones. Ei nec dolor iuvaret, ei brute recteque vel. </a:t>
            </a:r>
          </a:p>
        </p:txBody>
      </p:sp>
      <p:sp>
        <p:nvSpPr>
          <p:cNvPr id="27" name="テキスト プレースホルダー 26"/>
          <p:cNvSpPr>
            <a:spLocks noGrp="1"/>
          </p:cNvSpPr>
          <p:nvPr>
            <p:ph type="body" sz="quarter" idx="25"/>
          </p:nvPr>
        </p:nvSpPr>
        <p:spPr/>
        <p:txBody>
          <a:bodyPr/>
          <a:lstStyle/>
          <a:p>
            <a:r>
              <a:rPr lang="en-US" dirty="0" smtClean="0"/>
              <a:t>Ship</a:t>
            </a:r>
            <a:endParaRPr lang="en-US" dirty="0"/>
          </a:p>
        </p:txBody>
      </p:sp>
      <p:sp>
        <p:nvSpPr>
          <p:cNvPr id="28" name="テキスト プレースホルダー 27"/>
          <p:cNvSpPr>
            <a:spLocks noGrp="1"/>
          </p:cNvSpPr>
          <p:nvPr>
            <p:ph type="body" sz="quarter" idx="26"/>
          </p:nvPr>
        </p:nvSpPr>
        <p:spPr/>
        <p:txBody>
          <a:bodyPr/>
          <a:lstStyle/>
          <a:p>
            <a:r>
              <a:rPr lang="en-US" dirty="0"/>
              <a:t>Et sed paulo deserunt partiendo, an sit deleniti argumentum percipitur, ea duo minim omnesque. </a:t>
            </a:r>
          </a:p>
        </p:txBody>
      </p:sp>
    </p:spTree>
    <p:extLst>
      <p:ext uri="{BB962C8B-B14F-4D97-AF65-F5344CB8AC3E}">
        <p14:creationId xmlns:p14="http://schemas.microsoft.com/office/powerpoint/2010/main" val="3077247422"/>
      </p:ext>
    </p:extLst>
  </p:cSld>
  <p:clrMapOvr>
    <a:masterClrMapping/>
  </p:clrMapOvr>
  <p:transition spd="slow" advTm="13626">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That’s not enough</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18</a:t>
            </a:fld>
            <a:endParaRPr lang="en-US" dirty="0"/>
          </a:p>
        </p:txBody>
      </p:sp>
      <p:sp>
        <p:nvSpPr>
          <p:cNvPr id="20" name="テキスト プレースホルダー 19"/>
          <p:cNvSpPr>
            <a:spLocks noGrp="1"/>
          </p:cNvSpPr>
          <p:nvPr>
            <p:ph type="body" sz="quarter" idx="15"/>
          </p:nvPr>
        </p:nvSpPr>
        <p:spPr/>
        <p:txBody>
          <a:bodyPr/>
          <a:lstStyle/>
          <a:p>
            <a:r>
              <a:rPr lang="en-US" dirty="0" smtClean="0"/>
              <a:t>Estimate All</a:t>
            </a:r>
            <a:endParaRPr lang="en-US" dirty="0"/>
          </a:p>
        </p:txBody>
      </p:sp>
      <p:sp>
        <p:nvSpPr>
          <p:cNvPr id="21" name="テキスト プレースホルダー 20"/>
          <p:cNvSpPr>
            <a:spLocks noGrp="1"/>
          </p:cNvSpPr>
          <p:nvPr>
            <p:ph type="body" sz="quarter" idx="16"/>
          </p:nvPr>
        </p:nvSpPr>
        <p:spPr/>
        <p:txBody>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17"/>
          </p:nvPr>
        </p:nvSpPr>
        <p:spPr/>
        <p:txBody>
          <a:bodyPr/>
          <a:lstStyle/>
          <a:p>
            <a:r>
              <a:rPr lang="en-US" dirty="0" smtClean="0"/>
              <a:t>Erase All</a:t>
            </a:r>
            <a:endParaRPr lang="en-US" dirty="0"/>
          </a:p>
        </p:txBody>
      </p:sp>
      <p:sp>
        <p:nvSpPr>
          <p:cNvPr id="23" name="テキスト プレースホルダー 22"/>
          <p:cNvSpPr>
            <a:spLocks noGrp="1"/>
          </p:cNvSpPr>
          <p:nvPr>
            <p:ph type="body" sz="quarter" idx="18"/>
          </p:nvPr>
        </p:nvSpPr>
        <p:spPr/>
        <p:txBody>
          <a:bodyPr/>
          <a:lstStyle/>
          <a:p>
            <a:r>
              <a:rPr lang="en-US" dirty="0"/>
              <a:t>Lorem ipsum dolor sit amet, </a:t>
            </a:r>
            <a:r>
              <a:rPr lang="en-US" dirty="0">
                <a:latin typeface="Clear Sans" panose="020B0503030202020304" pitchFamily="34" charset="0"/>
                <a:cs typeface="Clear Sans" panose="020B0503030202020304" pitchFamily="34" charset="0"/>
              </a:rPr>
              <a:t>homero dignissim voluptatibus ea vim</a:t>
            </a:r>
            <a:r>
              <a:rPr lang="en-US" dirty="0"/>
              <a:t>, cu labores aliquando similique mei. Et viderer nominavi cum, vis tale meliore albucius eu. Aeque integre patrioque vis an, sea at scriptorem adversarium.</a:t>
            </a:r>
          </a:p>
        </p:txBody>
      </p:sp>
      <p:sp>
        <p:nvSpPr>
          <p:cNvPr id="24" name="テキスト プレースホルダー 23"/>
          <p:cNvSpPr>
            <a:spLocks noGrp="1"/>
          </p:cNvSpPr>
          <p:nvPr>
            <p:ph type="body" sz="quarter" idx="19"/>
          </p:nvPr>
        </p:nvSpPr>
        <p:spPr/>
        <p:txBody>
          <a:bodyPr/>
          <a:lstStyle/>
          <a:p>
            <a:r>
              <a:rPr lang="en-US" dirty="0" smtClean="0"/>
              <a:t>Evolve All</a:t>
            </a:r>
            <a:endParaRPr lang="en-US" dirty="0"/>
          </a:p>
        </p:txBody>
      </p:sp>
      <p:sp>
        <p:nvSpPr>
          <p:cNvPr id="25" name="テキスト プレースホルダー 24"/>
          <p:cNvSpPr>
            <a:spLocks noGrp="1"/>
          </p:cNvSpPr>
          <p:nvPr>
            <p:ph type="body" sz="quarter" idx="20"/>
          </p:nvPr>
        </p:nvSpPr>
        <p:spPr/>
        <p:txBody>
          <a:bodyPr/>
          <a:lstStyle/>
          <a:p>
            <a:r>
              <a:rPr lang="en-US" dirty="0"/>
              <a:t>Qui pertinacia expetendis elaboraret id, mel oporteat erroribus ei. Te dolore option lobortis mel, vis cu probo impedit.</a:t>
            </a:r>
          </a:p>
          <a:p>
            <a:endParaRPr lang="en-US" dirty="0"/>
          </a:p>
        </p:txBody>
      </p:sp>
    </p:spTree>
    <p:extLst>
      <p:ext uri="{BB962C8B-B14F-4D97-AF65-F5344CB8AC3E}">
        <p14:creationId xmlns:p14="http://schemas.microsoft.com/office/powerpoint/2010/main" val="2527418605"/>
      </p:ext>
    </p:extLst>
  </p:cSld>
  <p:clrMapOvr>
    <a:masterClrMapping/>
  </p:clrMapOvr>
  <p:transition spd="slow" advTm="5605">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20"/>
          <p:cNvSpPr>
            <a:spLocks noGrp="1"/>
          </p:cNvSpPr>
          <p:nvPr>
            <p:ph type="body" sz="quarter" idx="21"/>
          </p:nvPr>
        </p:nvSpPr>
        <p:spPr/>
        <p:txBody>
          <a:bodyPr/>
          <a:lstStyle/>
          <a:p>
            <a:endParaRPr lang="en-US"/>
          </a:p>
        </p:txBody>
      </p:sp>
      <p:sp>
        <p:nvSpPr>
          <p:cNvPr id="20" name="テキスト プレースホルダー 19"/>
          <p:cNvSpPr>
            <a:spLocks noGrp="1"/>
          </p:cNvSpPr>
          <p:nvPr>
            <p:ph type="body" sz="quarter" idx="18"/>
          </p:nvPr>
        </p:nvSpPr>
        <p:spPr/>
        <p:txBody>
          <a:bodyPr/>
          <a:lstStyle/>
          <a:p>
            <a:r>
              <a:rPr lang="en-US" dirty="0" smtClean="0"/>
              <a:t>From 12:30 to 14:00</a:t>
            </a:r>
            <a:endParaRPr lang="en-US" dirty="0"/>
          </a:p>
        </p:txBody>
      </p:sp>
      <p:sp>
        <p:nvSpPr>
          <p:cNvPr id="19" name="テキスト プレースホルダー 18"/>
          <p:cNvSpPr>
            <a:spLocks noGrp="1"/>
          </p:cNvSpPr>
          <p:nvPr>
            <p:ph type="body" sz="quarter" idx="13"/>
          </p:nvPr>
        </p:nvSpPr>
        <p:spPr/>
        <p:txBody>
          <a:bodyPr/>
          <a:lstStyle/>
          <a:p>
            <a:r>
              <a:rPr lang="en-US" dirty="0" smtClean="0"/>
              <a:t>Lunch Break :D</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865662282"/>
      </p:ext>
    </p:extLst>
  </p:cSld>
  <p:clrMapOvr>
    <a:masterClrMapping/>
  </p:clrMapOvr>
  <mc:AlternateContent xmlns:mc="http://schemas.openxmlformats.org/markup-compatibility/2006" xmlns:p14="http://schemas.microsoft.com/office/powerpoint/2010/main">
    <mc:Choice Requires="p14">
      <p:transition spd="slow" p14:dur="1200" advTm="1896">
        <p14:flip dir="r"/>
      </p:transition>
    </mc:Choice>
    <mc:Fallback xmlns="">
      <p:transition spd="slow" advTm="1896">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Nice to meet you!</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a:t>
            </a:fld>
            <a:endParaRPr lang="en-US"/>
          </a:p>
        </p:txBody>
      </p:sp>
      <p:sp>
        <p:nvSpPr>
          <p:cNvPr id="3" name="テキスト プレースホルダー 2"/>
          <p:cNvSpPr>
            <a:spLocks noGrp="1"/>
          </p:cNvSpPr>
          <p:nvPr>
            <p:ph type="body" sz="quarter" idx="13"/>
          </p:nvPr>
        </p:nvSpPr>
        <p:spPr/>
        <p:txBody>
          <a:bodyPr>
            <a:normAutofit lnSpcReduction="10000"/>
          </a:bodyPr>
          <a:lstStyle/>
          <a:p>
            <a:r>
              <a:rPr lang="en-US" dirty="0" smtClean="0"/>
              <a:t>Thank you for coming today!</a:t>
            </a:r>
            <a:endParaRPr lang="en-US" dirty="0"/>
          </a:p>
        </p:txBody>
      </p:sp>
      <p:sp>
        <p:nvSpPr>
          <p:cNvPr id="6" name="テキスト プレースホルダー 5"/>
          <p:cNvSpPr>
            <a:spLocks noGrp="1"/>
          </p:cNvSpPr>
          <p:nvPr>
            <p:ph type="body" sz="quarter" idx="14"/>
          </p:nvPr>
        </p:nvSpPr>
        <p:spPr/>
        <p:txBody>
          <a:bodyPr/>
          <a:lstStyle/>
          <a:p>
            <a:r>
              <a:rPr lang="en-US" dirty="0" smtClean="0"/>
              <a:t>Hi! Let’s begin now!</a:t>
            </a:r>
            <a:endParaRPr lang="en-US" dirty="0"/>
          </a:p>
        </p:txBody>
      </p:sp>
      <p:sp>
        <p:nvSpPr>
          <p:cNvPr id="7" name="テキスト プレースホルダー 6"/>
          <p:cNvSpPr>
            <a:spLocks noGrp="1"/>
          </p:cNvSpPr>
          <p:nvPr>
            <p:ph type="body" sz="quarter" idx="15"/>
          </p:nvPr>
        </p:nvSpPr>
        <p:spPr/>
        <p:txBody>
          <a:bodyPr/>
          <a:lstStyle/>
          <a:p>
            <a:r>
              <a:rPr lang="en-US" dirty="0"/>
              <a:t>Lorem ipsum dolor sit amet, te eam errem audiam vocibus. An vix etiam accumsan. Illum tollit iriure vis ex, et eam habeo constituam, nam in vidisse scaevola honestatis. Ex cum dicta diceret, praesent reformidans ne ius. At graeco dolores nec, vel eu timeam pertinacia deseruisse.</a:t>
            </a:r>
          </a:p>
        </p:txBody>
      </p:sp>
    </p:spTree>
    <p:extLst>
      <p:ext uri="{BB962C8B-B14F-4D97-AF65-F5344CB8AC3E}">
        <p14:creationId xmlns:p14="http://schemas.microsoft.com/office/powerpoint/2010/main" val="2522488246"/>
      </p:ext>
    </p:extLst>
  </p:cSld>
  <p:clrMapOvr>
    <a:masterClrMapping/>
  </p:clrMapOvr>
  <p:transition spd="slow" advTm="2782">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Analysis</a:t>
            </a:r>
            <a:endParaRPr lang="en-US" dirty="0"/>
          </a:p>
        </p:txBody>
      </p:sp>
      <p:sp>
        <p:nvSpPr>
          <p:cNvPr id="7" name="テキスト プレースホルダー 6"/>
          <p:cNvSpPr>
            <a:spLocks noGrp="1"/>
          </p:cNvSpPr>
          <p:nvPr>
            <p:ph type="body" sz="quarter" idx="13"/>
          </p:nvPr>
        </p:nvSpPr>
        <p:spPr/>
        <p:txBody>
          <a:bodyPr/>
          <a:lstStyle/>
          <a:p>
            <a:r>
              <a:rPr lang="en-US" dirty="0" smtClean="0"/>
              <a:t>What do people really want?</a:t>
            </a:r>
            <a:endParaRPr lang="en-US" dirty="0"/>
          </a:p>
        </p:txBody>
      </p:sp>
      <p:sp>
        <p:nvSpPr>
          <p:cNvPr id="8" name="テキスト プレースホルダー 7"/>
          <p:cNvSpPr>
            <a:spLocks noGrp="1"/>
          </p:cNvSpPr>
          <p:nvPr>
            <p:ph type="body" sz="quarter" idx="14"/>
          </p:nvPr>
        </p:nvSpPr>
        <p:spPr/>
        <p:txBody>
          <a:bodyPr/>
          <a:lstStyle/>
          <a:p>
            <a:r>
              <a:rPr lang="en-US" dirty="0" smtClean="0"/>
              <a:t>Section 3</a:t>
            </a:r>
            <a:endParaRPr lang="en-US" dirty="0"/>
          </a:p>
        </p:txBody>
      </p:sp>
    </p:spTree>
    <p:extLst>
      <p:ext uri="{BB962C8B-B14F-4D97-AF65-F5344CB8AC3E}">
        <p14:creationId xmlns:p14="http://schemas.microsoft.com/office/powerpoint/2010/main" val="600815918"/>
      </p:ext>
    </p:extLst>
  </p:cSld>
  <p:clrMapOvr>
    <a:masterClrMapping/>
  </p:clrMapOvr>
  <p:transition spd="slow" advTm="1807">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グラフ プレースホルダー 9"/>
          <p:cNvGraphicFramePr>
            <a:graphicFrameLocks noGrp="1"/>
          </p:cNvGraphicFramePr>
          <p:nvPr>
            <p:ph type="chart" sz="quarter" idx="14"/>
            <p:extLst>
              <p:ext uri="{D42A27DB-BD31-4B8C-83A1-F6EECF244321}">
                <p14:modId xmlns:p14="http://schemas.microsoft.com/office/powerpoint/2010/main" val="3415643328"/>
              </p:ext>
            </p:extLst>
          </p:nvPr>
        </p:nvGraphicFramePr>
        <p:xfrm>
          <a:off x="717550" y="2746375"/>
          <a:ext cx="3095625" cy="3097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グラフ プレースホルダー 9"/>
          <p:cNvGraphicFramePr>
            <a:graphicFrameLocks noGrp="1"/>
          </p:cNvGraphicFramePr>
          <p:nvPr>
            <p:ph type="chart" sz="quarter" idx="18"/>
            <p:extLst>
              <p:ext uri="{D42A27DB-BD31-4B8C-83A1-F6EECF244321}">
                <p14:modId xmlns:p14="http://schemas.microsoft.com/office/powerpoint/2010/main" val="3023730641"/>
              </p:ext>
            </p:extLst>
          </p:nvPr>
        </p:nvGraphicFramePr>
        <p:xfrm>
          <a:off x="4097338" y="2079625"/>
          <a:ext cx="3095625" cy="30972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6" name="グラフ プレースホルダー 9"/>
          <p:cNvGraphicFramePr>
            <a:graphicFrameLocks noGrp="1"/>
          </p:cNvGraphicFramePr>
          <p:nvPr>
            <p:ph type="chart" sz="quarter" idx="20"/>
            <p:extLst>
              <p:ext uri="{D42A27DB-BD31-4B8C-83A1-F6EECF244321}">
                <p14:modId xmlns:p14="http://schemas.microsoft.com/office/powerpoint/2010/main" val="3130116892"/>
              </p:ext>
            </p:extLst>
          </p:nvPr>
        </p:nvGraphicFramePr>
        <p:xfrm>
          <a:off x="7631113" y="3765550"/>
          <a:ext cx="3095625" cy="30972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グラフ プレースホルダー 9"/>
          <p:cNvGraphicFramePr>
            <a:graphicFrameLocks noGrp="1"/>
          </p:cNvGraphicFramePr>
          <p:nvPr>
            <p:ph type="chart" sz="quarter" idx="22"/>
            <p:extLst>
              <p:ext uri="{D42A27DB-BD31-4B8C-83A1-F6EECF244321}">
                <p14:modId xmlns:p14="http://schemas.microsoft.com/office/powerpoint/2010/main" val="1439938920"/>
              </p:ext>
            </p:extLst>
          </p:nvPr>
        </p:nvGraphicFramePr>
        <p:xfrm>
          <a:off x="10871200" y="2047875"/>
          <a:ext cx="3095625" cy="30972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グラフ プレースホルダー 9"/>
          <p:cNvGraphicFramePr>
            <a:graphicFrameLocks noGrp="1"/>
          </p:cNvGraphicFramePr>
          <p:nvPr>
            <p:ph type="chart" sz="quarter" idx="24"/>
            <p:extLst>
              <p:ext uri="{D42A27DB-BD31-4B8C-83A1-F6EECF244321}">
                <p14:modId xmlns:p14="http://schemas.microsoft.com/office/powerpoint/2010/main" val="1948611377"/>
              </p:ext>
            </p:extLst>
          </p:nvPr>
        </p:nvGraphicFramePr>
        <p:xfrm>
          <a:off x="14543088" y="3306763"/>
          <a:ext cx="3095625" cy="3097212"/>
        </p:xfrm>
        <a:graphic>
          <a:graphicData uri="http://schemas.openxmlformats.org/drawingml/2006/chart">
            <c:chart xmlns:c="http://schemas.openxmlformats.org/drawingml/2006/chart" xmlns:r="http://schemas.openxmlformats.org/officeDocument/2006/relationships" r:id="rId6"/>
          </a:graphicData>
        </a:graphic>
      </p:graphicFrame>
      <p:sp>
        <p:nvSpPr>
          <p:cNvPr id="19" name="テキスト プレースホルダー 18"/>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8" name="タイトル 17"/>
          <p:cNvSpPr>
            <a:spLocks noGrp="1"/>
          </p:cNvSpPr>
          <p:nvPr>
            <p:ph type="title"/>
          </p:nvPr>
        </p:nvSpPr>
        <p:spPr/>
        <p:txBody>
          <a:bodyPr/>
          <a:lstStyle/>
          <a:p>
            <a:r>
              <a:rPr lang="en-US" dirty="0" smtClean="0"/>
              <a:t>Do you like coffee?</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21</a:t>
            </a:fld>
            <a:endParaRPr lang="en-US" dirty="0"/>
          </a:p>
        </p:txBody>
      </p:sp>
      <p:sp>
        <p:nvSpPr>
          <p:cNvPr id="22" name="テキスト プレースホルダー 21"/>
          <p:cNvSpPr>
            <a:spLocks noGrp="1"/>
          </p:cNvSpPr>
          <p:nvPr>
            <p:ph type="body" sz="quarter" idx="17"/>
          </p:nvPr>
        </p:nvSpPr>
        <p:spPr/>
        <p:txBody>
          <a:bodyPr/>
          <a:lstStyle/>
          <a:p>
            <a:r>
              <a:rPr lang="en-US" dirty="0" smtClean="0"/>
              <a:t>Tokyo</a:t>
            </a:r>
          </a:p>
        </p:txBody>
      </p:sp>
      <p:sp>
        <p:nvSpPr>
          <p:cNvPr id="31" name="テキスト プレースホルダー 30"/>
          <p:cNvSpPr>
            <a:spLocks noGrp="1"/>
          </p:cNvSpPr>
          <p:nvPr>
            <p:ph type="body" sz="quarter" idx="19"/>
          </p:nvPr>
        </p:nvSpPr>
        <p:spPr/>
        <p:txBody>
          <a:bodyPr/>
          <a:lstStyle/>
          <a:p>
            <a:r>
              <a:rPr lang="en-US" dirty="0" smtClean="0"/>
              <a:t>New York</a:t>
            </a:r>
            <a:endParaRPr lang="en-US" dirty="0"/>
          </a:p>
        </p:txBody>
      </p:sp>
      <p:sp>
        <p:nvSpPr>
          <p:cNvPr id="32" name="テキスト プレースホルダー 31"/>
          <p:cNvSpPr>
            <a:spLocks noGrp="1"/>
          </p:cNvSpPr>
          <p:nvPr>
            <p:ph type="body" sz="quarter" idx="21"/>
          </p:nvPr>
        </p:nvSpPr>
        <p:spPr/>
        <p:txBody>
          <a:bodyPr/>
          <a:lstStyle/>
          <a:p>
            <a:r>
              <a:rPr lang="en-US" dirty="0" smtClean="0"/>
              <a:t>Moscow</a:t>
            </a:r>
            <a:endParaRPr lang="en-US" dirty="0"/>
          </a:p>
        </p:txBody>
      </p:sp>
      <p:sp>
        <p:nvSpPr>
          <p:cNvPr id="33" name="テキスト プレースホルダー 32"/>
          <p:cNvSpPr>
            <a:spLocks noGrp="1"/>
          </p:cNvSpPr>
          <p:nvPr>
            <p:ph type="body" sz="quarter" idx="23"/>
          </p:nvPr>
        </p:nvSpPr>
        <p:spPr/>
        <p:txBody>
          <a:bodyPr/>
          <a:lstStyle/>
          <a:p>
            <a:r>
              <a:rPr lang="en-US" dirty="0" smtClean="0"/>
              <a:t>Paris</a:t>
            </a:r>
            <a:endParaRPr lang="en-US" dirty="0"/>
          </a:p>
        </p:txBody>
      </p:sp>
      <p:sp>
        <p:nvSpPr>
          <p:cNvPr id="34" name="テキスト プレースホルダー 33"/>
          <p:cNvSpPr>
            <a:spLocks noGrp="1"/>
          </p:cNvSpPr>
          <p:nvPr>
            <p:ph type="body" sz="quarter" idx="25"/>
          </p:nvPr>
        </p:nvSpPr>
        <p:spPr/>
        <p:txBody>
          <a:bodyPr/>
          <a:lstStyle/>
          <a:p>
            <a:r>
              <a:rPr lang="en-US" dirty="0" smtClean="0"/>
              <a:t>London</a:t>
            </a:r>
            <a:endParaRPr lang="en-US" dirty="0"/>
          </a:p>
        </p:txBody>
      </p:sp>
      <p:sp>
        <p:nvSpPr>
          <p:cNvPr id="20" name="テキスト プレースホルダー 19"/>
          <p:cNvSpPr>
            <a:spLocks noGrp="1"/>
          </p:cNvSpPr>
          <p:nvPr>
            <p:ph type="body" sz="quarter" idx="15"/>
          </p:nvPr>
        </p:nvSpPr>
        <p:spPr/>
        <p:txBody>
          <a:bodyPr/>
          <a:lstStyle/>
          <a:p>
            <a:r>
              <a:rPr lang="en-US" dirty="0" smtClean="0"/>
              <a:t>Positive or negative</a:t>
            </a:r>
            <a:endParaRPr lang="en-US" dirty="0"/>
          </a:p>
        </p:txBody>
      </p:sp>
      <p:sp>
        <p:nvSpPr>
          <p:cNvPr id="21" name="テキスト プレースホルダー 20"/>
          <p:cNvSpPr>
            <a:spLocks noGrp="1"/>
          </p:cNvSpPr>
          <p:nvPr>
            <p:ph type="body" sz="quarter" idx="16"/>
          </p:nvPr>
        </p:nvSpPr>
        <p:spPr/>
        <p:txBody>
          <a:bodyPr>
            <a:normAutofit lnSpcReduction="10000"/>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35" name="テキスト プレースホルダー 34"/>
          <p:cNvSpPr>
            <a:spLocks noGrp="1"/>
          </p:cNvSpPr>
          <p:nvPr>
            <p:ph type="body" sz="quarter" idx="26"/>
          </p:nvPr>
        </p:nvSpPr>
        <p:spPr/>
        <p:txBody>
          <a:bodyPr/>
          <a:lstStyle/>
          <a:p>
            <a:r>
              <a:rPr lang="en-US" dirty="0" smtClean="0"/>
              <a:t>82%</a:t>
            </a:r>
            <a:endParaRPr lang="en-US" dirty="0"/>
          </a:p>
        </p:txBody>
      </p:sp>
      <p:sp>
        <p:nvSpPr>
          <p:cNvPr id="36" name="テキスト プレースホルダー 35"/>
          <p:cNvSpPr>
            <a:spLocks noGrp="1"/>
          </p:cNvSpPr>
          <p:nvPr>
            <p:ph type="body" sz="quarter" idx="27"/>
          </p:nvPr>
        </p:nvSpPr>
        <p:spPr/>
        <p:txBody>
          <a:bodyPr/>
          <a:lstStyle/>
          <a:p>
            <a:r>
              <a:rPr lang="en-US" dirty="0" smtClean="0"/>
              <a:t>90%</a:t>
            </a:r>
            <a:endParaRPr lang="en-US" dirty="0"/>
          </a:p>
        </p:txBody>
      </p:sp>
      <p:sp>
        <p:nvSpPr>
          <p:cNvPr id="37" name="テキスト プレースホルダー 36"/>
          <p:cNvSpPr>
            <a:spLocks noGrp="1"/>
          </p:cNvSpPr>
          <p:nvPr>
            <p:ph type="body" sz="quarter" idx="28"/>
          </p:nvPr>
        </p:nvSpPr>
        <p:spPr/>
        <p:txBody>
          <a:bodyPr/>
          <a:lstStyle/>
          <a:p>
            <a:r>
              <a:rPr lang="en-US" dirty="0" smtClean="0"/>
              <a:t>99%</a:t>
            </a:r>
            <a:endParaRPr lang="en-US" dirty="0"/>
          </a:p>
        </p:txBody>
      </p:sp>
      <p:sp>
        <p:nvSpPr>
          <p:cNvPr id="38" name="テキスト プレースホルダー 37"/>
          <p:cNvSpPr>
            <a:spLocks noGrp="1"/>
          </p:cNvSpPr>
          <p:nvPr>
            <p:ph type="body" sz="quarter" idx="29"/>
          </p:nvPr>
        </p:nvSpPr>
        <p:spPr/>
        <p:txBody>
          <a:bodyPr/>
          <a:lstStyle/>
          <a:p>
            <a:r>
              <a:rPr lang="en-US" dirty="0" smtClean="0"/>
              <a:t>77%</a:t>
            </a:r>
            <a:endParaRPr lang="en-US" dirty="0"/>
          </a:p>
        </p:txBody>
      </p:sp>
      <p:sp>
        <p:nvSpPr>
          <p:cNvPr id="39" name="テキスト プレースホルダー 38"/>
          <p:cNvSpPr>
            <a:spLocks noGrp="1"/>
          </p:cNvSpPr>
          <p:nvPr>
            <p:ph type="body" sz="quarter" idx="30"/>
          </p:nvPr>
        </p:nvSpPr>
        <p:spPr/>
        <p:txBody>
          <a:bodyPr/>
          <a:lstStyle/>
          <a:p>
            <a:r>
              <a:rPr lang="en-US" dirty="0" smtClean="0"/>
              <a:t>95%</a:t>
            </a:r>
            <a:endParaRPr lang="en-US" dirty="0"/>
          </a:p>
        </p:txBody>
      </p:sp>
    </p:spTree>
    <p:extLst>
      <p:ext uri="{BB962C8B-B14F-4D97-AF65-F5344CB8AC3E}">
        <p14:creationId xmlns:p14="http://schemas.microsoft.com/office/powerpoint/2010/main" val="3096927433"/>
      </p:ext>
    </p:extLst>
  </p:cSld>
  <p:clrMapOvr>
    <a:masterClrMapping/>
  </p:clrMapOvr>
  <p:transition spd="slow" advTm="12304">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3" name="タイトル 22"/>
          <p:cNvSpPr>
            <a:spLocks noGrp="1"/>
          </p:cNvSpPr>
          <p:nvPr>
            <p:ph type="title"/>
          </p:nvPr>
        </p:nvSpPr>
        <p:spPr/>
        <p:txBody>
          <a:bodyPr/>
          <a:lstStyle/>
          <a:p>
            <a:r>
              <a:rPr lang="en-US" dirty="0" smtClean="0"/>
              <a:t>Keywords</a:t>
            </a:r>
            <a:endParaRPr lang="en-US" dirty="0"/>
          </a:p>
        </p:txBody>
      </p:sp>
      <p:sp>
        <p:nvSpPr>
          <p:cNvPr id="9" name="フッター プレースホルダー 8"/>
          <p:cNvSpPr>
            <a:spLocks noGrp="1"/>
          </p:cNvSpPr>
          <p:nvPr>
            <p:ph type="ftr" sz="quarter" idx="11"/>
          </p:nvPr>
        </p:nvSpPr>
        <p:spPr/>
        <p:txBody>
          <a:bodyPr/>
          <a:lstStyle/>
          <a:p>
            <a:r>
              <a:rPr lang="en-US" dirty="0"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fld id="{4DD2DA67-16D1-416E-90B8-EEE34644D6D9}" type="slidenum">
              <a:rPr lang="en-US" smtClean="0"/>
              <a:t>22</a:t>
            </a:fld>
            <a:endParaRPr lang="en-US" dirty="0"/>
          </a:p>
        </p:txBody>
      </p:sp>
      <p:sp>
        <p:nvSpPr>
          <p:cNvPr id="26" name="テキスト プレースホルダー 25"/>
          <p:cNvSpPr>
            <a:spLocks noGrp="1"/>
          </p:cNvSpPr>
          <p:nvPr>
            <p:ph type="body" sz="quarter" idx="16"/>
          </p:nvPr>
        </p:nvSpPr>
        <p:spPr/>
        <p:txBody>
          <a:bodyPr/>
          <a:lstStyle/>
          <a:p>
            <a:r>
              <a:rPr lang="en-US" dirty="0">
                <a:latin typeface="Clear Sans" panose="020B0503030202020304" pitchFamily="34" charset="0"/>
                <a:cs typeface="Clear Sans" panose="020B0503030202020304" pitchFamily="34" charset="0"/>
              </a:rPr>
              <a:t>Ea mea modo ullum suavitate</a:t>
            </a:r>
            <a:r>
              <a:rPr lang="en-US" dirty="0"/>
              <a:t>. Nam meliore scaevola cu, pri in ludus persius interpretaris, ea sale senserit duo.</a:t>
            </a:r>
          </a:p>
        </p:txBody>
      </p:sp>
      <p:sp>
        <p:nvSpPr>
          <p:cNvPr id="27" name="テキスト プレースホルダー 26"/>
          <p:cNvSpPr>
            <a:spLocks noGrp="1"/>
          </p:cNvSpPr>
          <p:nvPr>
            <p:ph type="body" sz="quarter" idx="17"/>
          </p:nvPr>
        </p:nvSpPr>
        <p:spPr/>
        <p:txBody>
          <a:bodyPr>
            <a:normAutofit/>
          </a:bodyPr>
          <a:lstStyle/>
          <a:p>
            <a:r>
              <a:rPr lang="en-US" dirty="0"/>
              <a:t>Lorem ipsum dolor sit amet, homero dignissim voluptatibus ea vim, cu labores aliquando similique mei</a:t>
            </a:r>
            <a:r>
              <a:rPr lang="en-US" dirty="0" smtClean="0"/>
              <a:t>.</a:t>
            </a:r>
            <a:endParaRPr lang="en-US" dirty="0"/>
          </a:p>
        </p:txBody>
      </p:sp>
      <p:sp>
        <p:nvSpPr>
          <p:cNvPr id="28" name="テキスト プレースホルダー 27"/>
          <p:cNvSpPr>
            <a:spLocks noGrp="1"/>
          </p:cNvSpPr>
          <p:nvPr>
            <p:ph type="body" sz="quarter" idx="18"/>
          </p:nvPr>
        </p:nvSpPr>
        <p:spPr/>
        <p:txBody>
          <a:bodyPr/>
          <a:lstStyle/>
          <a:p>
            <a:r>
              <a:rPr lang="en-US" dirty="0"/>
              <a:t>Ea mea modo ullum suavitate. Nam meliore scaevola cu, pri in ludus persius interpretaris, ea sale senserit duo.</a:t>
            </a:r>
          </a:p>
        </p:txBody>
      </p:sp>
      <p:sp>
        <p:nvSpPr>
          <p:cNvPr id="29" name="テキスト プレースホルダー 28"/>
          <p:cNvSpPr>
            <a:spLocks noGrp="1"/>
          </p:cNvSpPr>
          <p:nvPr>
            <p:ph type="body" sz="quarter" idx="19"/>
          </p:nvPr>
        </p:nvSpPr>
        <p:spPr/>
        <p:txBody>
          <a:bodyPr/>
          <a:lstStyle/>
          <a:p>
            <a:r>
              <a:rPr lang="en-US" dirty="0" smtClean="0"/>
              <a:t>Ea </a:t>
            </a:r>
            <a:r>
              <a:rPr lang="en-US" dirty="0"/>
              <a:t>tation probatus dissentiunt nam, error quaeque sea ei. </a:t>
            </a:r>
            <a:r>
              <a:rPr lang="en-US" dirty="0">
                <a:latin typeface="Clear Sans" panose="020B0503030202020304" pitchFamily="34" charset="0"/>
                <a:cs typeface="Clear Sans" panose="020B0503030202020304" pitchFamily="34" charset="0"/>
              </a:rPr>
              <a:t>Et nec quas aperiri dolorum</a:t>
            </a:r>
            <a:r>
              <a:rPr lang="en-US" dirty="0"/>
              <a:t>.</a:t>
            </a:r>
          </a:p>
        </p:txBody>
      </p:sp>
      <p:sp>
        <p:nvSpPr>
          <p:cNvPr id="25" name="テキスト プレースホルダー 24"/>
          <p:cNvSpPr>
            <a:spLocks noGrp="1"/>
          </p:cNvSpPr>
          <p:nvPr>
            <p:ph type="body" sz="quarter" idx="15"/>
          </p:nvPr>
        </p:nvSpPr>
        <p:spPr/>
        <p:txBody>
          <a:bodyPr/>
          <a:lstStyle/>
          <a:p>
            <a:r>
              <a:rPr lang="en-US" dirty="0" smtClean="0"/>
              <a:t>We help you succeeding to provide digital contents to the big market.</a:t>
            </a:r>
            <a:endParaRPr lang="en-US" dirty="0"/>
          </a:p>
        </p:txBody>
      </p:sp>
      <p:sp>
        <p:nvSpPr>
          <p:cNvPr id="30" name="テキスト プレースホルダー 29"/>
          <p:cNvSpPr>
            <a:spLocks noGrp="1"/>
          </p:cNvSpPr>
          <p:nvPr>
            <p:ph type="body" sz="quarter" idx="20"/>
          </p:nvPr>
        </p:nvSpPr>
        <p:spPr/>
        <p:txBody>
          <a:bodyPr/>
          <a:lstStyle/>
          <a:p>
            <a:r>
              <a:rPr lang="en-US" dirty="0" smtClean="0"/>
              <a:t>Time</a:t>
            </a:r>
            <a:endParaRPr lang="en-US" dirty="0"/>
          </a:p>
        </p:txBody>
      </p:sp>
      <p:sp>
        <p:nvSpPr>
          <p:cNvPr id="31" name="テキスト プレースホルダー 30"/>
          <p:cNvSpPr>
            <a:spLocks noGrp="1"/>
          </p:cNvSpPr>
          <p:nvPr>
            <p:ph type="body" sz="quarter" idx="21"/>
          </p:nvPr>
        </p:nvSpPr>
        <p:spPr/>
        <p:txBody>
          <a:bodyPr/>
          <a:lstStyle/>
          <a:p>
            <a:r>
              <a:rPr lang="en-US" dirty="0" smtClean="0"/>
              <a:t>Place</a:t>
            </a:r>
            <a:endParaRPr lang="en-US" dirty="0"/>
          </a:p>
        </p:txBody>
      </p:sp>
      <p:sp>
        <p:nvSpPr>
          <p:cNvPr id="32" name="テキスト プレースホルダー 31"/>
          <p:cNvSpPr>
            <a:spLocks noGrp="1"/>
          </p:cNvSpPr>
          <p:nvPr>
            <p:ph type="body" sz="quarter" idx="22"/>
          </p:nvPr>
        </p:nvSpPr>
        <p:spPr/>
        <p:txBody>
          <a:bodyPr/>
          <a:lstStyle/>
          <a:p>
            <a:r>
              <a:rPr lang="en-US" dirty="0" smtClean="0"/>
              <a:t>Occasion</a:t>
            </a:r>
            <a:endParaRPr lang="en-US" dirty="0"/>
          </a:p>
        </p:txBody>
      </p:sp>
      <p:sp>
        <p:nvSpPr>
          <p:cNvPr id="33" name="テキスト プレースホルダー 32"/>
          <p:cNvSpPr>
            <a:spLocks noGrp="1"/>
          </p:cNvSpPr>
          <p:nvPr>
            <p:ph type="body" sz="quarter" idx="23"/>
          </p:nvPr>
        </p:nvSpPr>
        <p:spPr/>
        <p:txBody>
          <a:bodyPr/>
          <a:lstStyle/>
          <a:p>
            <a:r>
              <a:rPr lang="en-US" dirty="0" smtClean="0"/>
              <a:t>Taste</a:t>
            </a:r>
            <a:endParaRPr lang="en-US" dirty="0"/>
          </a:p>
        </p:txBody>
      </p:sp>
    </p:spTree>
    <p:extLst>
      <p:ext uri="{BB962C8B-B14F-4D97-AF65-F5344CB8AC3E}">
        <p14:creationId xmlns:p14="http://schemas.microsoft.com/office/powerpoint/2010/main" val="1211698671"/>
      </p:ext>
    </p:extLst>
  </p:cSld>
  <p:clrMapOvr>
    <a:masterClrMapping/>
  </p:clrMapOvr>
  <p:transition spd="slow" advTm="5568">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r>
              <a:rPr lang="en-US" smtClean="0"/>
              <a:t>The Power of PowerPoint – http://thepopp.com</a:t>
            </a:r>
            <a:endParaRPr lang="en-US" dirty="0"/>
          </a:p>
        </p:txBody>
      </p:sp>
      <p:sp>
        <p:nvSpPr>
          <p:cNvPr id="12" name="テキスト プレースホルダー 1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1" name="タイトル 10"/>
          <p:cNvSpPr>
            <a:spLocks noGrp="1"/>
          </p:cNvSpPr>
          <p:nvPr>
            <p:ph type="title"/>
          </p:nvPr>
        </p:nvSpPr>
        <p:spPr/>
        <p:txBody>
          <a:bodyPr/>
          <a:lstStyle/>
          <a:p>
            <a:r>
              <a:rPr lang="en-US" dirty="0"/>
              <a:t>Increasing clients</a:t>
            </a:r>
          </a:p>
        </p:txBody>
      </p:sp>
      <p:sp>
        <p:nvSpPr>
          <p:cNvPr id="6" name="スライド番号プレースホルダー 5"/>
          <p:cNvSpPr>
            <a:spLocks noGrp="1"/>
          </p:cNvSpPr>
          <p:nvPr>
            <p:ph type="sldNum" sz="quarter" idx="12"/>
          </p:nvPr>
        </p:nvSpPr>
        <p:spPr/>
        <p:txBody>
          <a:bodyPr/>
          <a:lstStyle/>
          <a:p>
            <a:fld id="{4DD2DA67-16D1-416E-90B8-EEE34644D6D9}" type="slidenum">
              <a:rPr lang="en-US" smtClean="0"/>
              <a:t>23</a:t>
            </a:fld>
            <a:endParaRPr lang="en-US" dirty="0"/>
          </a:p>
        </p:txBody>
      </p:sp>
      <p:graphicFrame>
        <p:nvGraphicFramePr>
          <p:cNvPr id="13" name="グラフ プレースホルダー 19"/>
          <p:cNvGraphicFramePr>
            <a:graphicFrameLocks/>
          </p:cNvGraphicFramePr>
          <p:nvPr>
            <p:extLst>
              <p:ext uri="{D42A27DB-BD31-4B8C-83A1-F6EECF244321}">
                <p14:modId xmlns:p14="http://schemas.microsoft.com/office/powerpoint/2010/main" val="729069428"/>
              </p:ext>
            </p:extLst>
          </p:nvPr>
        </p:nvGraphicFramePr>
        <p:xfrm>
          <a:off x="2014538" y="2047875"/>
          <a:ext cx="14546262" cy="5256213"/>
        </p:xfrm>
        <a:graphic>
          <a:graphicData uri="http://schemas.openxmlformats.org/drawingml/2006/chart">
            <c:chart xmlns:c="http://schemas.openxmlformats.org/drawingml/2006/chart" xmlns:r="http://schemas.openxmlformats.org/officeDocument/2006/relationships" r:id="rId2"/>
          </a:graphicData>
        </a:graphic>
      </p:graphicFrame>
      <p:sp>
        <p:nvSpPr>
          <p:cNvPr id="14" name="テキスト プレースホルダー 18"/>
          <p:cNvSpPr txBox="1">
            <a:spLocks/>
          </p:cNvSpPr>
          <p:nvPr/>
        </p:nvSpPr>
        <p:spPr>
          <a:xfrm>
            <a:off x="2002740" y="7313455"/>
            <a:ext cx="11604962" cy="566349"/>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smtClean="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Many clients keep joining us monthly</a:t>
            </a:r>
            <a:endPar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endParaRPr>
          </a:p>
        </p:txBody>
      </p:sp>
      <p:sp>
        <p:nvSpPr>
          <p:cNvPr id="15" name="テキスト プレースホルダー 17"/>
          <p:cNvSpPr txBox="1">
            <a:spLocks/>
          </p:cNvSpPr>
          <p:nvPr/>
        </p:nvSpPr>
        <p:spPr>
          <a:xfrm>
            <a:off x="1993974" y="7929114"/>
            <a:ext cx="11593288" cy="1154579"/>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677875733"/>
      </p:ext>
    </p:extLst>
  </p:cSld>
  <p:clrMapOvr>
    <a:masterClrMapping/>
  </p:clrMapOvr>
  <p:transition spd="slow" advTm="517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left)">
                                      <p:cBhvr>
                                        <p:cTn id="7" dur="500"/>
                                        <p:tgtEl>
                                          <p:spTgt spid="13">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left)">
                                      <p:cBhvr>
                                        <p:cTn id="11" dur="500"/>
                                        <p:tgtEl>
                                          <p:spTgt spid="13">
                                            <p:graphicEl>
                                              <a:chart seriesIdx="0" categoryIdx="-4" bldStep="series"/>
                                            </p:graphicEl>
                                          </p:spTgt>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left)">
                                      <p:cBhvr>
                                        <p:cTn id="15" dur="500"/>
                                        <p:tgtEl>
                                          <p:spTgt spid="13">
                                            <p:graphicEl>
                                              <a:chart seriesIdx="1" categoryIdx="-4" bldStep="series"/>
                                            </p:graphicEl>
                                          </p:spTgt>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Chart bld="series"/>
        </p:bldSub>
      </p:bldGraphic>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3" name="タイトル 2"/>
          <p:cNvSpPr>
            <a:spLocks noGrp="1"/>
          </p:cNvSpPr>
          <p:nvPr>
            <p:ph type="title"/>
          </p:nvPr>
        </p:nvSpPr>
        <p:spPr/>
        <p:txBody>
          <a:bodyPr/>
          <a:lstStyle/>
          <a:p>
            <a:r>
              <a:rPr lang="en-US" dirty="0" smtClean="0"/>
              <a:t>Sales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24</a:t>
            </a:fld>
            <a:endParaRPr lang="en-US" dirty="0"/>
          </a:p>
        </p:txBody>
      </p:sp>
      <p:graphicFrame>
        <p:nvGraphicFramePr>
          <p:cNvPr id="8" name="グラフ 7"/>
          <p:cNvGraphicFramePr/>
          <p:nvPr>
            <p:extLst>
              <p:ext uri="{D42A27DB-BD31-4B8C-83A1-F6EECF244321}">
                <p14:modId xmlns:p14="http://schemas.microsoft.com/office/powerpoint/2010/main" val="1366152347"/>
              </p:ext>
            </p:extLst>
          </p:nvPr>
        </p:nvGraphicFramePr>
        <p:xfrm>
          <a:off x="1294334" y="2047156"/>
          <a:ext cx="8784976" cy="7335207"/>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8"/>
          <p:cNvSpPr txBox="1">
            <a:spLocks/>
          </p:cNvSpPr>
          <p:nvPr/>
        </p:nvSpPr>
        <p:spPr>
          <a:xfrm>
            <a:off x="10079310" y="2628077"/>
            <a:ext cx="7344816" cy="2155383"/>
          </a:xfrm>
          <a:prstGeom prst="rect">
            <a:avLst/>
          </a:prstGeom>
        </p:spPr>
        <p:txBody>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solidFill>
                <a:effectLst>
                  <a:outerShdw blurRad="25400" dist="25400" dir="2700000" algn="tl" rotWithShape="0">
                    <a:prstClr val="black">
                      <a:alpha val="40000"/>
                    </a:prstClr>
                  </a:outerShdw>
                </a:effectLst>
                <a:latin typeface="Clear Sans Light" panose="020B0303030202020304" pitchFamily="34" charset="0"/>
                <a:cs typeface="Clear Sans Light" panose="020B0303030202020304" pitchFamily="34" charset="0"/>
              </a:rPr>
              <a:t>“Money is power, freedom, a cushion, the root of all evil, the sum of blessings.”</a:t>
            </a:r>
          </a:p>
        </p:txBody>
      </p:sp>
      <p:sp>
        <p:nvSpPr>
          <p:cNvPr id="10" name="テキスト プレースホルダー 17"/>
          <p:cNvSpPr txBox="1">
            <a:spLocks/>
          </p:cNvSpPr>
          <p:nvPr/>
        </p:nvSpPr>
        <p:spPr>
          <a:xfrm>
            <a:off x="10085769" y="4207396"/>
            <a:ext cx="7626389" cy="2016224"/>
          </a:xfrm>
          <a:prstGeom prst="rect">
            <a:avLst/>
          </a:prstGeom>
        </p:spPr>
        <p:txBody>
          <a:bodyPr>
            <a:noAutofit/>
          </a:bodyPr>
          <a:lstStyle>
            <a:lvl1pPr marL="0" indent="0" algn="l" defTabSz="1632753"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9pPr>
          </a:lstStyle>
          <a:p>
            <a:r>
              <a:rPr lang="en-US" sz="2400" dirty="0" smtClean="0">
                <a:effectLst>
                  <a:outerShdw blurRad="25400" dist="25400" dir="2700000" algn="tl" rotWithShape="0">
                    <a:prstClr val="black">
                      <a:alpha val="40000"/>
                    </a:prstClr>
                  </a:outerShdw>
                </a:effectLst>
              </a:rPr>
              <a:t>Legere electram ei sed. </a:t>
            </a:r>
            <a:r>
              <a:rPr lang="en-US" sz="2400" dirty="0" smtClean="0">
                <a:effectLst>
                  <a:outerShdw blurRad="25400" dist="25400" dir="2700000" algn="tl" rotWithShape="0">
                    <a:prstClr val="black">
                      <a:alpha val="40000"/>
                    </a:prstClr>
                  </a:outerShdw>
                </a:effectLst>
                <a:latin typeface="Clear Sans" panose="020B0503030202020304" pitchFamily="34" charset="0"/>
                <a:cs typeface="Clear Sans" panose="020B0503030202020304" pitchFamily="34" charset="0"/>
              </a:rPr>
              <a:t>Eum quod oblique in</a:t>
            </a:r>
            <a:r>
              <a:rPr lang="en-US" sz="2400" dirty="0" smtClean="0">
                <a:effectLst>
                  <a:outerShdw blurRad="25400" dist="25400" dir="2700000" algn="tl" rotWithShape="0">
                    <a:prstClr val="black">
                      <a:alpha val="40000"/>
                    </a:prstClr>
                  </a:outerShdw>
                </a:effectLst>
              </a:rPr>
              <a:t>, no percipit recusabo pertinax his, ea quo nostro iuvaret adipiscing. Lucilius antiopam ea sea. Ne adhuc mucius alterum his, autem solet pro id.</a:t>
            </a:r>
          </a:p>
          <a:p>
            <a:endParaRPr lang="en-US" sz="2400" dirty="0">
              <a:effectLst>
                <a:outerShdw blurRad="25400" dist="25400" dir="2700000" algn="tl" rotWithShape="0">
                  <a:prstClr val="black">
                    <a:alpha val="40000"/>
                  </a:prstClr>
                </a:outerShdw>
              </a:effectLst>
            </a:endParaRPr>
          </a:p>
        </p:txBody>
      </p:sp>
    </p:spTree>
    <p:extLst>
      <p:ext uri="{BB962C8B-B14F-4D97-AF65-F5344CB8AC3E}">
        <p14:creationId xmlns:p14="http://schemas.microsoft.com/office/powerpoint/2010/main" val="2629243333"/>
      </p:ext>
    </p:extLst>
  </p:cSld>
  <p:clrMapOvr>
    <a:masterClrMapping/>
  </p:clrMapOvr>
  <p:transition spd="slow" advTm="1024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left)">
                                      <p:cBhvr>
                                        <p:cTn id="7" dur="500"/>
                                        <p:tgtEl>
                                          <p:spTgt spid="8">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graphicEl>
                                              <a:chart seriesIdx="0" categoryIdx="0" bldStep="ptInSeries"/>
                                            </p:graphicEl>
                                          </p:spTgt>
                                        </p:tgtEl>
                                        <p:attrNameLst>
                                          <p:attrName>style.visibility</p:attrName>
                                        </p:attrNameLst>
                                      </p:cBhvr>
                                      <p:to>
                                        <p:strVal val="visible"/>
                                      </p:to>
                                    </p:set>
                                    <p:animEffect transition="in" filter="wipe(left)">
                                      <p:cBhvr>
                                        <p:cTn id="11" dur="500"/>
                                        <p:tgtEl>
                                          <p:spTgt spid="8">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graphicEl>
                                              <a:chart seriesIdx="0" categoryIdx="1" bldStep="ptInSeries"/>
                                            </p:graphicEl>
                                          </p:spTgt>
                                        </p:tgtEl>
                                        <p:attrNameLst>
                                          <p:attrName>style.visibility</p:attrName>
                                        </p:attrNameLst>
                                      </p:cBhvr>
                                      <p:to>
                                        <p:strVal val="visible"/>
                                      </p:to>
                                    </p:set>
                                    <p:animEffect transition="in" filter="wipe(left)">
                                      <p:cBhvr>
                                        <p:cTn id="15" dur="500"/>
                                        <p:tgtEl>
                                          <p:spTgt spid="8">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graphicEl>
                                              <a:chart seriesIdx="0" categoryIdx="2" bldStep="ptInSeries"/>
                                            </p:graphicEl>
                                          </p:spTgt>
                                        </p:tgtEl>
                                        <p:attrNameLst>
                                          <p:attrName>style.visibility</p:attrName>
                                        </p:attrNameLst>
                                      </p:cBhvr>
                                      <p:to>
                                        <p:strVal val="visible"/>
                                      </p:to>
                                    </p:set>
                                    <p:animEffect transition="in" filter="wipe(left)">
                                      <p:cBhvr>
                                        <p:cTn id="19" dur="500"/>
                                        <p:tgtEl>
                                          <p:spTgt spid="8">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graphicEl>
                                              <a:chart seriesIdx="0" categoryIdx="3" bldStep="ptInSeries"/>
                                            </p:graphicEl>
                                          </p:spTgt>
                                        </p:tgtEl>
                                        <p:attrNameLst>
                                          <p:attrName>style.visibility</p:attrName>
                                        </p:attrNameLst>
                                      </p:cBhvr>
                                      <p:to>
                                        <p:strVal val="visible"/>
                                      </p:to>
                                    </p:set>
                                    <p:animEffect transition="in" filter="wipe(left)">
                                      <p:cBhvr>
                                        <p:cTn id="23" dur="500"/>
                                        <p:tgtEl>
                                          <p:spTgt spid="8">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graphicEl>
                                              <a:chart seriesIdx="0" categoryIdx="4" bldStep="ptInSeries"/>
                                            </p:graphicEl>
                                          </p:spTgt>
                                        </p:tgtEl>
                                        <p:attrNameLst>
                                          <p:attrName>style.visibility</p:attrName>
                                        </p:attrNameLst>
                                      </p:cBhvr>
                                      <p:to>
                                        <p:strVal val="visible"/>
                                      </p:to>
                                    </p:set>
                                    <p:animEffect transition="in" filter="wipe(left)">
                                      <p:cBhvr>
                                        <p:cTn id="27" dur="500"/>
                                        <p:tgtEl>
                                          <p:spTgt spid="8">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graphicEl>
                                              <a:chart seriesIdx="1" categoryIdx="0" bldStep="ptInSeries"/>
                                            </p:graphicEl>
                                          </p:spTgt>
                                        </p:tgtEl>
                                        <p:attrNameLst>
                                          <p:attrName>style.visibility</p:attrName>
                                        </p:attrNameLst>
                                      </p:cBhvr>
                                      <p:to>
                                        <p:strVal val="visible"/>
                                      </p:to>
                                    </p:set>
                                    <p:animEffect transition="in" filter="wipe(left)">
                                      <p:cBhvr>
                                        <p:cTn id="31" dur="500"/>
                                        <p:tgtEl>
                                          <p:spTgt spid="8">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graphicEl>
                                              <a:chart seriesIdx="1" categoryIdx="1" bldStep="ptInSeries"/>
                                            </p:graphicEl>
                                          </p:spTgt>
                                        </p:tgtEl>
                                        <p:attrNameLst>
                                          <p:attrName>style.visibility</p:attrName>
                                        </p:attrNameLst>
                                      </p:cBhvr>
                                      <p:to>
                                        <p:strVal val="visible"/>
                                      </p:to>
                                    </p:set>
                                    <p:animEffect transition="in" filter="wipe(left)">
                                      <p:cBhvr>
                                        <p:cTn id="35" dur="500"/>
                                        <p:tgtEl>
                                          <p:spTgt spid="8">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
                                            <p:graphicEl>
                                              <a:chart seriesIdx="1" categoryIdx="2" bldStep="ptInSeries"/>
                                            </p:graphicEl>
                                          </p:spTgt>
                                        </p:tgtEl>
                                        <p:attrNameLst>
                                          <p:attrName>style.visibility</p:attrName>
                                        </p:attrNameLst>
                                      </p:cBhvr>
                                      <p:to>
                                        <p:strVal val="visible"/>
                                      </p:to>
                                    </p:set>
                                    <p:animEffect transition="in" filter="wipe(left)">
                                      <p:cBhvr>
                                        <p:cTn id="39" dur="500"/>
                                        <p:tgtEl>
                                          <p:spTgt spid="8">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graphicEl>
                                              <a:chart seriesIdx="1" categoryIdx="3" bldStep="ptInSeries"/>
                                            </p:graphicEl>
                                          </p:spTgt>
                                        </p:tgtEl>
                                        <p:attrNameLst>
                                          <p:attrName>style.visibility</p:attrName>
                                        </p:attrNameLst>
                                      </p:cBhvr>
                                      <p:to>
                                        <p:strVal val="visible"/>
                                      </p:to>
                                    </p:set>
                                    <p:animEffect transition="in" filter="wipe(left)">
                                      <p:cBhvr>
                                        <p:cTn id="43" dur="500"/>
                                        <p:tgtEl>
                                          <p:spTgt spid="8">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
                                            <p:graphicEl>
                                              <a:chart seriesIdx="1" categoryIdx="4" bldStep="ptInSeries"/>
                                            </p:graphicEl>
                                          </p:spTgt>
                                        </p:tgtEl>
                                        <p:attrNameLst>
                                          <p:attrName>style.visibility</p:attrName>
                                        </p:attrNameLst>
                                      </p:cBhvr>
                                      <p:to>
                                        <p:strVal val="visible"/>
                                      </p:to>
                                    </p:set>
                                    <p:animEffect transition="in" filter="wipe(left)">
                                      <p:cBhvr>
                                        <p:cTn id="47" dur="500"/>
                                        <p:tgtEl>
                                          <p:spTgt spid="8">
                                            <p:graphicEl>
                                              <a:chart seriesIdx="1" categoryIdx="4"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
                                            <p:graphicEl>
                                              <a:chart seriesIdx="2" categoryIdx="0" bldStep="ptInSeries"/>
                                            </p:graphicEl>
                                          </p:spTgt>
                                        </p:tgtEl>
                                        <p:attrNameLst>
                                          <p:attrName>style.visibility</p:attrName>
                                        </p:attrNameLst>
                                      </p:cBhvr>
                                      <p:to>
                                        <p:strVal val="visible"/>
                                      </p:to>
                                    </p:set>
                                    <p:animEffect transition="in" filter="wipe(left)">
                                      <p:cBhvr>
                                        <p:cTn id="51" dur="500"/>
                                        <p:tgtEl>
                                          <p:spTgt spid="8">
                                            <p:graphicEl>
                                              <a:chart seriesIdx="2" categoryIdx="0"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8">
                                            <p:graphicEl>
                                              <a:chart seriesIdx="2" categoryIdx="1" bldStep="ptInSeries"/>
                                            </p:graphicEl>
                                          </p:spTgt>
                                        </p:tgtEl>
                                        <p:attrNameLst>
                                          <p:attrName>style.visibility</p:attrName>
                                        </p:attrNameLst>
                                      </p:cBhvr>
                                      <p:to>
                                        <p:strVal val="visible"/>
                                      </p:to>
                                    </p:set>
                                    <p:animEffect transition="in" filter="wipe(left)">
                                      <p:cBhvr>
                                        <p:cTn id="55" dur="500"/>
                                        <p:tgtEl>
                                          <p:spTgt spid="8">
                                            <p:graphicEl>
                                              <a:chart seriesIdx="2" categoryIdx="1"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
                                            <p:graphicEl>
                                              <a:chart seriesIdx="2" categoryIdx="2" bldStep="ptInSeries"/>
                                            </p:graphicEl>
                                          </p:spTgt>
                                        </p:tgtEl>
                                        <p:attrNameLst>
                                          <p:attrName>style.visibility</p:attrName>
                                        </p:attrNameLst>
                                      </p:cBhvr>
                                      <p:to>
                                        <p:strVal val="visible"/>
                                      </p:to>
                                    </p:set>
                                    <p:animEffect transition="in" filter="wipe(left)">
                                      <p:cBhvr>
                                        <p:cTn id="59" dur="500"/>
                                        <p:tgtEl>
                                          <p:spTgt spid="8">
                                            <p:graphicEl>
                                              <a:chart seriesIdx="2" categoryIdx="2"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
                                            <p:graphicEl>
                                              <a:chart seriesIdx="2" categoryIdx="3" bldStep="ptInSeries"/>
                                            </p:graphicEl>
                                          </p:spTgt>
                                        </p:tgtEl>
                                        <p:attrNameLst>
                                          <p:attrName>style.visibility</p:attrName>
                                        </p:attrNameLst>
                                      </p:cBhvr>
                                      <p:to>
                                        <p:strVal val="visible"/>
                                      </p:to>
                                    </p:set>
                                    <p:animEffect transition="in" filter="wipe(left)">
                                      <p:cBhvr>
                                        <p:cTn id="63" dur="500"/>
                                        <p:tgtEl>
                                          <p:spTgt spid="8">
                                            <p:graphicEl>
                                              <a:chart seriesIdx="2" categoryIdx="3" bldStep="ptInSeries"/>
                                            </p:graphic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8">
                                            <p:graphicEl>
                                              <a:chart seriesIdx="2" categoryIdx="4" bldStep="ptInSeries"/>
                                            </p:graphicEl>
                                          </p:spTgt>
                                        </p:tgtEl>
                                        <p:attrNameLst>
                                          <p:attrName>style.visibility</p:attrName>
                                        </p:attrNameLst>
                                      </p:cBhvr>
                                      <p:to>
                                        <p:strVal val="visible"/>
                                      </p:to>
                                    </p:set>
                                    <p:animEffect transition="in" filter="wipe(left)">
                                      <p:cBhvr>
                                        <p:cTn id="67" dur="500"/>
                                        <p:tgtEl>
                                          <p:spTgt spid="8">
                                            <p:graphicEl>
                                              <a:chart seriesIdx="2" categoryIdx="4" bldStep="ptInSeries"/>
                                            </p:graphic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seriesEl"/>
        </p:bldSub>
      </p:bldGraphic>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図プレースホルダー 37"/>
          <p:cNvSpPr>
            <a:spLocks noGrp="1"/>
          </p:cNvSpPr>
          <p:nvPr>
            <p:ph type="pic" sz="quarter" idx="22"/>
          </p:nvPr>
        </p:nvSpPr>
        <p:spPr/>
      </p:sp>
      <p:sp>
        <p:nvSpPr>
          <p:cNvPr id="21" name="テキスト プレースホルダー 20"/>
          <p:cNvSpPr>
            <a:spLocks noGrp="1"/>
          </p:cNvSpPr>
          <p:nvPr>
            <p:ph type="body" sz="quarter" idx="26"/>
          </p:nvPr>
        </p:nvSpPr>
        <p:spPr/>
        <p:txBody>
          <a:bodyPr/>
          <a:lstStyle/>
          <a:p>
            <a:endParaRPr lang="en-US"/>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8" name="タイトル 7"/>
          <p:cNvSpPr>
            <a:spLocks noGrp="1"/>
          </p:cNvSpPr>
          <p:nvPr>
            <p:ph type="title"/>
          </p:nvPr>
        </p:nvSpPr>
        <p:spPr/>
        <p:txBody>
          <a:bodyPr/>
          <a:lstStyle/>
          <a:p>
            <a:r>
              <a:rPr lang="en-US" dirty="0" smtClean="0"/>
              <a:t>Notice your potential</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25</a:t>
            </a:fld>
            <a:endParaRPr lang="en-US" dirty="0"/>
          </a:p>
        </p:txBody>
      </p:sp>
      <p:sp>
        <p:nvSpPr>
          <p:cNvPr id="10" name="テキスト プレースホルダー 9"/>
          <p:cNvSpPr>
            <a:spLocks noGrp="1"/>
          </p:cNvSpPr>
          <p:nvPr>
            <p:ph type="body" sz="quarter" idx="15"/>
          </p:nvPr>
        </p:nvSpPr>
        <p:spPr/>
        <p:txBody>
          <a:bodyPr>
            <a:normAutofit/>
          </a:bodyPr>
          <a:lstStyle/>
          <a:p>
            <a:r>
              <a:rPr lang="en-US" dirty="0"/>
              <a:t>Legere electram ei sed. </a:t>
            </a:r>
            <a:r>
              <a:rPr lang="en-US" dirty="0">
                <a:latin typeface="Clear Sans" panose="020B0503030202020304" pitchFamily="34" charset="0"/>
                <a:cs typeface="Clear Sans" panose="020B0503030202020304" pitchFamily="34" charset="0"/>
              </a:rPr>
              <a:t>Eum quod oblique in</a:t>
            </a:r>
            <a:r>
              <a:rPr lang="en-US" dirty="0"/>
              <a:t>, no percipit recusabo pertinax his, ea quo nostro iuvaret adipiscing. Lucilius antiopam ea sea. Ne adhuc mucius alterum his, autem solet pro id.</a:t>
            </a:r>
          </a:p>
        </p:txBody>
      </p:sp>
      <p:sp>
        <p:nvSpPr>
          <p:cNvPr id="22" name="テキスト プレースホルダー 21"/>
          <p:cNvSpPr>
            <a:spLocks noGrp="1"/>
          </p:cNvSpPr>
          <p:nvPr>
            <p:ph type="body" sz="quarter" idx="27"/>
          </p:nvPr>
        </p:nvSpPr>
        <p:spPr/>
        <p:txBody>
          <a:bodyPr/>
          <a:lstStyle/>
          <a:p>
            <a:r>
              <a:rPr lang="en-US" dirty="0" smtClean="0"/>
              <a:t>I know you have fantastic potential</a:t>
            </a:r>
            <a:endParaRPr lang="en-US" dirty="0"/>
          </a:p>
        </p:txBody>
      </p:sp>
      <p:sp>
        <p:nvSpPr>
          <p:cNvPr id="37" name="図プレースホルダー 36"/>
          <p:cNvSpPr>
            <a:spLocks noGrp="1"/>
          </p:cNvSpPr>
          <p:nvPr>
            <p:ph type="pic" sz="quarter" idx="18"/>
          </p:nvPr>
        </p:nvSpPr>
        <p:spPr/>
      </p:sp>
      <p:sp>
        <p:nvSpPr>
          <p:cNvPr id="2" name="図プレースホルダー 1"/>
          <p:cNvSpPr>
            <a:spLocks noGrp="1"/>
          </p:cNvSpPr>
          <p:nvPr>
            <p:ph type="pic" sz="quarter" idx="17"/>
          </p:nvPr>
        </p:nvSpPr>
        <p:spPr/>
      </p:sp>
      <p:sp>
        <p:nvSpPr>
          <p:cNvPr id="3" name="図プレースホルダー 2"/>
          <p:cNvSpPr>
            <a:spLocks noGrp="1"/>
          </p:cNvSpPr>
          <p:nvPr>
            <p:ph type="pic" sz="quarter" idx="16"/>
          </p:nvPr>
        </p:nvSpPr>
        <p:spPr/>
      </p:sp>
      <p:sp>
        <p:nvSpPr>
          <p:cNvPr id="6" name="図プレースホルダー 5"/>
          <p:cNvSpPr>
            <a:spLocks noGrp="1"/>
          </p:cNvSpPr>
          <p:nvPr>
            <p:ph type="pic" sz="quarter" idx="21"/>
          </p:nvPr>
        </p:nvSpPr>
        <p:spPr/>
      </p:sp>
      <p:sp>
        <p:nvSpPr>
          <p:cNvPr id="7" name="図プレースホルダー 6"/>
          <p:cNvSpPr>
            <a:spLocks noGrp="1"/>
          </p:cNvSpPr>
          <p:nvPr>
            <p:ph type="pic" sz="quarter" idx="23"/>
          </p:nvPr>
        </p:nvSpPr>
        <p:spPr/>
      </p:sp>
      <p:sp>
        <p:nvSpPr>
          <p:cNvPr id="11" name="図プレースホルダー 10"/>
          <p:cNvSpPr>
            <a:spLocks noGrp="1"/>
          </p:cNvSpPr>
          <p:nvPr>
            <p:ph type="pic" sz="quarter" idx="24"/>
          </p:nvPr>
        </p:nvSpPr>
        <p:spPr/>
      </p:sp>
      <p:sp>
        <p:nvSpPr>
          <p:cNvPr id="12" name="図プレースホルダー 11"/>
          <p:cNvSpPr>
            <a:spLocks noGrp="1"/>
          </p:cNvSpPr>
          <p:nvPr>
            <p:ph type="pic" sz="quarter" idx="19"/>
          </p:nvPr>
        </p:nvSpPr>
        <p:spPr/>
      </p:sp>
      <p:sp>
        <p:nvSpPr>
          <p:cNvPr id="13" name="図プレースホルダー 12"/>
          <p:cNvSpPr>
            <a:spLocks noGrp="1"/>
          </p:cNvSpPr>
          <p:nvPr>
            <p:ph type="pic" sz="quarter" idx="20"/>
          </p:nvPr>
        </p:nvSpPr>
        <p:spPr/>
      </p:sp>
      <p:sp>
        <p:nvSpPr>
          <p:cNvPr id="14" name="図プレースホルダー 13"/>
          <p:cNvSpPr>
            <a:spLocks noGrp="1"/>
          </p:cNvSpPr>
          <p:nvPr>
            <p:ph type="pic" sz="quarter" idx="25"/>
          </p:nvPr>
        </p:nvSpPr>
        <p:spPr/>
      </p:sp>
    </p:spTree>
    <p:extLst>
      <p:ext uri="{BB962C8B-B14F-4D97-AF65-F5344CB8AC3E}">
        <p14:creationId xmlns:p14="http://schemas.microsoft.com/office/powerpoint/2010/main" val="848532109"/>
      </p:ext>
    </p:extLst>
  </p:cSld>
  <p:clrMapOvr>
    <a:masterClrMapping/>
  </p:clrMapOvr>
  <p:transition spd="slow" advTm="6904">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lang="en-US" dirty="0"/>
              <a:t>by Helen Keller</a:t>
            </a:r>
          </a:p>
        </p:txBody>
      </p:sp>
      <p:sp>
        <p:nvSpPr>
          <p:cNvPr id="4" name="タイトル 3"/>
          <p:cNvSpPr>
            <a:spLocks noGrp="1"/>
          </p:cNvSpPr>
          <p:nvPr>
            <p:ph type="title"/>
          </p:nvPr>
        </p:nvSpPr>
        <p:spPr/>
        <p:txBody>
          <a:bodyPr/>
          <a:lstStyle/>
          <a:p>
            <a:r>
              <a:rPr lang="en-US" dirty="0">
                <a:effectLst>
                  <a:outerShdw blurRad="25400" dist="25400" dir="2700000" algn="tl" rotWithShape="0">
                    <a:prstClr val="black">
                      <a:alpha val="40000"/>
                    </a:prstClr>
                  </a:outerShdw>
                </a:effectLst>
              </a:rPr>
              <a:t>Life is either a daring adventure or nothing.</a:t>
            </a:r>
          </a:p>
        </p:txBody>
      </p:sp>
    </p:spTree>
    <p:extLst>
      <p:ext uri="{BB962C8B-B14F-4D97-AF65-F5344CB8AC3E}">
        <p14:creationId xmlns:p14="http://schemas.microsoft.com/office/powerpoint/2010/main" val="3404506917"/>
      </p:ext>
    </p:extLst>
  </p:cSld>
  <p:clrMapOvr>
    <a:masterClrMapping/>
  </p:clrMapOvr>
  <mc:AlternateContent xmlns:mc="http://schemas.openxmlformats.org/markup-compatibility/2006" xmlns:p14="http://schemas.microsoft.com/office/powerpoint/2010/main">
    <mc:Choice Requires="p14">
      <p:transition spd="slow" p14:dur="3400" advTm="1154">
        <p14:reveal/>
      </p:transition>
    </mc:Choice>
    <mc:Fallback xmlns="">
      <p:transition spd="slow" advTm="115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8"/>
          </p:nvPr>
        </p:nvSpPr>
        <p:spPr/>
        <p:txBody>
          <a:bodyPr/>
          <a:lstStyle/>
          <a:p>
            <a:r>
              <a:rPr lang="en-US" dirty="0" smtClean="0"/>
              <a:t>And we are making the future now </a:t>
            </a:r>
            <a:r>
              <a:rPr lang="en-US" dirty="0" smtClean="0">
                <a:sym typeface="Wingdings" panose="05000000000000000000" pitchFamily="2" charset="2"/>
              </a:rPr>
              <a:t></a:t>
            </a:r>
            <a:endParaRPr lang="en-US" dirty="0"/>
          </a:p>
        </p:txBody>
      </p:sp>
      <p:sp>
        <p:nvSpPr>
          <p:cNvPr id="4" name="テキスト プレースホルダー 3"/>
          <p:cNvSpPr>
            <a:spLocks noGrp="1"/>
          </p:cNvSpPr>
          <p:nvPr>
            <p:ph type="body" sz="quarter" idx="13"/>
          </p:nvPr>
        </p:nvSpPr>
        <p:spPr/>
        <p:txBody>
          <a:bodyPr/>
          <a:lstStyle/>
          <a:p>
            <a:r>
              <a:rPr lang="en-US" dirty="0" smtClean="0"/>
              <a:t>For the people living in the future</a:t>
            </a:r>
            <a:endParaRPr 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964522139"/>
      </p:ext>
    </p:extLst>
  </p:cSld>
  <p:clrMapOvr>
    <a:masterClrMapping/>
  </p:clrMapOvr>
  <mc:AlternateContent xmlns:mc="http://schemas.openxmlformats.org/markup-compatibility/2006" xmlns:p14="http://schemas.microsoft.com/office/powerpoint/2010/main">
    <mc:Choice Requires="p14">
      <p:transition spd="slow" p14:dur="1200" advTm="4645">
        <p14:flip dir="r"/>
      </p:transition>
    </mc:Choice>
    <mc:Fallback xmlns="">
      <p:transition spd="slow" advTm="4645">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Thank you! </a:t>
            </a:r>
            <a:r>
              <a:rPr lang="en-US" dirty="0" smtClean="0">
                <a:sym typeface="Wingdings" panose="05000000000000000000" pitchFamily="2" charset="2"/>
              </a:rPr>
              <a:t></a:t>
            </a:r>
            <a:r>
              <a:rPr lang="en-US" dirty="0" smtClean="0"/>
              <a:t> </a:t>
            </a:r>
            <a:endParaRPr lang="en-US" dirty="0"/>
          </a:p>
        </p:txBody>
      </p:sp>
      <p:sp>
        <p:nvSpPr>
          <p:cNvPr id="9" name="テキスト プレースホルダー 8"/>
          <p:cNvSpPr>
            <a:spLocks noGrp="1"/>
          </p:cNvSpPr>
          <p:nvPr>
            <p:ph type="body" sz="quarter" idx="13"/>
          </p:nvPr>
        </p:nvSpPr>
        <p:spPr/>
        <p:txBody>
          <a:bodyPr/>
          <a:lstStyle/>
          <a:p>
            <a:r>
              <a:rPr lang="en-US" dirty="0" smtClean="0"/>
              <a:t>Any questions?</a:t>
            </a:r>
            <a:endParaRPr lang="en-US" dirty="0"/>
          </a:p>
        </p:txBody>
      </p:sp>
      <p:sp>
        <p:nvSpPr>
          <p:cNvPr id="10" name="テキスト プレースホルダー 9"/>
          <p:cNvSpPr>
            <a:spLocks noGrp="1"/>
          </p:cNvSpPr>
          <p:nvPr>
            <p:ph type="body" sz="quarter" idx="14"/>
          </p:nvPr>
        </p:nvSpPr>
        <p:spPr/>
        <p:txBody>
          <a:bodyPr/>
          <a:lstStyle/>
          <a:p>
            <a:r>
              <a:rPr lang="en-US" dirty="0" smtClean="0"/>
              <a:t>That’s all!</a:t>
            </a:r>
            <a:endParaRPr lang="en-US" dirty="0"/>
          </a:p>
        </p:txBody>
      </p:sp>
      <p:sp>
        <p:nvSpPr>
          <p:cNvPr id="2" name="テキスト プレースホルダー 1"/>
          <p:cNvSpPr>
            <a:spLocks noGrp="1"/>
          </p:cNvSpPr>
          <p:nvPr>
            <p:ph type="body" sz="quarter" idx="16"/>
          </p:nvPr>
        </p:nvSpPr>
        <p:spPr/>
        <p:txBody>
          <a:bodyPr/>
          <a:lstStyle/>
          <a:p>
            <a:endParaRPr lang="en-US" dirty="0" smtClean="0"/>
          </a:p>
          <a:p>
            <a:r>
              <a:rPr lang="en-US" dirty="0" smtClean="0"/>
              <a:t>Jun Akizaki – The  Power of PowerPoint</a:t>
            </a:r>
          </a:p>
          <a:p>
            <a:r>
              <a:rPr lang="en-US" dirty="0" smtClean="0"/>
              <a:t>Used Font: Roboto, Clear Sans</a:t>
            </a:r>
          </a:p>
        </p:txBody>
      </p:sp>
    </p:spTree>
    <p:extLst>
      <p:ext uri="{BB962C8B-B14F-4D97-AF65-F5344CB8AC3E}">
        <p14:creationId xmlns:p14="http://schemas.microsoft.com/office/powerpoint/2010/main" val="2683684072"/>
      </p:ext>
    </p:extLst>
  </p:cSld>
  <p:clrMapOvr>
    <a:masterClrMapping/>
  </p:clrMapOvr>
  <p:transition spd="slow" advTm="5704">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フリーフォーム 43"/>
          <p:cNvSpPr/>
          <p:nvPr/>
        </p:nvSpPr>
        <p:spPr>
          <a:xfrm>
            <a:off x="-206062" y="2846231"/>
            <a:ext cx="18893307" cy="3863662"/>
          </a:xfrm>
          <a:custGeom>
            <a:avLst/>
            <a:gdLst>
              <a:gd name="connsiteX0" fmla="*/ 0 w 18893307"/>
              <a:gd name="connsiteY0" fmla="*/ 502276 h 3863662"/>
              <a:gd name="connsiteX1" fmla="*/ 4958366 w 18893307"/>
              <a:gd name="connsiteY1" fmla="*/ 502276 h 3863662"/>
              <a:gd name="connsiteX2" fmla="*/ 4958366 w 18893307"/>
              <a:gd name="connsiteY2" fmla="*/ 3863662 h 3863662"/>
              <a:gd name="connsiteX3" fmla="*/ 5924282 w 18893307"/>
              <a:gd name="connsiteY3" fmla="*/ 3863662 h 3863662"/>
              <a:gd name="connsiteX4" fmla="*/ 5924282 w 18893307"/>
              <a:gd name="connsiteY4" fmla="*/ 850006 h 3863662"/>
              <a:gd name="connsiteX5" fmla="*/ 11681138 w 18893307"/>
              <a:gd name="connsiteY5" fmla="*/ 850006 h 3863662"/>
              <a:gd name="connsiteX6" fmla="*/ 11681138 w 18893307"/>
              <a:gd name="connsiteY6" fmla="*/ 3078051 h 3863662"/>
              <a:gd name="connsiteX7" fmla="*/ 12750085 w 18893307"/>
              <a:gd name="connsiteY7" fmla="*/ 3078051 h 3863662"/>
              <a:gd name="connsiteX8" fmla="*/ 12750085 w 18893307"/>
              <a:gd name="connsiteY8" fmla="*/ 0 h 3863662"/>
              <a:gd name="connsiteX9" fmla="*/ 18893307 w 18893307"/>
              <a:gd name="connsiteY9" fmla="*/ 0 h 386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893307" h="3863662">
                <a:moveTo>
                  <a:pt x="0" y="502276"/>
                </a:moveTo>
                <a:lnTo>
                  <a:pt x="4958366" y="502276"/>
                </a:lnTo>
                <a:lnTo>
                  <a:pt x="4958366" y="3863662"/>
                </a:lnTo>
                <a:lnTo>
                  <a:pt x="5924282" y="3863662"/>
                </a:lnTo>
                <a:lnTo>
                  <a:pt x="5924282" y="850006"/>
                </a:lnTo>
                <a:lnTo>
                  <a:pt x="11681138" y="850006"/>
                </a:lnTo>
                <a:lnTo>
                  <a:pt x="11681138" y="3078051"/>
                </a:lnTo>
                <a:lnTo>
                  <a:pt x="12750085" y="3078051"/>
                </a:lnTo>
                <a:lnTo>
                  <a:pt x="12750085" y="0"/>
                </a:lnTo>
                <a:lnTo>
                  <a:pt x="18893307" y="0"/>
                </a:ln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9" name="テキスト プレースホルダー 8"/>
          <p:cNvSpPr>
            <a:spLocks noGrp="1"/>
          </p:cNvSpPr>
          <p:nvPr>
            <p:ph type="body" sz="quarter" idx="13"/>
          </p:nvPr>
        </p:nvSpPr>
        <p:spPr/>
        <p:txBody>
          <a:bodyPr>
            <a:normAutofit lnSpcReduction="10000"/>
          </a:bodyPr>
          <a:lstStyle/>
          <a:p>
            <a:r>
              <a:rPr lang="en-US" dirty="0"/>
              <a:t>Lorem ipsum dolor sit amet</a:t>
            </a:r>
          </a:p>
        </p:txBody>
      </p:sp>
      <p:sp>
        <p:nvSpPr>
          <p:cNvPr id="8" name="タイトル 7"/>
          <p:cNvSpPr>
            <a:spLocks noGrp="1"/>
          </p:cNvSpPr>
          <p:nvPr>
            <p:ph type="title"/>
          </p:nvPr>
        </p:nvSpPr>
        <p:spPr/>
        <p:txBody>
          <a:bodyPr/>
          <a:lstStyle/>
          <a:p>
            <a:r>
              <a:rPr lang="en-US" dirty="0" smtClean="0"/>
              <a:t>Storyboard</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3</a:t>
            </a:fld>
            <a:endParaRPr lang="en-US" dirty="0"/>
          </a:p>
        </p:txBody>
      </p:sp>
      <p:sp>
        <p:nvSpPr>
          <p:cNvPr id="10" name="正方形/長方形 9"/>
          <p:cNvSpPr/>
          <p:nvPr/>
        </p:nvSpPr>
        <p:spPr>
          <a:xfrm rot="363050">
            <a:off x="1054566" y="2958658"/>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正方形/長方形 10"/>
          <p:cNvSpPr/>
          <p:nvPr/>
        </p:nvSpPr>
        <p:spPr>
          <a:xfrm>
            <a:off x="934294" y="2879465"/>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10:00am</a:t>
            </a:r>
            <a:endParaRPr lang="en-US" sz="2400" dirty="0"/>
          </a:p>
        </p:txBody>
      </p:sp>
      <p:sp>
        <p:nvSpPr>
          <p:cNvPr id="17" name="テキスト ボックス 16"/>
          <p:cNvSpPr txBox="1"/>
          <p:nvPr/>
        </p:nvSpPr>
        <p:spPr>
          <a:xfrm>
            <a:off x="965511" y="3945485"/>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About Us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8" name="テキスト ボックス 17"/>
          <p:cNvSpPr txBox="1"/>
          <p:nvPr/>
        </p:nvSpPr>
        <p:spPr>
          <a:xfrm>
            <a:off x="965511" y="4389727"/>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23" name="正方形/長方形 22"/>
          <p:cNvSpPr/>
          <p:nvPr/>
        </p:nvSpPr>
        <p:spPr>
          <a:xfrm rot="363050">
            <a:off x="4030913" y="6296849"/>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正方形/長方形 23"/>
          <p:cNvSpPr/>
          <p:nvPr/>
        </p:nvSpPr>
        <p:spPr>
          <a:xfrm>
            <a:off x="3910641" y="6217656"/>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11:00am</a:t>
            </a:r>
            <a:endParaRPr lang="en-US" sz="2400" dirty="0"/>
          </a:p>
        </p:txBody>
      </p:sp>
      <p:sp>
        <p:nvSpPr>
          <p:cNvPr id="25" name="テキスト ボックス 24"/>
          <p:cNvSpPr txBox="1"/>
          <p:nvPr/>
        </p:nvSpPr>
        <p:spPr>
          <a:xfrm>
            <a:off x="3941858" y="7283676"/>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New Proposal</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26" name="テキスト ボックス 25"/>
          <p:cNvSpPr txBox="1"/>
          <p:nvPr/>
        </p:nvSpPr>
        <p:spPr>
          <a:xfrm>
            <a:off x="3941858" y="7727918"/>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Vis te aliquam referrentur. Rebum diceret mei ut, aperiri nominati ne nec. Eu amet quot mutat mel. Vis ei diceret gloriatur.</a:t>
            </a:r>
          </a:p>
        </p:txBody>
      </p:sp>
      <p:sp>
        <p:nvSpPr>
          <p:cNvPr id="27" name="正方形/長方形 26"/>
          <p:cNvSpPr/>
          <p:nvPr/>
        </p:nvSpPr>
        <p:spPr>
          <a:xfrm rot="363050">
            <a:off x="7020952" y="3336327"/>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正方形/長方形 27"/>
          <p:cNvSpPr/>
          <p:nvPr/>
        </p:nvSpPr>
        <p:spPr>
          <a:xfrm>
            <a:off x="6900680" y="3257134"/>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12:30am</a:t>
            </a:r>
            <a:endParaRPr lang="en-US" sz="2400" dirty="0"/>
          </a:p>
        </p:txBody>
      </p:sp>
      <p:sp>
        <p:nvSpPr>
          <p:cNvPr id="29" name="テキスト ボックス 28"/>
          <p:cNvSpPr txBox="1"/>
          <p:nvPr/>
        </p:nvSpPr>
        <p:spPr>
          <a:xfrm>
            <a:off x="6931897" y="4323154"/>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Lunch Time</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0" name="テキスト ボックス 29"/>
          <p:cNvSpPr txBox="1"/>
          <p:nvPr/>
        </p:nvSpPr>
        <p:spPr>
          <a:xfrm>
            <a:off x="6931897" y="4767396"/>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r>
              <a:rPr lang="en-US" sz="2000" dirty="0" smtClean="0">
                <a:solidFill>
                  <a:schemeClr val="bg1"/>
                </a:solidFill>
              </a:rPr>
              <a:t>. </a:t>
            </a:r>
            <a:endParaRPr lang="en-US" sz="2000" dirty="0">
              <a:solidFill>
                <a:schemeClr val="bg1"/>
              </a:solidFill>
            </a:endParaRPr>
          </a:p>
        </p:txBody>
      </p:sp>
      <p:sp>
        <p:nvSpPr>
          <p:cNvPr id="31" name="正方形/長方形 30"/>
          <p:cNvSpPr/>
          <p:nvPr/>
        </p:nvSpPr>
        <p:spPr>
          <a:xfrm rot="363050">
            <a:off x="10919662" y="5518166"/>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31"/>
          <p:cNvSpPr/>
          <p:nvPr/>
        </p:nvSpPr>
        <p:spPr>
          <a:xfrm>
            <a:off x="10799390" y="5438973"/>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14:00am</a:t>
            </a:r>
            <a:endParaRPr lang="en-US" sz="2400" dirty="0"/>
          </a:p>
        </p:txBody>
      </p:sp>
      <p:sp>
        <p:nvSpPr>
          <p:cNvPr id="33" name="テキスト ボックス 32"/>
          <p:cNvSpPr txBox="1"/>
          <p:nvPr/>
        </p:nvSpPr>
        <p:spPr>
          <a:xfrm>
            <a:off x="10830607" y="6504993"/>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Analysis</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4" name="テキスト ボックス 33"/>
          <p:cNvSpPr txBox="1"/>
          <p:nvPr/>
        </p:nvSpPr>
        <p:spPr>
          <a:xfrm>
            <a:off x="10830607" y="6949235"/>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et</a:t>
            </a:r>
            <a:r>
              <a:rPr lang="en-US" sz="2000" dirty="0" smtClean="0">
                <a:solidFill>
                  <a:schemeClr val="bg1"/>
                </a:solidFill>
              </a:rPr>
              <a:t>. No vim sale sonet vivendum, est suas lucilius cu. </a:t>
            </a:r>
            <a:endParaRPr lang="en-US" sz="2000" dirty="0">
              <a:solidFill>
                <a:schemeClr val="bg1"/>
              </a:solidFill>
            </a:endParaRPr>
          </a:p>
        </p:txBody>
      </p:sp>
      <p:sp>
        <p:nvSpPr>
          <p:cNvPr id="35" name="正方形/長方形 34"/>
          <p:cNvSpPr/>
          <p:nvPr/>
        </p:nvSpPr>
        <p:spPr>
          <a:xfrm rot="363050">
            <a:off x="13731506" y="2428481"/>
            <a:ext cx="2523812"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正方形/長方形 35"/>
          <p:cNvSpPr/>
          <p:nvPr/>
        </p:nvSpPr>
        <p:spPr>
          <a:xfrm>
            <a:off x="13611234" y="2349288"/>
            <a:ext cx="2523812"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15:30am</a:t>
            </a:r>
            <a:endParaRPr lang="en-US" sz="2400" dirty="0"/>
          </a:p>
        </p:txBody>
      </p:sp>
      <p:sp>
        <p:nvSpPr>
          <p:cNvPr id="37" name="テキスト ボックス 36"/>
          <p:cNvSpPr txBox="1"/>
          <p:nvPr/>
        </p:nvSpPr>
        <p:spPr>
          <a:xfrm>
            <a:off x="13642451" y="3415308"/>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Q &amp; A</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38" name="テキスト ボックス 37"/>
          <p:cNvSpPr txBox="1"/>
          <p:nvPr/>
        </p:nvSpPr>
        <p:spPr>
          <a:xfrm>
            <a:off x="13642451" y="3859550"/>
            <a:ext cx="3709667" cy="1631216"/>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Ferri consequat est at, odio liber ad pro, ius apeirian suscipiantur te. His nulla detracto no, ne mei movet offendit lobortis.</a:t>
            </a:r>
          </a:p>
        </p:txBody>
      </p:sp>
    </p:spTree>
    <p:extLst>
      <p:ext uri="{BB962C8B-B14F-4D97-AF65-F5344CB8AC3E}">
        <p14:creationId xmlns:p14="http://schemas.microsoft.com/office/powerpoint/2010/main" val="4274199515"/>
      </p:ext>
    </p:extLst>
  </p:cSld>
  <p:clrMapOvr>
    <a:masterClrMapping/>
  </p:clrMapOvr>
  <p:transition spd="slow" advTm="893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2000"/>
                                        <p:tgtEl>
                                          <p:spTgt spid="44"/>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750"/>
                                        <p:tgtEl>
                                          <p:spTgt spid="17"/>
                                        </p:tgtEl>
                                      </p:cBhvr>
                                    </p:animEffect>
                                    <p:anim calcmode="lin" valueType="num">
                                      <p:cBhvr>
                                        <p:cTn id="21" dur="750" fill="hold"/>
                                        <p:tgtEl>
                                          <p:spTgt spid="17"/>
                                        </p:tgtEl>
                                        <p:attrNameLst>
                                          <p:attrName>ppt_x</p:attrName>
                                        </p:attrNameLst>
                                      </p:cBhvr>
                                      <p:tavLst>
                                        <p:tav tm="0">
                                          <p:val>
                                            <p:strVal val="#ppt_x"/>
                                          </p:val>
                                        </p:tav>
                                        <p:tav tm="100000">
                                          <p:val>
                                            <p:strVal val="#ppt_x"/>
                                          </p:val>
                                        </p:tav>
                                      </p:tavLst>
                                    </p:anim>
                                    <p:anim calcmode="lin" valueType="num">
                                      <p:cBhvr>
                                        <p:cTn id="22" dur="750" fill="hold"/>
                                        <p:tgtEl>
                                          <p:spTgt spid="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0-#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0-#ppt_h/2"/>
                                          </p:val>
                                        </p:tav>
                                        <p:tav tm="100000">
                                          <p:val>
                                            <p:strVal val="#ppt_y"/>
                                          </p:val>
                                        </p:tav>
                                      </p:tavLst>
                                    </p:anim>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750"/>
                                        <p:tgtEl>
                                          <p:spTgt spid="25"/>
                                        </p:tgtEl>
                                      </p:cBhvr>
                                    </p:animEffect>
                                    <p:anim calcmode="lin" valueType="num">
                                      <p:cBhvr>
                                        <p:cTn id="41" dur="750" fill="hold"/>
                                        <p:tgtEl>
                                          <p:spTgt spid="25"/>
                                        </p:tgtEl>
                                        <p:attrNameLst>
                                          <p:attrName>ppt_x</p:attrName>
                                        </p:attrNameLst>
                                      </p:cBhvr>
                                      <p:tavLst>
                                        <p:tav tm="0">
                                          <p:val>
                                            <p:strVal val="#ppt_x"/>
                                          </p:val>
                                        </p:tav>
                                        <p:tav tm="100000">
                                          <p:val>
                                            <p:strVal val="#ppt_x"/>
                                          </p:val>
                                        </p:tav>
                                      </p:tavLst>
                                    </p:anim>
                                    <p:anim calcmode="lin" valueType="num">
                                      <p:cBhvr>
                                        <p:cTn id="42" dur="75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0-#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9"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0-#ppt_w/2"/>
                                          </p:val>
                                        </p:tav>
                                        <p:tav tm="100000">
                                          <p:val>
                                            <p:strVal val="#ppt_x"/>
                                          </p:val>
                                        </p:tav>
                                      </p:tavLst>
                                    </p:anim>
                                    <p:anim calcmode="lin" valueType="num">
                                      <p:cBhvr additive="base">
                                        <p:cTn id="56" dur="500" fill="hold"/>
                                        <p:tgtEl>
                                          <p:spTgt spid="27"/>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750"/>
                                        <p:tgtEl>
                                          <p:spTgt spid="29"/>
                                        </p:tgtEl>
                                      </p:cBhvr>
                                    </p:animEffect>
                                    <p:anim calcmode="lin" valueType="num">
                                      <p:cBhvr>
                                        <p:cTn id="61" dur="750" fill="hold"/>
                                        <p:tgtEl>
                                          <p:spTgt spid="29"/>
                                        </p:tgtEl>
                                        <p:attrNameLst>
                                          <p:attrName>ppt_x</p:attrName>
                                        </p:attrNameLst>
                                      </p:cBhvr>
                                      <p:tavLst>
                                        <p:tav tm="0">
                                          <p:val>
                                            <p:strVal val="#ppt_x"/>
                                          </p:val>
                                        </p:tav>
                                        <p:tav tm="100000">
                                          <p:val>
                                            <p:strVal val="#ppt_x"/>
                                          </p:val>
                                        </p:tav>
                                      </p:tavLst>
                                    </p:anim>
                                    <p:anim calcmode="lin" valueType="num">
                                      <p:cBhvr>
                                        <p:cTn id="62" dur="750" fill="hold"/>
                                        <p:tgtEl>
                                          <p:spTgt spid="2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750"/>
                            </p:stCondLst>
                            <p:childTnLst>
                              <p:par>
                                <p:cTn id="69" presetID="2" presetClass="entr" presetSubtype="8"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ppt_y"/>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childTnLst>
                          </p:cTn>
                        </p:par>
                        <p:par>
                          <p:cTn id="77" fill="hold">
                            <p:stCondLst>
                              <p:cond delay="6250"/>
                            </p:stCondLst>
                            <p:childTnLst>
                              <p:par>
                                <p:cTn id="78" presetID="42" presetClass="entr" presetSubtype="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750"/>
                                        <p:tgtEl>
                                          <p:spTgt spid="33"/>
                                        </p:tgtEl>
                                      </p:cBhvr>
                                    </p:animEffect>
                                    <p:anim calcmode="lin" valueType="num">
                                      <p:cBhvr>
                                        <p:cTn id="81" dur="750" fill="hold"/>
                                        <p:tgtEl>
                                          <p:spTgt spid="33"/>
                                        </p:tgtEl>
                                        <p:attrNameLst>
                                          <p:attrName>ppt_x</p:attrName>
                                        </p:attrNameLst>
                                      </p:cBhvr>
                                      <p:tavLst>
                                        <p:tav tm="0">
                                          <p:val>
                                            <p:strVal val="#ppt_x"/>
                                          </p:val>
                                        </p:tav>
                                        <p:tav tm="100000">
                                          <p:val>
                                            <p:strVal val="#ppt_x"/>
                                          </p:val>
                                        </p:tav>
                                      </p:tavLst>
                                    </p:anim>
                                    <p:anim calcmode="lin" valueType="num">
                                      <p:cBhvr>
                                        <p:cTn id="82" dur="750" fill="hold"/>
                                        <p:tgtEl>
                                          <p:spTgt spid="33"/>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750"/>
                                        <p:tgtEl>
                                          <p:spTgt spid="34"/>
                                        </p:tgtEl>
                                      </p:cBhvr>
                                    </p:animEffect>
                                    <p:anim calcmode="lin" valueType="num">
                                      <p:cBhvr>
                                        <p:cTn id="86" dur="750" fill="hold"/>
                                        <p:tgtEl>
                                          <p:spTgt spid="34"/>
                                        </p:tgtEl>
                                        <p:attrNameLst>
                                          <p:attrName>ppt_x</p:attrName>
                                        </p:attrNameLst>
                                      </p:cBhvr>
                                      <p:tavLst>
                                        <p:tav tm="0">
                                          <p:val>
                                            <p:strVal val="#ppt_x"/>
                                          </p:val>
                                        </p:tav>
                                        <p:tav tm="100000">
                                          <p:val>
                                            <p:strVal val="#ppt_x"/>
                                          </p:val>
                                        </p:tav>
                                      </p:tavLst>
                                    </p:anim>
                                    <p:anim calcmode="lin" valueType="num">
                                      <p:cBhvr>
                                        <p:cTn id="87" dur="7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2" presetClass="entr" presetSubtype="8"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fill="hold"/>
                                        <p:tgtEl>
                                          <p:spTgt spid="36"/>
                                        </p:tgtEl>
                                        <p:attrNameLst>
                                          <p:attrName>ppt_x</p:attrName>
                                        </p:attrNameLst>
                                      </p:cBhvr>
                                      <p:tavLst>
                                        <p:tav tm="0">
                                          <p:val>
                                            <p:strVal val="0-#ppt_w/2"/>
                                          </p:val>
                                        </p:tav>
                                        <p:tav tm="100000">
                                          <p:val>
                                            <p:strVal val="#ppt_x"/>
                                          </p:val>
                                        </p:tav>
                                      </p:tavLst>
                                    </p:anim>
                                    <p:anim calcmode="lin" valueType="num">
                                      <p:cBhvr additive="base">
                                        <p:cTn id="92" dur="5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9"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0-#ppt_w/2"/>
                                          </p:val>
                                        </p:tav>
                                        <p:tav tm="100000">
                                          <p:val>
                                            <p:strVal val="#ppt_x"/>
                                          </p:val>
                                        </p:tav>
                                      </p:tavLst>
                                    </p:anim>
                                    <p:anim calcmode="lin" valueType="num">
                                      <p:cBhvr additive="base">
                                        <p:cTn id="96" dur="500" fill="hold"/>
                                        <p:tgtEl>
                                          <p:spTgt spid="35"/>
                                        </p:tgtEl>
                                        <p:attrNameLst>
                                          <p:attrName>ppt_y</p:attrName>
                                        </p:attrNameLst>
                                      </p:cBhvr>
                                      <p:tavLst>
                                        <p:tav tm="0">
                                          <p:val>
                                            <p:strVal val="0-#ppt_h/2"/>
                                          </p:val>
                                        </p:tav>
                                        <p:tav tm="100000">
                                          <p:val>
                                            <p:strVal val="#ppt_y"/>
                                          </p:val>
                                        </p:tav>
                                      </p:tavLst>
                                    </p:anim>
                                  </p:childTnLst>
                                </p:cTn>
                              </p:par>
                            </p:childTnLst>
                          </p:cTn>
                        </p:par>
                        <p:par>
                          <p:cTn id="97" fill="hold">
                            <p:stCondLst>
                              <p:cond delay="7500"/>
                            </p:stCondLst>
                            <p:childTnLst>
                              <p:par>
                                <p:cTn id="98" presetID="42"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750"/>
                                        <p:tgtEl>
                                          <p:spTgt spid="37"/>
                                        </p:tgtEl>
                                      </p:cBhvr>
                                    </p:animEffect>
                                    <p:anim calcmode="lin" valueType="num">
                                      <p:cBhvr>
                                        <p:cTn id="101" dur="750" fill="hold"/>
                                        <p:tgtEl>
                                          <p:spTgt spid="37"/>
                                        </p:tgtEl>
                                        <p:attrNameLst>
                                          <p:attrName>ppt_x</p:attrName>
                                        </p:attrNameLst>
                                      </p:cBhvr>
                                      <p:tavLst>
                                        <p:tav tm="0">
                                          <p:val>
                                            <p:strVal val="#ppt_x"/>
                                          </p:val>
                                        </p:tav>
                                        <p:tav tm="100000">
                                          <p:val>
                                            <p:strVal val="#ppt_x"/>
                                          </p:val>
                                        </p:tav>
                                      </p:tavLst>
                                    </p:anim>
                                    <p:anim calcmode="lin" valueType="num">
                                      <p:cBhvr>
                                        <p:cTn id="102" dur="750" fill="hold"/>
                                        <p:tgtEl>
                                          <p:spTgt spid="3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750"/>
                                        <p:tgtEl>
                                          <p:spTgt spid="38"/>
                                        </p:tgtEl>
                                      </p:cBhvr>
                                    </p:animEffect>
                                    <p:anim calcmode="lin" valueType="num">
                                      <p:cBhvr>
                                        <p:cTn id="106" dur="750" fill="hold"/>
                                        <p:tgtEl>
                                          <p:spTgt spid="38"/>
                                        </p:tgtEl>
                                        <p:attrNameLst>
                                          <p:attrName>ppt_x</p:attrName>
                                        </p:attrNameLst>
                                      </p:cBhvr>
                                      <p:tavLst>
                                        <p:tav tm="0">
                                          <p:val>
                                            <p:strVal val="#ppt_x"/>
                                          </p:val>
                                        </p:tav>
                                        <p:tav tm="100000">
                                          <p:val>
                                            <p:strVal val="#ppt_x"/>
                                          </p:val>
                                        </p:tav>
                                      </p:tavLst>
                                    </p:anim>
                                    <p:anim calcmode="lin" valueType="num">
                                      <p:cBhvr>
                                        <p:cTn id="107"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0" grpId="0" animBg="1"/>
      <p:bldP spid="11" grpId="0" animBg="1"/>
      <p:bldP spid="17" grpId="0"/>
      <p:bldP spid="18" grpId="0"/>
      <p:bldP spid="23" grpId="0" animBg="1"/>
      <p:bldP spid="24" grpId="0" animBg="1"/>
      <p:bldP spid="25" grpId="0"/>
      <p:bldP spid="26" grpId="0"/>
      <p:bldP spid="27" grpId="0" animBg="1"/>
      <p:bldP spid="28" grpId="0" animBg="1"/>
      <p:bldP spid="29" grpId="0"/>
      <p:bldP spid="30" grpId="0"/>
      <p:bldP spid="31" grpId="0" animBg="1"/>
      <p:bldP spid="32" grpId="0" animBg="1"/>
      <p:bldP spid="33" grpId="0"/>
      <p:bldP spid="34" grpId="0"/>
      <p:bldP spid="35" grpId="0" animBg="1"/>
      <p:bldP spid="36" grpId="0" animBg="1"/>
      <p:bldP spid="3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About Us</a:t>
            </a:r>
            <a:endParaRPr lang="en-US" dirty="0"/>
          </a:p>
        </p:txBody>
      </p:sp>
      <p:sp>
        <p:nvSpPr>
          <p:cNvPr id="9" name="テキスト プレースホルダー 8"/>
          <p:cNvSpPr>
            <a:spLocks noGrp="1"/>
          </p:cNvSpPr>
          <p:nvPr>
            <p:ph type="body" sz="quarter" idx="13"/>
          </p:nvPr>
        </p:nvSpPr>
        <p:spPr/>
        <p:txBody>
          <a:bodyPr/>
          <a:lstStyle/>
          <a:p>
            <a:r>
              <a:rPr lang="en-US" dirty="0" smtClean="0"/>
              <a:t>We are awesme!</a:t>
            </a:r>
            <a:endParaRPr lang="en-US" dirty="0"/>
          </a:p>
        </p:txBody>
      </p:sp>
      <p:sp>
        <p:nvSpPr>
          <p:cNvPr id="10" name="テキスト プレースホルダー 9"/>
          <p:cNvSpPr>
            <a:spLocks noGrp="1"/>
          </p:cNvSpPr>
          <p:nvPr>
            <p:ph type="body" sz="quarter" idx="14"/>
          </p:nvPr>
        </p:nvSpPr>
        <p:spPr/>
        <p:txBody>
          <a:bodyPr/>
          <a:lstStyle/>
          <a:p>
            <a:r>
              <a:rPr lang="en-US" dirty="0" smtClean="0"/>
              <a:t>Section 1</a:t>
            </a:r>
            <a:endParaRPr lang="en-US" dirty="0"/>
          </a:p>
        </p:txBody>
      </p:sp>
    </p:spTree>
    <p:extLst>
      <p:ext uri="{BB962C8B-B14F-4D97-AF65-F5344CB8AC3E}">
        <p14:creationId xmlns:p14="http://schemas.microsoft.com/office/powerpoint/2010/main" val="270770454"/>
      </p:ext>
    </p:extLst>
  </p:cSld>
  <p:clrMapOvr>
    <a:masterClrMapping/>
  </p:clrMapOvr>
  <p:transition spd="slow" advTm="1906">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3"/>
          </p:nvPr>
        </p:nvSpPr>
        <p:spPr/>
        <p:txBody>
          <a:bodyPr>
            <a:normAutofit lnSpcReduction="10000"/>
          </a:bodyPr>
          <a:lstStyle/>
          <a:p>
            <a:r>
              <a:rPr lang="en-US" dirty="0"/>
              <a:t>Lorem ipsum dolor sit amet</a:t>
            </a:r>
          </a:p>
        </p:txBody>
      </p:sp>
      <p:sp>
        <p:nvSpPr>
          <p:cNvPr id="2" name="タイトル 1"/>
          <p:cNvSpPr>
            <a:spLocks noGrp="1"/>
          </p:cNvSpPr>
          <p:nvPr>
            <p:ph type="title"/>
          </p:nvPr>
        </p:nvSpPr>
        <p:spPr/>
        <p:txBody>
          <a:bodyPr/>
          <a:lstStyle/>
          <a:p>
            <a:r>
              <a:rPr lang="en-US" dirty="0" smtClean="0"/>
              <a:t>Running to the top</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5</a:t>
            </a:fld>
            <a:endParaRPr lang="en-US"/>
          </a:p>
        </p:txBody>
      </p:sp>
      <p:sp>
        <p:nvSpPr>
          <p:cNvPr id="6" name="テキスト プレースホルダー 5"/>
          <p:cNvSpPr>
            <a:spLocks noGrp="1"/>
          </p:cNvSpPr>
          <p:nvPr>
            <p:ph type="body" sz="quarter" idx="14"/>
          </p:nvPr>
        </p:nvSpPr>
        <p:spPr/>
        <p:txBody>
          <a:bodyPr/>
          <a:lstStyle/>
          <a:p>
            <a:r>
              <a:rPr lang="en-US" dirty="0" smtClean="0"/>
              <a:t>Rapidly Growing</a:t>
            </a:r>
            <a:endParaRPr lang="en-US" dirty="0"/>
          </a:p>
        </p:txBody>
      </p:sp>
      <p:sp>
        <p:nvSpPr>
          <p:cNvPr id="7" name="テキスト プレースホルダー 6"/>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a:t>
            </a:r>
            <a:r>
              <a:rPr lang="en-US" dirty="0" smtClean="0"/>
              <a:t>pro.</a:t>
            </a:r>
          </a:p>
          <a:p>
            <a:r>
              <a:rPr lang="en-US" dirty="0" smtClean="0">
                <a:latin typeface="Clear Sans" panose="020B0503030202020304" pitchFamily="34" charset="0"/>
                <a:cs typeface="Clear Sans" panose="020B0503030202020304" pitchFamily="34" charset="0"/>
              </a:rPr>
              <a:t>Qui </a:t>
            </a:r>
            <a:r>
              <a:rPr lang="en-US" dirty="0">
                <a:latin typeface="Clear Sans" panose="020B0503030202020304" pitchFamily="34" charset="0"/>
                <a:cs typeface="Clear Sans" panose="020B0503030202020304" pitchFamily="34" charset="0"/>
              </a:rPr>
              <a:t>omnis democritum accommodare at</a:t>
            </a:r>
            <a:r>
              <a:rPr lang="en-US" dirty="0"/>
              <a:t>, equidem honestatis ad per, et animal singulis per. No tale suas interpretaris quo, ei apeirian gubergren pro. No sea liber mandamus, sea te movet intellegebat, ex duo purto utamur. Qui te quas labitur.</a:t>
            </a:r>
          </a:p>
        </p:txBody>
      </p:sp>
      <p:sp>
        <p:nvSpPr>
          <p:cNvPr id="8" name="図プレースホルダー 7"/>
          <p:cNvSpPr>
            <a:spLocks noGrp="1"/>
          </p:cNvSpPr>
          <p:nvPr>
            <p:ph type="pic" sz="quarter" idx="16"/>
          </p:nvPr>
        </p:nvSpPr>
        <p:spPr/>
      </p:sp>
    </p:spTree>
    <p:extLst>
      <p:ext uri="{BB962C8B-B14F-4D97-AF65-F5344CB8AC3E}">
        <p14:creationId xmlns:p14="http://schemas.microsoft.com/office/powerpoint/2010/main" val="2540253375"/>
      </p:ext>
    </p:extLst>
  </p:cSld>
  <p:clrMapOvr>
    <a:masterClrMapping/>
  </p:clrMapOvr>
  <p:transition spd="slow" advTm="316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9" name="直線コネクタ 138"/>
          <p:cNvCxnSpPr/>
          <p:nvPr/>
        </p:nvCxnSpPr>
        <p:spPr>
          <a:xfrm>
            <a:off x="13872613" y="4745821"/>
            <a:ext cx="441380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endCxn id="128" idx="1"/>
          </p:cNvCxnSpPr>
          <p:nvPr/>
        </p:nvCxnSpPr>
        <p:spPr>
          <a:xfrm>
            <a:off x="10545083"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a:endCxn id="123" idx="1"/>
          </p:cNvCxnSpPr>
          <p:nvPr/>
        </p:nvCxnSpPr>
        <p:spPr>
          <a:xfrm>
            <a:off x="6766942"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a:stCxn id="12" idx="3"/>
            <a:endCxn id="117" idx="1"/>
          </p:cNvCxnSpPr>
          <p:nvPr/>
        </p:nvCxnSpPr>
        <p:spPr>
          <a:xfrm>
            <a:off x="3000354" y="4745821"/>
            <a:ext cx="2846595"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a:endCxn id="12" idx="1"/>
          </p:cNvCxnSpPr>
          <p:nvPr/>
        </p:nvCxnSpPr>
        <p:spPr>
          <a:xfrm>
            <a:off x="0" y="4740115"/>
            <a:ext cx="2087371" cy="5706"/>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10" name="テキスト プレースホルダー 9"/>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9" name="タイトル 8"/>
          <p:cNvSpPr>
            <a:spLocks noGrp="1"/>
          </p:cNvSpPr>
          <p:nvPr>
            <p:ph type="title"/>
          </p:nvPr>
        </p:nvSpPr>
        <p:spPr/>
        <p:txBody>
          <a:bodyPr/>
          <a:lstStyle/>
          <a:p>
            <a:r>
              <a:rPr lang="en-US" dirty="0" smtClean="0"/>
              <a:t>Our history</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6</a:t>
            </a:fld>
            <a:endParaRPr lang="en-US" dirty="0"/>
          </a:p>
        </p:txBody>
      </p:sp>
      <p:sp>
        <p:nvSpPr>
          <p:cNvPr id="11" name="正方形/長方形 10"/>
          <p:cNvSpPr/>
          <p:nvPr/>
        </p:nvSpPr>
        <p:spPr>
          <a:xfrm rot="363050">
            <a:off x="2212130"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正方形/長方形 11"/>
          <p:cNvSpPr/>
          <p:nvPr/>
        </p:nvSpPr>
        <p:spPr>
          <a:xfrm>
            <a:off x="2087371"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1980</a:t>
            </a:r>
            <a:endParaRPr lang="en-US" sz="2400" dirty="0"/>
          </a:p>
        </p:txBody>
      </p:sp>
      <p:sp>
        <p:nvSpPr>
          <p:cNvPr id="15" name="テキスト ボックス 14"/>
          <p:cNvSpPr txBox="1"/>
          <p:nvPr/>
        </p:nvSpPr>
        <p:spPr>
          <a:xfrm>
            <a:off x="2087371"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smtClean="0">
                <a:solidFill>
                  <a:schemeClr val="bg2"/>
                </a:solidFill>
                <a:latin typeface="Clear Sans Light" panose="020B0303030202020304" pitchFamily="34" charset="0"/>
                <a:cs typeface="Clear Sans Light" panose="020B0303030202020304" pitchFamily="34" charset="0"/>
              </a:rPr>
              <a:t>Lorem ipsum</a:t>
            </a:r>
            <a:endParaRPr lang="en-US" sz="2800" dirty="0">
              <a:solidFill>
                <a:schemeClr val="bg2"/>
              </a:solidFill>
              <a:latin typeface="Clear Sans Light" panose="020B0303030202020304" pitchFamily="34" charset="0"/>
              <a:cs typeface="Clear Sans Light" panose="020B0303030202020304" pitchFamily="34" charset="0"/>
            </a:endParaRPr>
          </a:p>
        </p:txBody>
      </p:sp>
      <p:sp>
        <p:nvSpPr>
          <p:cNvPr id="16" name="テキスト ボックス 15"/>
          <p:cNvSpPr txBox="1"/>
          <p:nvPr/>
        </p:nvSpPr>
        <p:spPr>
          <a:xfrm>
            <a:off x="2087371"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16" name="正方形/長方形 115"/>
          <p:cNvSpPr/>
          <p:nvPr/>
        </p:nvSpPr>
        <p:spPr>
          <a:xfrm rot="363050">
            <a:off x="5971708"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正方形/長方形 116"/>
          <p:cNvSpPr/>
          <p:nvPr/>
        </p:nvSpPr>
        <p:spPr>
          <a:xfrm>
            <a:off x="5846949"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1990</a:t>
            </a:r>
            <a:endParaRPr lang="en-US" sz="2400" dirty="0"/>
          </a:p>
        </p:txBody>
      </p:sp>
      <p:sp>
        <p:nvSpPr>
          <p:cNvPr id="118" name="テキスト ボックス 117"/>
          <p:cNvSpPr txBox="1"/>
          <p:nvPr/>
        </p:nvSpPr>
        <p:spPr>
          <a:xfrm>
            <a:off x="5846949"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19" name="テキスト ボックス 118"/>
          <p:cNvSpPr txBox="1"/>
          <p:nvPr/>
        </p:nvSpPr>
        <p:spPr>
          <a:xfrm>
            <a:off x="5846949"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Ea zril affert sed. Per option salutatus eu, pro at agam delicata vituperatoribus.</a:t>
            </a:r>
          </a:p>
        </p:txBody>
      </p:sp>
      <p:sp>
        <p:nvSpPr>
          <p:cNvPr id="122" name="正方形/長方形 121"/>
          <p:cNvSpPr/>
          <p:nvPr/>
        </p:nvSpPr>
        <p:spPr>
          <a:xfrm rot="363050">
            <a:off x="9738296"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正方形/長方形 122"/>
          <p:cNvSpPr/>
          <p:nvPr/>
        </p:nvSpPr>
        <p:spPr>
          <a:xfrm>
            <a:off x="9613537"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2000</a:t>
            </a:r>
            <a:endParaRPr lang="en-US" sz="2400" dirty="0"/>
          </a:p>
        </p:txBody>
      </p:sp>
      <p:sp>
        <p:nvSpPr>
          <p:cNvPr id="124" name="テキスト ボックス 123"/>
          <p:cNvSpPr txBox="1"/>
          <p:nvPr/>
        </p:nvSpPr>
        <p:spPr>
          <a:xfrm>
            <a:off x="9613537"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Lorem ipsum</a:t>
            </a:r>
          </a:p>
        </p:txBody>
      </p:sp>
      <p:sp>
        <p:nvSpPr>
          <p:cNvPr id="125" name="テキスト ボックス 124"/>
          <p:cNvSpPr txBox="1"/>
          <p:nvPr/>
        </p:nvSpPr>
        <p:spPr>
          <a:xfrm>
            <a:off x="9613537" y="5856029"/>
            <a:ext cx="3709667" cy="1015663"/>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Quo cu causae honestatis comprehensam, ius mutat utinam recusabo </a:t>
            </a:r>
            <a:r>
              <a:rPr lang="en-US" sz="2000" dirty="0" smtClean="0">
                <a:solidFill>
                  <a:schemeClr val="bg1"/>
                </a:solidFill>
              </a:rPr>
              <a:t>et.</a:t>
            </a:r>
            <a:endParaRPr lang="en-US" sz="2000" dirty="0">
              <a:solidFill>
                <a:schemeClr val="bg1"/>
              </a:solidFill>
            </a:endParaRPr>
          </a:p>
        </p:txBody>
      </p:sp>
      <p:sp>
        <p:nvSpPr>
          <p:cNvPr id="127" name="正方形/長方形 126"/>
          <p:cNvSpPr/>
          <p:nvPr/>
        </p:nvSpPr>
        <p:spPr>
          <a:xfrm rot="363050">
            <a:off x="13516437" y="4286192"/>
            <a:ext cx="912983" cy="907846"/>
          </a:xfrm>
          <a:prstGeom prst="rect">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正方形/長方形 127"/>
          <p:cNvSpPr/>
          <p:nvPr/>
        </p:nvSpPr>
        <p:spPr>
          <a:xfrm>
            <a:off x="13391678" y="4291898"/>
            <a:ext cx="912983" cy="907846"/>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2010</a:t>
            </a:r>
            <a:endParaRPr lang="en-US" sz="2400" dirty="0"/>
          </a:p>
        </p:txBody>
      </p:sp>
      <p:sp>
        <p:nvSpPr>
          <p:cNvPr id="129" name="テキスト ボックス 128"/>
          <p:cNvSpPr txBox="1"/>
          <p:nvPr/>
        </p:nvSpPr>
        <p:spPr>
          <a:xfrm>
            <a:off x="13391678" y="5411787"/>
            <a:ext cx="4104456" cy="523220"/>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800" dirty="0">
                <a:solidFill>
                  <a:schemeClr val="bg2"/>
                </a:solidFill>
                <a:latin typeface="Clear Sans Light" panose="020B0303030202020304" pitchFamily="34" charset="0"/>
                <a:cs typeface="Clear Sans Light" panose="020B0303030202020304" pitchFamily="34" charset="0"/>
              </a:rPr>
              <a:t>Ea zril affert sed</a:t>
            </a:r>
          </a:p>
        </p:txBody>
      </p:sp>
      <p:sp>
        <p:nvSpPr>
          <p:cNvPr id="130" name="テキスト ボックス 129"/>
          <p:cNvSpPr txBox="1"/>
          <p:nvPr/>
        </p:nvSpPr>
        <p:spPr>
          <a:xfrm>
            <a:off x="13391678" y="5856029"/>
            <a:ext cx="3709667" cy="1323439"/>
          </a:xfrm>
          <a:prstGeom prst="rect">
            <a:avLst/>
          </a:prstGeom>
          <a:noFill/>
          <a:effectLst>
            <a:outerShdw blurRad="25400" dist="12700" dir="2700000" algn="tl" rotWithShape="0">
              <a:prstClr val="black">
                <a:alpha val="40000"/>
              </a:prstClr>
            </a:outerShdw>
          </a:effectLst>
        </p:spPr>
        <p:txBody>
          <a:bodyPr wrap="square" rtlCol="0">
            <a:spAutoFit/>
          </a:bodyPr>
          <a:lstStyle/>
          <a:p>
            <a:r>
              <a:rPr lang="en-US" sz="2000" dirty="0">
                <a:solidFill>
                  <a:schemeClr val="bg1"/>
                </a:solidFill>
              </a:rPr>
              <a:t>Ex cum dicta diceret, praesent reformidans ne ius. At graeco dolores nec, vel eu timeam pertinacia deseruisse.</a:t>
            </a:r>
          </a:p>
        </p:txBody>
      </p:sp>
      <p:grpSp>
        <p:nvGrpSpPr>
          <p:cNvPr id="148" name="グループ化 147"/>
          <p:cNvGrpSpPr/>
          <p:nvPr/>
        </p:nvGrpSpPr>
        <p:grpSpPr>
          <a:xfrm>
            <a:off x="9892249" y="2551212"/>
            <a:ext cx="3152241" cy="1399928"/>
            <a:chOff x="9303333" y="2047156"/>
            <a:chExt cx="3152241" cy="1399928"/>
          </a:xfrm>
          <a:effectLst>
            <a:outerShdw blurRad="50800" dist="38100" dir="2700000" algn="tl" rotWithShape="0">
              <a:prstClr val="black">
                <a:alpha val="40000"/>
              </a:prstClr>
            </a:outerShdw>
          </a:effectLst>
        </p:grpSpPr>
        <p:sp>
          <p:nvSpPr>
            <p:cNvPr id="144" name="正方形/長方形 143"/>
            <p:cNvSpPr/>
            <p:nvPr/>
          </p:nvSpPr>
          <p:spPr>
            <a:xfrm>
              <a:off x="9309445" y="2047156"/>
              <a:ext cx="3146129" cy="1008112"/>
            </a:xfrm>
            <a:prstGeom prst="rect">
              <a:avLst/>
            </a:prstGeom>
            <a:blipFill dpi="0" rotWithShape="1">
              <a:blip r:embed="rId3"/>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Turning point!</a:t>
              </a:r>
              <a:endParaRPr lang="en-US" sz="2400" dirty="0"/>
            </a:p>
          </p:txBody>
        </p:sp>
        <p:sp>
          <p:nvSpPr>
            <p:cNvPr id="147" name="二等辺三角形 146"/>
            <p:cNvSpPr/>
            <p:nvPr/>
          </p:nvSpPr>
          <p:spPr>
            <a:xfrm rot="5400000">
              <a:off x="9061386" y="2557065"/>
              <a:ext cx="1131966" cy="648072"/>
            </a:xfrm>
            <a:prstGeom prst="triangle">
              <a:avLst/>
            </a:prstGeom>
            <a:blipFill>
              <a:blip r:embed="rId3"/>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1792998810"/>
      </p:ext>
    </p:extLst>
  </p:cSld>
  <p:clrMapOvr>
    <a:masterClrMapping/>
  </p:clrMapOvr>
  <p:transition spd="slow" advTm="926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wipe(left)">
                                      <p:cBhvr>
                                        <p:cTn id="7" dur="500"/>
                                        <p:tgtEl>
                                          <p:spTgt spid="10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750"/>
                                        <p:tgtEl>
                                          <p:spTgt spid="16"/>
                                        </p:tgtEl>
                                      </p:cBhvr>
                                    </p:animEffect>
                                    <p:anim calcmode="lin" valueType="num">
                                      <p:cBhvr>
                                        <p:cTn id="26" dur="750" fill="hold"/>
                                        <p:tgtEl>
                                          <p:spTgt spid="16"/>
                                        </p:tgtEl>
                                        <p:attrNameLst>
                                          <p:attrName>ppt_x</p:attrName>
                                        </p:attrNameLst>
                                      </p:cBhvr>
                                      <p:tavLst>
                                        <p:tav tm="0">
                                          <p:val>
                                            <p:strVal val="#ppt_x"/>
                                          </p:val>
                                        </p:tav>
                                        <p:tav tm="100000">
                                          <p:val>
                                            <p:strVal val="#ppt_x"/>
                                          </p:val>
                                        </p:tav>
                                      </p:tavLst>
                                    </p:anim>
                                    <p:anim calcmode="lin" valueType="num">
                                      <p:cBhvr>
                                        <p:cTn id="27" dur="75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left)">
                                      <p:cBhvr>
                                        <p:cTn id="31" dur="500"/>
                                        <p:tgtEl>
                                          <p:spTgt spid="115"/>
                                        </p:tgtEl>
                                      </p:cBhvr>
                                    </p:animEffect>
                                  </p:childTnLst>
                                </p:cTn>
                              </p:par>
                            </p:childTnLst>
                          </p:cTn>
                        </p:par>
                        <p:par>
                          <p:cTn id="32" fill="hold">
                            <p:stCondLst>
                              <p:cond delay="2250"/>
                            </p:stCondLst>
                            <p:childTnLst>
                              <p:par>
                                <p:cTn id="33" presetID="2" presetClass="entr" presetSubtype="8" fill="hold" grpId="0" nodeType="afterEffect">
                                  <p:stCondLst>
                                    <p:cond delay="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fill="hold"/>
                                        <p:tgtEl>
                                          <p:spTgt spid="117"/>
                                        </p:tgtEl>
                                        <p:attrNameLst>
                                          <p:attrName>ppt_x</p:attrName>
                                        </p:attrNameLst>
                                      </p:cBhvr>
                                      <p:tavLst>
                                        <p:tav tm="0">
                                          <p:val>
                                            <p:strVal val="0-#ppt_w/2"/>
                                          </p:val>
                                        </p:tav>
                                        <p:tav tm="100000">
                                          <p:val>
                                            <p:strVal val="#ppt_x"/>
                                          </p:val>
                                        </p:tav>
                                      </p:tavLst>
                                    </p:anim>
                                    <p:anim calcmode="lin" valueType="num">
                                      <p:cBhvr additive="base">
                                        <p:cTn id="36" dur="500" fill="hold"/>
                                        <p:tgtEl>
                                          <p:spTgt spid="117"/>
                                        </p:tgtEl>
                                        <p:attrNameLst>
                                          <p:attrName>ppt_y</p:attrName>
                                        </p:attrNameLst>
                                      </p:cBhvr>
                                      <p:tavLst>
                                        <p:tav tm="0">
                                          <p:val>
                                            <p:strVal val="#ppt_y"/>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500" fill="hold"/>
                                        <p:tgtEl>
                                          <p:spTgt spid="116"/>
                                        </p:tgtEl>
                                        <p:attrNameLst>
                                          <p:attrName>ppt_x</p:attrName>
                                        </p:attrNameLst>
                                      </p:cBhvr>
                                      <p:tavLst>
                                        <p:tav tm="0">
                                          <p:val>
                                            <p:strVal val="0-#ppt_w/2"/>
                                          </p:val>
                                        </p:tav>
                                        <p:tav tm="100000">
                                          <p:val>
                                            <p:strVal val="#ppt_x"/>
                                          </p:val>
                                        </p:tav>
                                      </p:tavLst>
                                    </p:anim>
                                    <p:anim calcmode="lin" valueType="num">
                                      <p:cBhvr additive="base">
                                        <p:cTn id="40" dur="500" fill="hold"/>
                                        <p:tgtEl>
                                          <p:spTgt spid="116"/>
                                        </p:tgtEl>
                                        <p:attrNameLst>
                                          <p:attrName>ppt_y</p:attrName>
                                        </p:attrNameLst>
                                      </p:cBhvr>
                                      <p:tavLst>
                                        <p:tav tm="0">
                                          <p:val>
                                            <p:strVal val="0-#ppt_h/2"/>
                                          </p:val>
                                        </p:tav>
                                        <p:tav tm="100000">
                                          <p:val>
                                            <p:strVal val="#ppt_y"/>
                                          </p:val>
                                        </p:tav>
                                      </p:tavLst>
                                    </p:anim>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750"/>
                                        <p:tgtEl>
                                          <p:spTgt spid="118"/>
                                        </p:tgtEl>
                                      </p:cBhvr>
                                    </p:animEffect>
                                    <p:anim calcmode="lin" valueType="num">
                                      <p:cBhvr>
                                        <p:cTn id="45" dur="750" fill="hold"/>
                                        <p:tgtEl>
                                          <p:spTgt spid="118"/>
                                        </p:tgtEl>
                                        <p:attrNameLst>
                                          <p:attrName>ppt_x</p:attrName>
                                        </p:attrNameLst>
                                      </p:cBhvr>
                                      <p:tavLst>
                                        <p:tav tm="0">
                                          <p:val>
                                            <p:strVal val="#ppt_x"/>
                                          </p:val>
                                        </p:tav>
                                        <p:tav tm="100000">
                                          <p:val>
                                            <p:strVal val="#ppt_x"/>
                                          </p:val>
                                        </p:tav>
                                      </p:tavLst>
                                    </p:anim>
                                    <p:anim calcmode="lin" valueType="num">
                                      <p:cBhvr>
                                        <p:cTn id="46" dur="750" fill="hold"/>
                                        <p:tgtEl>
                                          <p:spTgt spid="1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fade">
                                      <p:cBhvr>
                                        <p:cTn id="49" dur="750"/>
                                        <p:tgtEl>
                                          <p:spTgt spid="119"/>
                                        </p:tgtEl>
                                      </p:cBhvr>
                                    </p:animEffect>
                                    <p:anim calcmode="lin" valueType="num">
                                      <p:cBhvr>
                                        <p:cTn id="50" dur="750" fill="hold"/>
                                        <p:tgtEl>
                                          <p:spTgt spid="119"/>
                                        </p:tgtEl>
                                        <p:attrNameLst>
                                          <p:attrName>ppt_x</p:attrName>
                                        </p:attrNameLst>
                                      </p:cBhvr>
                                      <p:tavLst>
                                        <p:tav tm="0">
                                          <p:val>
                                            <p:strVal val="#ppt_x"/>
                                          </p:val>
                                        </p:tav>
                                        <p:tav tm="100000">
                                          <p:val>
                                            <p:strVal val="#ppt_x"/>
                                          </p:val>
                                        </p:tav>
                                      </p:tavLst>
                                    </p:anim>
                                    <p:anim calcmode="lin" valueType="num">
                                      <p:cBhvr>
                                        <p:cTn id="51" dur="750" fill="hold"/>
                                        <p:tgtEl>
                                          <p:spTgt spid="119"/>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121"/>
                                        </p:tgtEl>
                                        <p:attrNameLst>
                                          <p:attrName>style.visibility</p:attrName>
                                        </p:attrNameLst>
                                      </p:cBhvr>
                                      <p:to>
                                        <p:strVal val="visible"/>
                                      </p:to>
                                    </p:set>
                                    <p:animEffect transition="in" filter="wipe(left)">
                                      <p:cBhvr>
                                        <p:cTn id="55" dur="500"/>
                                        <p:tgtEl>
                                          <p:spTgt spid="121"/>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123"/>
                                        </p:tgtEl>
                                        <p:attrNameLst>
                                          <p:attrName>style.visibility</p:attrName>
                                        </p:attrNameLst>
                                      </p:cBhvr>
                                      <p:to>
                                        <p:strVal val="visible"/>
                                      </p:to>
                                    </p:set>
                                    <p:anim calcmode="lin" valueType="num">
                                      <p:cBhvr additive="base">
                                        <p:cTn id="59" dur="500" fill="hold"/>
                                        <p:tgtEl>
                                          <p:spTgt spid="123"/>
                                        </p:tgtEl>
                                        <p:attrNameLst>
                                          <p:attrName>ppt_x</p:attrName>
                                        </p:attrNameLst>
                                      </p:cBhvr>
                                      <p:tavLst>
                                        <p:tav tm="0">
                                          <p:val>
                                            <p:strVal val="0-#ppt_w/2"/>
                                          </p:val>
                                        </p:tav>
                                        <p:tav tm="100000">
                                          <p:val>
                                            <p:strVal val="#ppt_x"/>
                                          </p:val>
                                        </p:tav>
                                      </p:tavLst>
                                    </p:anim>
                                    <p:anim calcmode="lin" valueType="num">
                                      <p:cBhvr additive="base">
                                        <p:cTn id="60" dur="500" fill="hold"/>
                                        <p:tgtEl>
                                          <p:spTgt spid="123"/>
                                        </p:tgtEl>
                                        <p:attrNameLst>
                                          <p:attrName>ppt_y</p:attrName>
                                        </p:attrNameLst>
                                      </p:cBhvr>
                                      <p:tavLst>
                                        <p:tav tm="0">
                                          <p:val>
                                            <p:strVal val="#ppt_y"/>
                                          </p:val>
                                        </p:tav>
                                        <p:tav tm="100000">
                                          <p:val>
                                            <p:strVal val="#ppt_y"/>
                                          </p:val>
                                        </p:tav>
                                      </p:tavLst>
                                    </p:anim>
                                  </p:childTnLst>
                                </p:cTn>
                              </p:par>
                              <p:par>
                                <p:cTn id="61" presetID="2" presetClass="entr" presetSubtype="9"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 calcmode="lin" valueType="num">
                                      <p:cBhvr additive="base">
                                        <p:cTn id="63" dur="500" fill="hold"/>
                                        <p:tgtEl>
                                          <p:spTgt spid="122"/>
                                        </p:tgtEl>
                                        <p:attrNameLst>
                                          <p:attrName>ppt_x</p:attrName>
                                        </p:attrNameLst>
                                      </p:cBhvr>
                                      <p:tavLst>
                                        <p:tav tm="0">
                                          <p:val>
                                            <p:strVal val="0-#ppt_w/2"/>
                                          </p:val>
                                        </p:tav>
                                        <p:tav tm="100000">
                                          <p:val>
                                            <p:strVal val="#ppt_x"/>
                                          </p:val>
                                        </p:tav>
                                      </p:tavLst>
                                    </p:anim>
                                    <p:anim calcmode="lin" valueType="num">
                                      <p:cBhvr additive="base">
                                        <p:cTn id="64" dur="500" fill="hold"/>
                                        <p:tgtEl>
                                          <p:spTgt spid="122"/>
                                        </p:tgtEl>
                                        <p:attrNameLst>
                                          <p:attrName>ppt_y</p:attrName>
                                        </p:attrNameLst>
                                      </p:cBhvr>
                                      <p:tavLst>
                                        <p:tav tm="0">
                                          <p:val>
                                            <p:strVal val="0-#ppt_h/2"/>
                                          </p:val>
                                        </p:tav>
                                        <p:tav tm="100000">
                                          <p:val>
                                            <p:strVal val="#ppt_y"/>
                                          </p:val>
                                        </p:tav>
                                      </p:tavLst>
                                    </p:anim>
                                  </p:childTnLst>
                                </p:cTn>
                              </p:par>
                            </p:childTnLst>
                          </p:cTn>
                        </p:par>
                        <p:par>
                          <p:cTn id="65" fill="hold">
                            <p:stCondLst>
                              <p:cond delay="4500"/>
                            </p:stCondLst>
                            <p:childTnLst>
                              <p:par>
                                <p:cTn id="66" presetID="42" presetClass="entr" presetSubtype="0" fill="hold" grpId="0" nodeType="afterEffect">
                                  <p:stCondLst>
                                    <p:cond delay="0"/>
                                  </p:stCondLst>
                                  <p:childTnLst>
                                    <p:set>
                                      <p:cBhvr>
                                        <p:cTn id="67" dur="1" fill="hold">
                                          <p:stCondLst>
                                            <p:cond delay="0"/>
                                          </p:stCondLst>
                                        </p:cTn>
                                        <p:tgtEl>
                                          <p:spTgt spid="124"/>
                                        </p:tgtEl>
                                        <p:attrNameLst>
                                          <p:attrName>style.visibility</p:attrName>
                                        </p:attrNameLst>
                                      </p:cBhvr>
                                      <p:to>
                                        <p:strVal val="visible"/>
                                      </p:to>
                                    </p:set>
                                    <p:animEffect transition="in" filter="fade">
                                      <p:cBhvr>
                                        <p:cTn id="68" dur="750"/>
                                        <p:tgtEl>
                                          <p:spTgt spid="124"/>
                                        </p:tgtEl>
                                      </p:cBhvr>
                                    </p:animEffect>
                                    <p:anim calcmode="lin" valueType="num">
                                      <p:cBhvr>
                                        <p:cTn id="69" dur="750" fill="hold"/>
                                        <p:tgtEl>
                                          <p:spTgt spid="124"/>
                                        </p:tgtEl>
                                        <p:attrNameLst>
                                          <p:attrName>ppt_x</p:attrName>
                                        </p:attrNameLst>
                                      </p:cBhvr>
                                      <p:tavLst>
                                        <p:tav tm="0">
                                          <p:val>
                                            <p:strVal val="#ppt_x"/>
                                          </p:val>
                                        </p:tav>
                                        <p:tav tm="100000">
                                          <p:val>
                                            <p:strVal val="#ppt_x"/>
                                          </p:val>
                                        </p:tav>
                                      </p:tavLst>
                                    </p:anim>
                                    <p:anim calcmode="lin" valueType="num">
                                      <p:cBhvr>
                                        <p:cTn id="70" dur="750" fill="hold"/>
                                        <p:tgtEl>
                                          <p:spTgt spid="12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fade">
                                      <p:cBhvr>
                                        <p:cTn id="73" dur="750"/>
                                        <p:tgtEl>
                                          <p:spTgt spid="125"/>
                                        </p:tgtEl>
                                      </p:cBhvr>
                                    </p:animEffect>
                                    <p:anim calcmode="lin" valueType="num">
                                      <p:cBhvr>
                                        <p:cTn id="74" dur="750" fill="hold"/>
                                        <p:tgtEl>
                                          <p:spTgt spid="125"/>
                                        </p:tgtEl>
                                        <p:attrNameLst>
                                          <p:attrName>ppt_x</p:attrName>
                                        </p:attrNameLst>
                                      </p:cBhvr>
                                      <p:tavLst>
                                        <p:tav tm="0">
                                          <p:val>
                                            <p:strVal val="#ppt_x"/>
                                          </p:val>
                                        </p:tav>
                                        <p:tav tm="100000">
                                          <p:val>
                                            <p:strVal val="#ppt_x"/>
                                          </p:val>
                                        </p:tav>
                                      </p:tavLst>
                                    </p:anim>
                                    <p:anim calcmode="lin" valueType="num">
                                      <p:cBhvr>
                                        <p:cTn id="75" dur="750" fill="hold"/>
                                        <p:tgtEl>
                                          <p:spTgt spid="125"/>
                                        </p:tgtEl>
                                        <p:attrNameLst>
                                          <p:attrName>ppt_y</p:attrName>
                                        </p:attrNameLst>
                                      </p:cBhvr>
                                      <p:tavLst>
                                        <p:tav tm="0">
                                          <p:val>
                                            <p:strVal val="#ppt_y+.1"/>
                                          </p:val>
                                        </p:tav>
                                        <p:tav tm="100000">
                                          <p:val>
                                            <p:strVal val="#ppt_y"/>
                                          </p:val>
                                        </p:tav>
                                      </p:tavLst>
                                    </p:anim>
                                  </p:childTnLst>
                                </p:cTn>
                              </p:par>
                            </p:childTnLst>
                          </p:cTn>
                        </p:par>
                        <p:par>
                          <p:cTn id="76" fill="hold">
                            <p:stCondLst>
                              <p:cond delay="5250"/>
                            </p:stCondLst>
                            <p:childTnLst>
                              <p:par>
                                <p:cTn id="77" presetID="22" presetClass="entr" presetSubtype="8" fill="hold" nodeType="after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wipe(left)">
                                      <p:cBhvr>
                                        <p:cTn id="79" dur="500"/>
                                        <p:tgtEl>
                                          <p:spTgt spid="126"/>
                                        </p:tgtEl>
                                      </p:cBhvr>
                                    </p:animEffect>
                                  </p:childTnLst>
                                </p:cTn>
                              </p:par>
                            </p:childTnLst>
                          </p:cTn>
                        </p:par>
                        <p:par>
                          <p:cTn id="80" fill="hold">
                            <p:stCondLst>
                              <p:cond delay="5750"/>
                            </p:stCondLst>
                            <p:childTnLst>
                              <p:par>
                                <p:cTn id="81" presetID="2" presetClass="entr" presetSubtype="8" fill="hold" grpId="0" nodeType="after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fill="hold"/>
                                        <p:tgtEl>
                                          <p:spTgt spid="128"/>
                                        </p:tgtEl>
                                        <p:attrNameLst>
                                          <p:attrName>ppt_x</p:attrName>
                                        </p:attrNameLst>
                                      </p:cBhvr>
                                      <p:tavLst>
                                        <p:tav tm="0">
                                          <p:val>
                                            <p:strVal val="0-#ppt_w/2"/>
                                          </p:val>
                                        </p:tav>
                                        <p:tav tm="100000">
                                          <p:val>
                                            <p:strVal val="#ppt_x"/>
                                          </p:val>
                                        </p:tav>
                                      </p:tavLst>
                                    </p:anim>
                                    <p:anim calcmode="lin" valueType="num">
                                      <p:cBhvr additive="base">
                                        <p:cTn id="84" dur="500" fill="hold"/>
                                        <p:tgtEl>
                                          <p:spTgt spid="128"/>
                                        </p:tgtEl>
                                        <p:attrNameLst>
                                          <p:attrName>ppt_y</p:attrName>
                                        </p:attrNameLst>
                                      </p:cBhvr>
                                      <p:tavLst>
                                        <p:tav tm="0">
                                          <p:val>
                                            <p:strVal val="#ppt_y"/>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127"/>
                                        </p:tgtEl>
                                        <p:attrNameLst>
                                          <p:attrName>style.visibility</p:attrName>
                                        </p:attrNameLst>
                                      </p:cBhvr>
                                      <p:to>
                                        <p:strVal val="visible"/>
                                      </p:to>
                                    </p:set>
                                    <p:anim calcmode="lin" valueType="num">
                                      <p:cBhvr additive="base">
                                        <p:cTn id="87" dur="500" fill="hold"/>
                                        <p:tgtEl>
                                          <p:spTgt spid="127"/>
                                        </p:tgtEl>
                                        <p:attrNameLst>
                                          <p:attrName>ppt_x</p:attrName>
                                        </p:attrNameLst>
                                      </p:cBhvr>
                                      <p:tavLst>
                                        <p:tav tm="0">
                                          <p:val>
                                            <p:strVal val="0-#ppt_w/2"/>
                                          </p:val>
                                        </p:tav>
                                        <p:tav tm="100000">
                                          <p:val>
                                            <p:strVal val="#ppt_x"/>
                                          </p:val>
                                        </p:tav>
                                      </p:tavLst>
                                    </p:anim>
                                    <p:anim calcmode="lin" valueType="num">
                                      <p:cBhvr additive="base">
                                        <p:cTn id="88" dur="500" fill="hold"/>
                                        <p:tgtEl>
                                          <p:spTgt spid="127"/>
                                        </p:tgtEl>
                                        <p:attrNameLst>
                                          <p:attrName>ppt_y</p:attrName>
                                        </p:attrNameLst>
                                      </p:cBhvr>
                                      <p:tavLst>
                                        <p:tav tm="0">
                                          <p:val>
                                            <p:strVal val="0-#ppt_h/2"/>
                                          </p:val>
                                        </p:tav>
                                        <p:tav tm="100000">
                                          <p:val>
                                            <p:strVal val="#ppt_y"/>
                                          </p:val>
                                        </p:tav>
                                      </p:tavLst>
                                    </p:anim>
                                  </p:childTnLst>
                                </p:cTn>
                              </p:par>
                            </p:childTnLst>
                          </p:cTn>
                        </p:par>
                        <p:par>
                          <p:cTn id="89" fill="hold">
                            <p:stCondLst>
                              <p:cond delay="6250"/>
                            </p:stCondLst>
                            <p:childTnLst>
                              <p:par>
                                <p:cTn id="90" presetID="42" presetClass="entr" presetSubtype="0" fill="hold" grpId="0" nodeType="afterEffect">
                                  <p:stCondLst>
                                    <p:cond delay="0"/>
                                  </p:stCondLst>
                                  <p:childTnLst>
                                    <p:set>
                                      <p:cBhvr>
                                        <p:cTn id="91" dur="1" fill="hold">
                                          <p:stCondLst>
                                            <p:cond delay="0"/>
                                          </p:stCondLst>
                                        </p:cTn>
                                        <p:tgtEl>
                                          <p:spTgt spid="129"/>
                                        </p:tgtEl>
                                        <p:attrNameLst>
                                          <p:attrName>style.visibility</p:attrName>
                                        </p:attrNameLst>
                                      </p:cBhvr>
                                      <p:to>
                                        <p:strVal val="visible"/>
                                      </p:to>
                                    </p:set>
                                    <p:animEffect transition="in" filter="fade">
                                      <p:cBhvr>
                                        <p:cTn id="92" dur="750"/>
                                        <p:tgtEl>
                                          <p:spTgt spid="129"/>
                                        </p:tgtEl>
                                      </p:cBhvr>
                                    </p:animEffect>
                                    <p:anim calcmode="lin" valueType="num">
                                      <p:cBhvr>
                                        <p:cTn id="93" dur="750" fill="hold"/>
                                        <p:tgtEl>
                                          <p:spTgt spid="129"/>
                                        </p:tgtEl>
                                        <p:attrNameLst>
                                          <p:attrName>ppt_x</p:attrName>
                                        </p:attrNameLst>
                                      </p:cBhvr>
                                      <p:tavLst>
                                        <p:tav tm="0">
                                          <p:val>
                                            <p:strVal val="#ppt_x"/>
                                          </p:val>
                                        </p:tav>
                                        <p:tav tm="100000">
                                          <p:val>
                                            <p:strVal val="#ppt_x"/>
                                          </p:val>
                                        </p:tav>
                                      </p:tavLst>
                                    </p:anim>
                                    <p:anim calcmode="lin" valueType="num">
                                      <p:cBhvr>
                                        <p:cTn id="94" dur="750" fill="hold"/>
                                        <p:tgtEl>
                                          <p:spTgt spid="12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0"/>
                                        </p:tgtEl>
                                        <p:attrNameLst>
                                          <p:attrName>style.visibility</p:attrName>
                                        </p:attrNameLst>
                                      </p:cBhvr>
                                      <p:to>
                                        <p:strVal val="visible"/>
                                      </p:to>
                                    </p:set>
                                    <p:animEffect transition="in" filter="fade">
                                      <p:cBhvr>
                                        <p:cTn id="97" dur="750"/>
                                        <p:tgtEl>
                                          <p:spTgt spid="130"/>
                                        </p:tgtEl>
                                      </p:cBhvr>
                                    </p:animEffect>
                                    <p:anim calcmode="lin" valueType="num">
                                      <p:cBhvr>
                                        <p:cTn id="98" dur="750" fill="hold"/>
                                        <p:tgtEl>
                                          <p:spTgt spid="130"/>
                                        </p:tgtEl>
                                        <p:attrNameLst>
                                          <p:attrName>ppt_x</p:attrName>
                                        </p:attrNameLst>
                                      </p:cBhvr>
                                      <p:tavLst>
                                        <p:tav tm="0">
                                          <p:val>
                                            <p:strVal val="#ppt_x"/>
                                          </p:val>
                                        </p:tav>
                                        <p:tav tm="100000">
                                          <p:val>
                                            <p:strVal val="#ppt_x"/>
                                          </p:val>
                                        </p:tav>
                                      </p:tavLst>
                                    </p:anim>
                                    <p:anim calcmode="lin" valueType="num">
                                      <p:cBhvr>
                                        <p:cTn id="99" dur="750" fill="hold"/>
                                        <p:tgtEl>
                                          <p:spTgt spid="130"/>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22" presetClass="entr" presetSubtype="8" fill="hold" nodeType="afterEffect">
                                  <p:stCondLst>
                                    <p:cond delay="0"/>
                                  </p:stCondLst>
                                  <p:childTnLst>
                                    <p:set>
                                      <p:cBhvr>
                                        <p:cTn id="102" dur="1" fill="hold">
                                          <p:stCondLst>
                                            <p:cond delay="0"/>
                                          </p:stCondLst>
                                        </p:cTn>
                                        <p:tgtEl>
                                          <p:spTgt spid="139"/>
                                        </p:tgtEl>
                                        <p:attrNameLst>
                                          <p:attrName>style.visibility</p:attrName>
                                        </p:attrNameLst>
                                      </p:cBhvr>
                                      <p:to>
                                        <p:strVal val="visible"/>
                                      </p:to>
                                    </p:set>
                                    <p:animEffect transition="in" filter="wipe(left)">
                                      <p:cBhvr>
                                        <p:cTn id="103" dur="500"/>
                                        <p:tgtEl>
                                          <p:spTgt spid="139"/>
                                        </p:tgtEl>
                                      </p:cBhvr>
                                    </p:animEffect>
                                  </p:childTnLst>
                                </p:cTn>
                              </p:par>
                            </p:childTnLst>
                          </p:cTn>
                        </p:par>
                        <p:par>
                          <p:cTn id="104" fill="hold">
                            <p:stCondLst>
                              <p:cond delay="7500"/>
                            </p:stCondLst>
                            <p:childTnLst>
                              <p:par>
                                <p:cTn id="105" presetID="22" presetClass="entr" presetSubtype="4" fill="hold" nodeType="after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down)">
                                      <p:cBhvr>
                                        <p:cTn id="107"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16" grpId="0" animBg="1"/>
      <p:bldP spid="117" grpId="0" animBg="1"/>
      <p:bldP spid="118" grpId="0"/>
      <p:bldP spid="119" grpId="0"/>
      <p:bldP spid="122" grpId="0" animBg="1"/>
      <p:bldP spid="123" grpId="0" animBg="1"/>
      <p:bldP spid="124" grpId="0"/>
      <p:bldP spid="125" grpId="0"/>
      <p:bldP spid="127" grpId="0" animBg="1"/>
      <p:bldP spid="128" grpId="0" animBg="1"/>
      <p:bldP spid="129" grpId="0"/>
      <p:bldP spid="1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3"/>
          </p:nvPr>
        </p:nvSpPr>
        <p:spPr/>
        <p:txBody>
          <a:bodyPr>
            <a:normAutofit lnSpcReduction="10000"/>
          </a:bodyPr>
          <a:lstStyle/>
          <a:p>
            <a:r>
              <a:rPr lang="en-US" dirty="0"/>
              <a:t>Lorem ipsum dolor sit </a:t>
            </a:r>
            <a:r>
              <a:rPr lang="en-US" dirty="0" smtClean="0"/>
              <a:t>amet</a:t>
            </a:r>
            <a:endParaRPr lang="en-US" dirty="0"/>
          </a:p>
        </p:txBody>
      </p:sp>
      <p:sp>
        <p:nvSpPr>
          <p:cNvPr id="13" name="タイトル 12"/>
          <p:cNvSpPr>
            <a:spLocks noGrp="1"/>
          </p:cNvSpPr>
          <p:nvPr>
            <p:ph type="title"/>
          </p:nvPr>
        </p:nvSpPr>
        <p:spPr/>
        <p:txBody>
          <a:bodyPr/>
          <a:lstStyle/>
          <a:p>
            <a:r>
              <a:rPr lang="en-US" dirty="0" smtClean="0"/>
              <a:t>Our skills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7</a:t>
            </a:fld>
            <a:endParaRPr lang="en-US" dirty="0"/>
          </a:p>
        </p:txBody>
      </p:sp>
      <p:sp>
        <p:nvSpPr>
          <p:cNvPr id="16" name="テキスト プレースホルダー 15"/>
          <p:cNvSpPr>
            <a:spLocks noGrp="1"/>
          </p:cNvSpPr>
          <p:nvPr>
            <p:ph type="body" sz="quarter" idx="15"/>
          </p:nvPr>
        </p:nvSpPr>
        <p:spPr/>
        <p:txBody>
          <a:bodyPr/>
          <a:lstStyle/>
          <a:p>
            <a:r>
              <a:rPr lang="en-US" dirty="0" smtClean="0"/>
              <a:t>897 companies chose us!</a:t>
            </a:r>
            <a:endParaRPr lang="en-US" dirty="0"/>
          </a:p>
        </p:txBody>
      </p:sp>
      <p:sp>
        <p:nvSpPr>
          <p:cNvPr id="17" name="テキスト プレースホルダー 16"/>
          <p:cNvSpPr>
            <a:spLocks noGrp="1"/>
          </p:cNvSpPr>
          <p:nvPr>
            <p:ph type="body" sz="quarter" idx="16"/>
          </p:nvPr>
        </p:nvSpPr>
        <p:spPr/>
        <p:txBody>
          <a:bodyPr/>
          <a:lstStyle/>
          <a:p>
            <a:r>
              <a:rPr lang="en-US" dirty="0"/>
              <a:t>Ea zril affert sed. Per option salutatus eu, pro at agam delicata vituperatoribus. Usu vero vide ne, has noster aliquando ne, ad novum viris accusamus pro. Qui omnis democritum accommodare at, equidem honestatis ad per, et animal singulis per. </a:t>
            </a:r>
          </a:p>
          <a:p>
            <a:endParaRPr lang="en-US" dirty="0"/>
          </a:p>
        </p:txBody>
      </p:sp>
      <p:sp>
        <p:nvSpPr>
          <p:cNvPr id="18" name="テキスト プレースホルダー 17"/>
          <p:cNvSpPr>
            <a:spLocks noGrp="1"/>
          </p:cNvSpPr>
          <p:nvPr>
            <p:ph type="body" sz="quarter" idx="17"/>
          </p:nvPr>
        </p:nvSpPr>
        <p:spPr/>
        <p:txBody>
          <a:bodyPr/>
          <a:lstStyle/>
          <a:p>
            <a:r>
              <a:rPr lang="en-US" dirty="0" smtClean="0"/>
              <a:t>Awesome skills</a:t>
            </a:r>
            <a:endParaRPr lang="en-US" dirty="0"/>
          </a:p>
        </p:txBody>
      </p:sp>
      <p:sp>
        <p:nvSpPr>
          <p:cNvPr id="19" name="テキスト プレースホルダー 18"/>
          <p:cNvSpPr>
            <a:spLocks noGrp="1"/>
          </p:cNvSpPr>
          <p:nvPr>
            <p:ph type="body" sz="quarter" idx="18"/>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endParaRPr lang="en-US" dirty="0"/>
          </a:p>
        </p:txBody>
      </p:sp>
      <p:graphicFrame>
        <p:nvGraphicFramePr>
          <p:cNvPr id="20" name="グラフ プレースホルダー 8"/>
          <p:cNvGraphicFramePr>
            <a:graphicFrameLocks noGrp="1"/>
          </p:cNvGraphicFramePr>
          <p:nvPr>
            <p:ph type="chart" sz="quarter" idx="14"/>
            <p:extLst>
              <p:ext uri="{D42A27DB-BD31-4B8C-83A1-F6EECF244321}">
                <p14:modId xmlns:p14="http://schemas.microsoft.com/office/powerpoint/2010/main" val="2432992528"/>
              </p:ext>
            </p:extLst>
          </p:nvPr>
        </p:nvGraphicFramePr>
        <p:xfrm>
          <a:off x="214214" y="1687116"/>
          <a:ext cx="10017655" cy="82089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63595415"/>
      </p:ext>
    </p:extLst>
  </p:cSld>
  <p:clrMapOvr>
    <a:masterClrMapping/>
  </p:clrMapOvr>
  <p:transition spd="slow" advTm="3811">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プレースホルダー 22"/>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22" name="タイトル 21"/>
          <p:cNvSpPr>
            <a:spLocks noGrp="1"/>
          </p:cNvSpPr>
          <p:nvPr>
            <p:ph type="title"/>
          </p:nvPr>
        </p:nvSpPr>
        <p:spPr/>
        <p:txBody>
          <a:bodyPr/>
          <a:lstStyle/>
          <a:p>
            <a:r>
              <a:rPr lang="en-US" dirty="0" smtClean="0"/>
              <a:t>Key person</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8</a:t>
            </a:fld>
            <a:endParaRPr lang="en-US" dirty="0"/>
          </a:p>
        </p:txBody>
      </p:sp>
      <p:sp>
        <p:nvSpPr>
          <p:cNvPr id="24" name="テキスト プレースホルダー 23"/>
          <p:cNvSpPr>
            <a:spLocks noGrp="1"/>
          </p:cNvSpPr>
          <p:nvPr>
            <p:ph type="body" sz="quarter" idx="14"/>
          </p:nvPr>
        </p:nvSpPr>
        <p:spPr/>
        <p:txBody>
          <a:bodyPr/>
          <a:lstStyle/>
          <a:p>
            <a:r>
              <a:rPr lang="en-US" dirty="0" smtClean="0"/>
              <a:t>Art director</a:t>
            </a:r>
            <a:endParaRPr lang="en-US" dirty="0"/>
          </a:p>
        </p:txBody>
      </p:sp>
      <p:sp>
        <p:nvSpPr>
          <p:cNvPr id="25" name="テキスト プレースホルダー 24"/>
          <p:cNvSpPr>
            <a:spLocks noGrp="1"/>
          </p:cNvSpPr>
          <p:nvPr>
            <p:ph type="body" sz="quarter" idx="15"/>
          </p:nvPr>
        </p:nvSpPr>
        <p:spPr/>
        <p:txBody>
          <a:bodyPr/>
          <a:lstStyle/>
          <a:p>
            <a:r>
              <a:rPr lang="en-US" dirty="0"/>
              <a:t>Ea zril affert sed. Per option salutatus eu, pro at agam delicata vituperatoribus. </a:t>
            </a:r>
            <a:r>
              <a:rPr lang="en-US" dirty="0">
                <a:latin typeface="Clear Sans" panose="020B0503030202020304" pitchFamily="34" charset="0"/>
                <a:cs typeface="Clear Sans" panose="020B0503030202020304" pitchFamily="34" charset="0"/>
              </a:rPr>
              <a:t>Usu vero vide ne, has noster aliquando ne</a:t>
            </a:r>
            <a:r>
              <a:rPr lang="en-US" dirty="0"/>
              <a:t>, ad novum viris accusamus pro.</a:t>
            </a:r>
          </a:p>
          <a:p>
            <a:r>
              <a:rPr lang="en-US" dirty="0">
                <a:latin typeface="Clear Sans" panose="020B0503030202020304" pitchFamily="34" charset="0"/>
                <a:cs typeface="Clear Sans" panose="020B0503030202020304" pitchFamily="34" charset="0"/>
              </a:rPr>
              <a:t>Qui omnis democritum accommodare at</a:t>
            </a:r>
            <a:r>
              <a:rPr lang="en-US" dirty="0"/>
              <a:t>, equidem honestatis ad per, et animal singulis per. No tale suas interpretaris quo, ei apeirian gubergren pro. No sea liber mandamus, sea te movet intellegebat, ex duo purto utamur. Qui te quas labitur.</a:t>
            </a:r>
          </a:p>
          <a:p>
            <a:endParaRPr lang="en-US" dirty="0"/>
          </a:p>
        </p:txBody>
      </p:sp>
      <p:sp>
        <p:nvSpPr>
          <p:cNvPr id="26" name="テキスト プレースホルダー 25"/>
          <p:cNvSpPr>
            <a:spLocks noGrp="1"/>
          </p:cNvSpPr>
          <p:nvPr>
            <p:ph type="body" sz="quarter" idx="17"/>
          </p:nvPr>
        </p:nvSpPr>
        <p:spPr/>
        <p:txBody>
          <a:bodyPr/>
          <a:lstStyle/>
          <a:p>
            <a:r>
              <a:rPr lang="en-US" dirty="0"/>
              <a:t>Urszula Antoniak</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2949623300"/>
      </p:ext>
    </p:extLst>
  </p:cSld>
  <p:clrMapOvr>
    <a:masterClrMapping/>
  </p:clrMapOvr>
  <p:transition spd="slow" advTm="3991">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normAutofit lnSpcReduction="10000"/>
          </a:bodyPr>
          <a:lstStyle/>
          <a:p>
            <a:r>
              <a:rPr lang="en-US" dirty="0"/>
              <a:t>Lorem ipsum dolor sit amet</a:t>
            </a:r>
          </a:p>
          <a:p>
            <a:endParaRPr lang="en-US" dirty="0"/>
          </a:p>
        </p:txBody>
      </p:sp>
      <p:sp>
        <p:nvSpPr>
          <p:cNvPr id="10" name="タイトル 9"/>
          <p:cNvSpPr>
            <a:spLocks noGrp="1"/>
          </p:cNvSpPr>
          <p:nvPr>
            <p:ph type="title"/>
          </p:nvPr>
        </p:nvSpPr>
        <p:spPr/>
        <p:txBody>
          <a:bodyPr/>
          <a:lstStyle/>
          <a:p>
            <a:r>
              <a:rPr lang="en-US" dirty="0" smtClean="0"/>
              <a:t>Meet the awesome crews!</a:t>
            </a:r>
            <a:endParaRPr lang="en-US" dirty="0"/>
          </a:p>
        </p:txBody>
      </p:sp>
      <p:sp>
        <p:nvSpPr>
          <p:cNvPr id="4" name="フッター プレースホルダー 3"/>
          <p:cNvSpPr>
            <a:spLocks noGrp="1"/>
          </p:cNvSpPr>
          <p:nvPr>
            <p:ph type="ftr" sz="quarter" idx="11"/>
          </p:nvPr>
        </p:nvSpPr>
        <p:spPr/>
        <p:txBody>
          <a:bodyPr/>
          <a:lstStyle/>
          <a:p>
            <a:r>
              <a:rPr lang="en-US" smtClean="0"/>
              <a:t>The Power of PowerPoint – http://thepopp.com</a:t>
            </a:r>
            <a:endParaRPr lang="en-US" dirty="0"/>
          </a:p>
        </p:txBody>
      </p:sp>
      <p:sp>
        <p:nvSpPr>
          <p:cNvPr id="5" name="スライド番号プレースホルダー 4"/>
          <p:cNvSpPr>
            <a:spLocks noGrp="1"/>
          </p:cNvSpPr>
          <p:nvPr>
            <p:ph type="sldNum" sz="quarter" idx="12"/>
          </p:nvPr>
        </p:nvSpPr>
        <p:spPr/>
        <p:txBody>
          <a:bodyPr/>
          <a:lstStyle/>
          <a:p>
            <a:fld id="{4DD2DA67-16D1-416E-90B8-EEE34644D6D9}" type="slidenum">
              <a:rPr lang="en-US" smtClean="0"/>
              <a:t>9</a:t>
            </a:fld>
            <a:endParaRPr lang="en-US" dirty="0"/>
          </a:p>
        </p:txBody>
      </p:sp>
      <p:sp>
        <p:nvSpPr>
          <p:cNvPr id="13" name="テキスト プレースホルダー 12"/>
          <p:cNvSpPr>
            <a:spLocks noGrp="1"/>
          </p:cNvSpPr>
          <p:nvPr>
            <p:ph type="body" sz="quarter" idx="17"/>
          </p:nvPr>
        </p:nvSpPr>
        <p:spPr/>
        <p:txBody>
          <a:bodyPr/>
          <a:lstStyle/>
          <a:p>
            <a:r>
              <a:rPr lang="en-US" dirty="0"/>
              <a:t>Andrew Adamson</a:t>
            </a:r>
          </a:p>
          <a:p>
            <a:endParaRPr lang="en-US" dirty="0"/>
          </a:p>
        </p:txBody>
      </p:sp>
      <p:sp>
        <p:nvSpPr>
          <p:cNvPr id="14" name="テキスト プレースホルダー 13"/>
          <p:cNvSpPr>
            <a:spLocks noGrp="1"/>
          </p:cNvSpPr>
          <p:nvPr>
            <p:ph type="body" sz="quarter" idx="18"/>
          </p:nvPr>
        </p:nvSpPr>
        <p:spPr/>
        <p:txBody>
          <a:bodyPr/>
          <a:lstStyle/>
          <a:p>
            <a:r>
              <a:rPr lang="en-US" dirty="0">
                <a:latin typeface="Clear Sans" panose="020B0503030202020304" pitchFamily="34" charset="0"/>
                <a:cs typeface="Clear Sans" panose="020B0503030202020304" pitchFamily="34" charset="0"/>
              </a:rPr>
              <a:t>Ea zril affert sed</a:t>
            </a:r>
            <a:r>
              <a:rPr lang="en-US" dirty="0"/>
              <a:t>. Per option salutatus eu, pro at agam delicata vituperatoribus. </a:t>
            </a:r>
          </a:p>
        </p:txBody>
      </p:sp>
      <p:sp>
        <p:nvSpPr>
          <p:cNvPr id="16" name="テキスト プレースホルダー 15"/>
          <p:cNvSpPr>
            <a:spLocks noGrp="1"/>
          </p:cNvSpPr>
          <p:nvPr>
            <p:ph type="body" sz="quarter" idx="20"/>
          </p:nvPr>
        </p:nvSpPr>
        <p:spPr/>
        <p:txBody>
          <a:bodyPr/>
          <a:lstStyle/>
          <a:p>
            <a:r>
              <a:rPr lang="en-US" dirty="0"/>
              <a:t>Denys Arcand</a:t>
            </a:r>
          </a:p>
          <a:p>
            <a:endParaRPr lang="en-US" dirty="0"/>
          </a:p>
        </p:txBody>
      </p:sp>
      <p:sp>
        <p:nvSpPr>
          <p:cNvPr id="17" name="テキスト プレースホルダー 16"/>
          <p:cNvSpPr>
            <a:spLocks noGrp="1"/>
          </p:cNvSpPr>
          <p:nvPr>
            <p:ph type="body" sz="quarter" idx="21"/>
          </p:nvPr>
        </p:nvSpPr>
        <p:spPr/>
        <p:txBody>
          <a:bodyPr/>
          <a:lstStyle/>
          <a:p>
            <a:r>
              <a:rPr lang="en-US" dirty="0"/>
              <a:t>Ea zril affert sed. Per option salutatus eu, pro at agam delicata vituperatoribus.</a:t>
            </a:r>
          </a:p>
        </p:txBody>
      </p:sp>
      <p:sp>
        <p:nvSpPr>
          <p:cNvPr id="19" name="テキスト プレースホルダー 18"/>
          <p:cNvSpPr>
            <a:spLocks noGrp="1"/>
          </p:cNvSpPr>
          <p:nvPr>
            <p:ph type="body" sz="quarter" idx="23"/>
          </p:nvPr>
        </p:nvSpPr>
        <p:spPr/>
        <p:txBody>
          <a:bodyPr/>
          <a:lstStyle/>
          <a:p>
            <a:r>
              <a:rPr lang="en-US" dirty="0"/>
              <a:t>Nana Djordjadze</a:t>
            </a:r>
          </a:p>
          <a:p>
            <a:endParaRPr lang="en-US" dirty="0"/>
          </a:p>
        </p:txBody>
      </p:sp>
      <p:sp>
        <p:nvSpPr>
          <p:cNvPr id="20" name="テキスト プレースホルダー 19"/>
          <p:cNvSpPr>
            <a:spLocks noGrp="1"/>
          </p:cNvSpPr>
          <p:nvPr>
            <p:ph type="body" sz="quarter" idx="24"/>
          </p:nvPr>
        </p:nvSpPr>
        <p:spPr/>
        <p:txBody>
          <a:bodyPr/>
          <a:lstStyle/>
          <a:p>
            <a:r>
              <a:rPr lang="en-US" dirty="0"/>
              <a:t>Ea zril affert sed. Per option salutatus eu, pro at agam delicata vituperatoribus. </a:t>
            </a:r>
          </a:p>
        </p:txBody>
      </p:sp>
      <p:sp>
        <p:nvSpPr>
          <p:cNvPr id="22" name="テキスト プレースホルダー 21"/>
          <p:cNvSpPr>
            <a:spLocks noGrp="1"/>
          </p:cNvSpPr>
          <p:nvPr>
            <p:ph type="body" sz="quarter" idx="26"/>
          </p:nvPr>
        </p:nvSpPr>
        <p:spPr/>
        <p:txBody>
          <a:bodyPr/>
          <a:lstStyle/>
          <a:p>
            <a:r>
              <a:rPr lang="en-US" dirty="0"/>
              <a:t>Bille August</a:t>
            </a:r>
          </a:p>
          <a:p>
            <a:endParaRPr lang="en-US" dirty="0"/>
          </a:p>
        </p:txBody>
      </p:sp>
      <p:sp>
        <p:nvSpPr>
          <p:cNvPr id="23" name="テキスト プレースホルダー 22"/>
          <p:cNvSpPr>
            <a:spLocks noGrp="1"/>
          </p:cNvSpPr>
          <p:nvPr>
            <p:ph type="body" sz="quarter" idx="27"/>
          </p:nvPr>
        </p:nvSpPr>
        <p:spPr/>
        <p:txBody>
          <a:bodyPr/>
          <a:lstStyle/>
          <a:p>
            <a:r>
              <a:rPr lang="en-US" dirty="0"/>
              <a:t>Ea zril affert sed. Per option salutatus eu, </a:t>
            </a:r>
            <a:r>
              <a:rPr lang="en-US" dirty="0">
                <a:latin typeface="Clear Sans" panose="020B0503030202020304" pitchFamily="34" charset="0"/>
                <a:cs typeface="Clear Sans" panose="020B0503030202020304" pitchFamily="34" charset="0"/>
              </a:rPr>
              <a:t>pro at agam </a:t>
            </a:r>
            <a:r>
              <a:rPr lang="en-US" dirty="0"/>
              <a:t>delicata vituperatoribus.</a:t>
            </a:r>
          </a:p>
        </p:txBody>
      </p:sp>
      <p:grpSp>
        <p:nvGrpSpPr>
          <p:cNvPr id="43" name="グループ化 42"/>
          <p:cNvGrpSpPr/>
          <p:nvPr/>
        </p:nvGrpSpPr>
        <p:grpSpPr>
          <a:xfrm>
            <a:off x="4008973" y="2096435"/>
            <a:ext cx="1152128" cy="1131966"/>
            <a:chOff x="9303333" y="2315118"/>
            <a:chExt cx="1152128" cy="1131966"/>
          </a:xfrm>
          <a:effectLst>
            <a:outerShdw blurRad="50800" dist="38100" dir="2700000" algn="tl" rotWithShape="0">
              <a:prstClr val="black">
                <a:alpha val="40000"/>
              </a:prstClr>
            </a:outerShdw>
          </a:effectLst>
        </p:grpSpPr>
        <p:sp>
          <p:nvSpPr>
            <p:cNvPr id="45" name="二等辺三角形 44"/>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正方形/長方形 43"/>
            <p:cNvSpPr/>
            <p:nvPr/>
          </p:nvSpPr>
          <p:spPr>
            <a:xfrm>
              <a:off x="9309446" y="2315118"/>
              <a:ext cx="114601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CEO</a:t>
              </a:r>
              <a:endParaRPr lang="en-US" sz="2400" dirty="0"/>
            </a:p>
          </p:txBody>
        </p:sp>
      </p:grpSp>
      <p:grpSp>
        <p:nvGrpSpPr>
          <p:cNvPr id="46" name="グループ化 45"/>
          <p:cNvGrpSpPr/>
          <p:nvPr/>
        </p:nvGrpSpPr>
        <p:grpSpPr>
          <a:xfrm>
            <a:off x="8279110" y="2559891"/>
            <a:ext cx="1440160" cy="1131966"/>
            <a:chOff x="9303333" y="2315118"/>
            <a:chExt cx="1440160" cy="1131966"/>
          </a:xfrm>
          <a:effectLst>
            <a:outerShdw blurRad="50800" dist="38100" dir="2700000" algn="tl" rotWithShape="0">
              <a:prstClr val="black">
                <a:alpha val="40000"/>
              </a:prstClr>
            </a:outerShdw>
          </a:effectLst>
        </p:grpSpPr>
        <p:sp>
          <p:nvSpPr>
            <p:cNvPr id="47" name="二等辺三角形 46"/>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正方形/長方形 47"/>
            <p:cNvSpPr/>
            <p:nvPr/>
          </p:nvSpPr>
          <p:spPr>
            <a:xfrm>
              <a:off x="9309446" y="2315118"/>
              <a:ext cx="1434047"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Director</a:t>
              </a:r>
              <a:endParaRPr lang="en-US" sz="2400" dirty="0"/>
            </a:p>
          </p:txBody>
        </p:sp>
      </p:grpSp>
      <p:grpSp>
        <p:nvGrpSpPr>
          <p:cNvPr id="49" name="グループ化 48"/>
          <p:cNvGrpSpPr/>
          <p:nvPr/>
        </p:nvGrpSpPr>
        <p:grpSpPr>
          <a:xfrm>
            <a:off x="13031638" y="1334544"/>
            <a:ext cx="1512168" cy="1131966"/>
            <a:chOff x="9303333" y="2315118"/>
            <a:chExt cx="1512168" cy="1131966"/>
          </a:xfrm>
          <a:effectLst>
            <a:outerShdw blurRad="50800" dist="38100" dir="2700000" algn="tl" rotWithShape="0">
              <a:prstClr val="black">
                <a:alpha val="40000"/>
              </a:prstClr>
            </a:outerShdw>
          </a:effectLst>
        </p:grpSpPr>
        <p:sp>
          <p:nvSpPr>
            <p:cNvPr id="50" name="二等辺三角形 49"/>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正方形/長方形 50"/>
            <p:cNvSpPr/>
            <p:nvPr/>
          </p:nvSpPr>
          <p:spPr>
            <a:xfrm>
              <a:off x="9309446" y="2315118"/>
              <a:ext cx="1506055"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Designer</a:t>
              </a:r>
              <a:endParaRPr lang="en-US" sz="2400" dirty="0"/>
            </a:p>
          </p:txBody>
        </p:sp>
      </p:grpSp>
      <p:grpSp>
        <p:nvGrpSpPr>
          <p:cNvPr id="52" name="グループ化 51"/>
          <p:cNvGrpSpPr/>
          <p:nvPr/>
        </p:nvGrpSpPr>
        <p:grpSpPr>
          <a:xfrm>
            <a:off x="16705855" y="3163152"/>
            <a:ext cx="1438351" cy="1131966"/>
            <a:chOff x="9303333" y="2315118"/>
            <a:chExt cx="1438351" cy="1131966"/>
          </a:xfrm>
          <a:effectLst>
            <a:outerShdw blurRad="50800" dist="38100" dir="2700000" algn="tl" rotWithShape="0">
              <a:prstClr val="black">
                <a:alpha val="40000"/>
              </a:prstClr>
            </a:outerShdw>
          </a:effectLst>
        </p:grpSpPr>
        <p:sp>
          <p:nvSpPr>
            <p:cNvPr id="53" name="二等辺三角形 52"/>
            <p:cNvSpPr/>
            <p:nvPr/>
          </p:nvSpPr>
          <p:spPr>
            <a:xfrm rot="5400000">
              <a:off x="9061386" y="2557065"/>
              <a:ext cx="1131966" cy="648072"/>
            </a:xfrm>
            <a:prstGeom prst="triangle">
              <a:avLst/>
            </a:prstGeom>
            <a:blipFill>
              <a:blip r:embed="rId2"/>
              <a:tile tx="0" ty="0" sx="100000" sy="100000" flip="none" algn="tl"/>
            </a:bli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正方形/長方形 53"/>
            <p:cNvSpPr/>
            <p:nvPr/>
          </p:nvSpPr>
          <p:spPr>
            <a:xfrm>
              <a:off x="9309446" y="2315118"/>
              <a:ext cx="1432238" cy="740150"/>
            </a:xfrm>
            <a:prstGeom prst="rect">
              <a:avLst/>
            </a:pr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400" dirty="0" smtClean="0"/>
                <a:t>Brain</a:t>
              </a:r>
              <a:endParaRPr lang="en-US" sz="2400" dirty="0"/>
            </a:p>
          </p:txBody>
        </p:sp>
      </p:grpSp>
      <p:sp>
        <p:nvSpPr>
          <p:cNvPr id="2" name="図プレースホルダー 1"/>
          <p:cNvSpPr>
            <a:spLocks noGrp="1"/>
          </p:cNvSpPr>
          <p:nvPr>
            <p:ph type="pic" sz="quarter" idx="16"/>
          </p:nvPr>
        </p:nvSpPr>
        <p:spPr/>
      </p:sp>
      <p:sp>
        <p:nvSpPr>
          <p:cNvPr id="3" name="図プレースホルダー 2"/>
          <p:cNvSpPr>
            <a:spLocks noGrp="1"/>
          </p:cNvSpPr>
          <p:nvPr>
            <p:ph type="pic" sz="quarter" idx="19"/>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25"/>
          </p:nvPr>
        </p:nvSpPr>
        <p:spPr/>
      </p:sp>
    </p:spTree>
    <p:extLst>
      <p:ext uri="{BB962C8B-B14F-4D97-AF65-F5344CB8AC3E}">
        <p14:creationId xmlns:p14="http://schemas.microsoft.com/office/powerpoint/2010/main" val="2677920578"/>
      </p:ext>
    </p:extLst>
  </p:cSld>
  <p:clrMapOvr>
    <a:masterClrMapping/>
  </p:clrMapOvr>
  <p:transition spd="slow" advTm="937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down)">
                                      <p:cBhvr>
                                        <p:cTn id="7" dur="500"/>
                                        <p:tgtEl>
                                          <p:spTgt spid="4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lphard">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bg1">
              <a:lumMod val="75000"/>
            </a:schemeClr>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Alphard - No Contents">
  <a:themeElements>
    <a:clrScheme name="Orange">
      <a:dk1>
        <a:srgbClr val="F2F2F2"/>
      </a:dk1>
      <a:lt1>
        <a:srgbClr val="F2F2F2"/>
      </a:lt1>
      <a:dk2>
        <a:srgbClr val="2F2F2F"/>
      </a:dk2>
      <a:lt2>
        <a:srgbClr val="2F2F2F"/>
      </a:lt2>
      <a:accent1>
        <a:srgbClr val="F2F2F2"/>
      </a:accent1>
      <a:accent2>
        <a:srgbClr val="2F2F2F"/>
      </a:accent2>
      <a:accent3>
        <a:srgbClr val="002060"/>
      </a:accent3>
      <a:accent4>
        <a:srgbClr val="A70000"/>
      </a:accent4>
      <a:accent5>
        <a:srgbClr val="205867"/>
      </a:accent5>
      <a:accent6>
        <a:srgbClr val="003300"/>
      </a:accent6>
      <a:hlink>
        <a:srgbClr val="F2F2F2"/>
      </a:hlink>
      <a:folHlink>
        <a:srgbClr val="8B8B8B"/>
      </a:folHlink>
    </a:clrScheme>
    <a:fontScheme name="Alphard">
      <a:majorFont>
        <a:latin typeface="Roboto Thin"/>
        <a:ea typeface="Capella"/>
        <a:cs typeface=""/>
      </a:majorFont>
      <a:minorFont>
        <a:latin typeface="Clear Sans Thin"/>
        <a:ea typeface="Capella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3926</TotalTime>
  <Words>2032</Words>
  <Application>Microsoft Office PowerPoint</Application>
  <PresentationFormat>ユーザー設定</PresentationFormat>
  <Paragraphs>224</Paragraphs>
  <Slides>28</Slides>
  <Notes>0</Notes>
  <HiddenSlides>0</HiddenSlides>
  <MMClips>0</MMClips>
  <ScaleCrop>false</ScaleCrop>
  <HeadingPairs>
    <vt:vector size="4" baseType="variant">
      <vt:variant>
        <vt:lpstr>テーマ</vt:lpstr>
      </vt:variant>
      <vt:variant>
        <vt:i4>2</vt:i4>
      </vt:variant>
      <vt:variant>
        <vt:lpstr>スライド タイトル</vt:lpstr>
      </vt:variant>
      <vt:variant>
        <vt:i4>28</vt:i4>
      </vt:variant>
    </vt:vector>
  </HeadingPairs>
  <TitlesOfParts>
    <vt:vector size="30" baseType="lpstr">
      <vt:lpstr>Alphard</vt:lpstr>
      <vt:lpstr>Alphard - No Contents</vt:lpstr>
      <vt:lpstr>Alphard PowerPoint Template</vt:lpstr>
      <vt:lpstr>Nice to meet you!</vt:lpstr>
      <vt:lpstr>Storyboard</vt:lpstr>
      <vt:lpstr>About Us</vt:lpstr>
      <vt:lpstr>Running to the top</vt:lpstr>
      <vt:lpstr>Our history</vt:lpstr>
      <vt:lpstr>Our skills</vt:lpstr>
      <vt:lpstr>Key person</vt:lpstr>
      <vt:lpstr>Meet the awesome crews!</vt:lpstr>
      <vt:lpstr>PowerPoint プレゼンテーション</vt:lpstr>
      <vt:lpstr>New Proposal</vt:lpstr>
      <vt:lpstr>Concept</vt:lpstr>
      <vt:lpstr>Background</vt:lpstr>
      <vt:lpstr>4 pillars</vt:lpstr>
      <vt:lpstr>Purpose and goal</vt:lpstr>
      <vt:lpstr>Other options</vt:lpstr>
      <vt:lpstr>Process to success</vt:lpstr>
      <vt:lpstr>That’s not enough</vt:lpstr>
      <vt:lpstr>PowerPoint プレゼンテーション</vt:lpstr>
      <vt:lpstr>Analysis</vt:lpstr>
      <vt:lpstr>Do you like coffee?</vt:lpstr>
      <vt:lpstr>Keywords</vt:lpstr>
      <vt:lpstr>Increasing clients</vt:lpstr>
      <vt:lpstr>Sales</vt:lpstr>
      <vt:lpstr>Notice your potential</vt:lpstr>
      <vt:lpstr>Life is either a daring adventure or nothing.</vt:lpstr>
      <vt:lpstr>PowerPoint プレゼンテーション</vt:lpstr>
      <vt:lpstr>Thank you!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Alphard</dc:title>
  <dc:creator>Jun</dc:creator>
  <cp:lastModifiedBy>Jun</cp:lastModifiedBy>
  <cp:revision>69</cp:revision>
  <dcterms:created xsi:type="dcterms:W3CDTF">2014-06-11T16:23:30Z</dcterms:created>
  <dcterms:modified xsi:type="dcterms:W3CDTF">2014-06-24T15:30:06Z</dcterms:modified>
</cp:coreProperties>
</file>