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Lst>
  <p:notesMasterIdLst>
    <p:notesMasterId r:id="rId25"/>
  </p:notesMasterIdLst>
  <p:handoutMasterIdLst>
    <p:handoutMasterId r:id="rId26"/>
  </p:handoutMasterIdLst>
  <p:sldIdLst>
    <p:sldId id="256" r:id="rId3"/>
    <p:sldId id="258" r:id="rId4"/>
    <p:sldId id="259" r:id="rId5"/>
    <p:sldId id="257" r:id="rId6"/>
    <p:sldId id="261" r:id="rId7"/>
    <p:sldId id="262" r:id="rId8"/>
    <p:sldId id="263" r:id="rId9"/>
    <p:sldId id="264" r:id="rId10"/>
    <p:sldId id="260" r:id="rId11"/>
    <p:sldId id="265" r:id="rId12"/>
    <p:sldId id="266" r:id="rId13"/>
    <p:sldId id="267" r:id="rId14"/>
    <p:sldId id="268" r:id="rId15"/>
    <p:sldId id="269" r:id="rId16"/>
    <p:sldId id="270" r:id="rId17"/>
    <p:sldId id="271" r:id="rId18"/>
    <p:sldId id="275" r:id="rId19"/>
    <p:sldId id="273" r:id="rId20"/>
    <p:sldId id="272" r:id="rId21"/>
    <p:sldId id="274" r:id="rId22"/>
    <p:sldId id="276" r:id="rId23"/>
    <p:sldId id="277" r:id="rId24"/>
  </p:sldIdLst>
  <p:sldSz cx="18286413" cy="10287000"/>
  <p:notesSz cx="6858000" cy="9144000"/>
  <p:defaultText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1F1F1F"/>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91" autoAdjust="0"/>
    <p:restoredTop sz="94660"/>
  </p:normalViewPr>
  <p:slideViewPr>
    <p:cSldViewPr>
      <p:cViewPr>
        <p:scale>
          <a:sx n="75" d="100"/>
          <a:sy n="75" d="100"/>
        </p:scale>
        <p:origin x="-456" y="-72"/>
      </p:cViewPr>
      <p:guideLst>
        <p:guide orient="horz" pos="3240"/>
        <p:guide pos="5760"/>
      </p:guideLst>
    </p:cSldViewPr>
  </p:slideViewPr>
  <p:notesTextViewPr>
    <p:cViewPr>
      <p:scale>
        <a:sx n="1" d="1"/>
        <a:sy n="1" d="1"/>
      </p:scale>
      <p:origin x="0" y="0"/>
    </p:cViewPr>
  </p:notesTextViewPr>
  <p:notesViewPr>
    <p:cSldViewPr>
      <p:cViewPr varScale="1">
        <p:scale>
          <a:sx n="89" d="100"/>
          <a:sy n="89" d="100"/>
        </p:scale>
        <p:origin x="-384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9041288841053974E-2"/>
          <c:y val="7.9793305186134547E-2"/>
          <c:w val="0.88191742231789205"/>
          <c:h val="0.88191766249887316"/>
        </c:manualLayout>
      </c:layout>
      <c:doughnutChart>
        <c:varyColors val="1"/>
        <c:ser>
          <c:idx val="0"/>
          <c:order val="0"/>
          <c:tx>
            <c:strRef>
              <c:f>Sheet1!$B$1</c:f>
              <c:strCache>
                <c:ptCount val="1"/>
                <c:pt idx="0">
                  <c:v>列1</c:v>
                </c:pt>
              </c:strCache>
            </c:strRef>
          </c:tx>
          <c:spPr>
            <a:solidFill>
              <a:srgbClr val="000000">
                <a:alpha val="69804"/>
              </a:srgbClr>
            </a:solidFill>
            <a:effectLst>
              <a:outerShdw blurRad="63500" sx="102000" sy="102000" algn="ctr" rotWithShape="0">
                <a:prstClr val="black">
                  <a:alpha val="40000"/>
                </a:prstClr>
              </a:outerShdw>
            </a:effectLst>
          </c:spPr>
          <c:dPt>
            <c:idx val="0"/>
            <c:bubble3D val="0"/>
            <c:spPr>
              <a:solidFill>
                <a:schemeClr val="bg1">
                  <a:alpha val="69804"/>
                </a:schemeClr>
              </a:solidFill>
              <a:ln>
                <a:noFill/>
              </a:ln>
              <a:effectLst>
                <a:outerShdw blurRad="63500" sx="102000" sy="102000" algn="ctr" rotWithShape="0">
                  <a:prstClr val="black">
                    <a:alpha val="40000"/>
                  </a:prstClr>
                </a:outerShdw>
              </a:effectLst>
            </c:spPr>
          </c:dPt>
          <c:dPt>
            <c:idx val="1"/>
            <c:bubble3D val="0"/>
            <c:spPr>
              <a:solidFill>
                <a:srgbClr val="000000">
                  <a:alpha val="30196"/>
                </a:srgbClr>
              </a:solidFill>
              <a:effectLst>
                <a:outerShdw blurRad="63500" sx="102000" sy="102000" algn="ctr" rotWithShape="0">
                  <a:prstClr val="black">
                    <a:alpha val="40000"/>
                  </a:prstClr>
                </a:outerShdw>
              </a:effectLst>
            </c:spPr>
          </c:dPt>
          <c:dLbls>
            <c:dLbl>
              <c:idx val="0"/>
              <c:spPr/>
              <c:txPr>
                <a:bodyPr/>
                <a:lstStyle/>
                <a:p>
                  <a:pPr>
                    <a:defRPr>
                      <a:solidFill>
                        <a:srgbClr val="000000"/>
                      </a:solidFill>
                    </a:defRPr>
                  </a:pPr>
                  <a:endParaRPr lang="en-US"/>
                </a:p>
              </c:txPr>
              <c:showLegendKey val="0"/>
              <c:showVal val="1"/>
              <c:showCatName val="0"/>
              <c:showSerName val="0"/>
              <c:showPercent val="0"/>
              <c:showBubbleSize val="0"/>
            </c:dLbl>
            <c:showLegendKey val="0"/>
            <c:showVal val="1"/>
            <c:showCatName val="0"/>
            <c:showSerName val="0"/>
            <c:showPercent val="0"/>
            <c:showBubbleSize val="0"/>
            <c:showLeaderLines val="1"/>
          </c:dLbls>
          <c:cat>
            <c:strRef>
              <c:f>Sheet1!$A$2:$A$3</c:f>
              <c:strCache>
                <c:ptCount val="2"/>
                <c:pt idx="0">
                  <c:v>YES</c:v>
                </c:pt>
                <c:pt idx="1">
                  <c:v>NO</c:v>
                </c:pt>
              </c:strCache>
            </c:strRef>
          </c:cat>
          <c:val>
            <c:numRef>
              <c:f>Sheet1!$B$2:$B$3</c:f>
              <c:numCache>
                <c:formatCode>0%</c:formatCode>
                <c:ptCount val="2"/>
                <c:pt idx="0">
                  <c:v>0.7</c:v>
                </c:pt>
                <c:pt idx="1">
                  <c:v>0.3</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9041288841053974E-2"/>
          <c:y val="7.9793305186134547E-2"/>
          <c:w val="0.88191742231789205"/>
          <c:h val="0.88191766249887316"/>
        </c:manualLayout>
      </c:layout>
      <c:doughnutChart>
        <c:varyColors val="1"/>
        <c:ser>
          <c:idx val="0"/>
          <c:order val="0"/>
          <c:tx>
            <c:strRef>
              <c:f>Sheet1!$B$1</c:f>
              <c:strCache>
                <c:ptCount val="1"/>
                <c:pt idx="0">
                  <c:v>列1</c:v>
                </c:pt>
              </c:strCache>
            </c:strRef>
          </c:tx>
          <c:spPr>
            <a:solidFill>
              <a:srgbClr val="000000">
                <a:alpha val="69804"/>
              </a:srgbClr>
            </a:solidFill>
            <a:effectLst>
              <a:outerShdw blurRad="63500" sx="102000" sy="102000" algn="ctr" rotWithShape="0">
                <a:prstClr val="black">
                  <a:alpha val="40000"/>
                </a:prstClr>
              </a:outerShdw>
            </a:effectLst>
          </c:spPr>
          <c:dPt>
            <c:idx val="0"/>
            <c:bubble3D val="0"/>
            <c:spPr>
              <a:solidFill>
                <a:schemeClr val="bg1">
                  <a:alpha val="69804"/>
                </a:schemeClr>
              </a:solidFill>
              <a:ln>
                <a:noFill/>
              </a:ln>
              <a:effectLst>
                <a:outerShdw blurRad="63500" sx="102000" sy="102000" algn="ctr" rotWithShape="0">
                  <a:prstClr val="black">
                    <a:alpha val="40000"/>
                  </a:prstClr>
                </a:outerShdw>
              </a:effectLst>
            </c:spPr>
          </c:dPt>
          <c:dPt>
            <c:idx val="1"/>
            <c:bubble3D val="0"/>
            <c:spPr>
              <a:solidFill>
                <a:srgbClr val="000000">
                  <a:alpha val="30196"/>
                </a:srgbClr>
              </a:solidFill>
              <a:effectLst>
                <a:outerShdw blurRad="63500" sx="102000" sy="102000" algn="ctr" rotWithShape="0">
                  <a:prstClr val="black">
                    <a:alpha val="40000"/>
                  </a:prstClr>
                </a:outerShdw>
              </a:effectLst>
            </c:spPr>
          </c:dPt>
          <c:dLbls>
            <c:dLbl>
              <c:idx val="0"/>
              <c:spPr/>
              <c:txPr>
                <a:bodyPr/>
                <a:lstStyle/>
                <a:p>
                  <a:pPr>
                    <a:defRPr>
                      <a:solidFill>
                        <a:srgbClr val="000000"/>
                      </a:solidFill>
                    </a:defRPr>
                  </a:pPr>
                  <a:endParaRPr lang="en-US"/>
                </a:p>
              </c:txPr>
              <c:showLegendKey val="0"/>
              <c:showVal val="1"/>
              <c:showCatName val="0"/>
              <c:showSerName val="0"/>
              <c:showPercent val="0"/>
              <c:showBubbleSize val="0"/>
            </c:dLbl>
            <c:showLegendKey val="0"/>
            <c:showVal val="1"/>
            <c:showCatName val="0"/>
            <c:showSerName val="0"/>
            <c:showPercent val="0"/>
            <c:showBubbleSize val="0"/>
            <c:showLeaderLines val="1"/>
          </c:dLbls>
          <c:cat>
            <c:strRef>
              <c:f>Sheet1!$A$2:$A$3</c:f>
              <c:strCache>
                <c:ptCount val="2"/>
                <c:pt idx="0">
                  <c:v>YES</c:v>
                </c:pt>
                <c:pt idx="1">
                  <c:v>NO</c:v>
                </c:pt>
              </c:strCache>
            </c:strRef>
          </c:cat>
          <c:val>
            <c:numRef>
              <c:f>Sheet1!$B$2:$B$3</c:f>
              <c:numCache>
                <c:formatCode>0%</c:formatCode>
                <c:ptCount val="2"/>
                <c:pt idx="0">
                  <c:v>0.92</c:v>
                </c:pt>
                <c:pt idx="1">
                  <c:v>0.08</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9041288841053974E-2"/>
          <c:y val="7.9793305186134547E-2"/>
          <c:w val="0.88191742231789205"/>
          <c:h val="0.88191766249887316"/>
        </c:manualLayout>
      </c:layout>
      <c:doughnutChart>
        <c:varyColors val="1"/>
        <c:ser>
          <c:idx val="0"/>
          <c:order val="0"/>
          <c:tx>
            <c:strRef>
              <c:f>Sheet1!$B$1</c:f>
              <c:strCache>
                <c:ptCount val="1"/>
                <c:pt idx="0">
                  <c:v>列1</c:v>
                </c:pt>
              </c:strCache>
            </c:strRef>
          </c:tx>
          <c:spPr>
            <a:solidFill>
              <a:srgbClr val="000000">
                <a:alpha val="69804"/>
              </a:srgbClr>
            </a:solidFill>
            <a:effectLst>
              <a:outerShdw blurRad="63500" sx="102000" sy="102000" algn="ctr" rotWithShape="0">
                <a:prstClr val="black">
                  <a:alpha val="40000"/>
                </a:prstClr>
              </a:outerShdw>
            </a:effectLst>
          </c:spPr>
          <c:dPt>
            <c:idx val="0"/>
            <c:bubble3D val="0"/>
            <c:spPr>
              <a:solidFill>
                <a:schemeClr val="bg1">
                  <a:alpha val="69804"/>
                </a:schemeClr>
              </a:solidFill>
              <a:ln>
                <a:noFill/>
              </a:ln>
              <a:effectLst>
                <a:outerShdw blurRad="63500" sx="102000" sy="102000" algn="ctr" rotWithShape="0">
                  <a:prstClr val="black">
                    <a:alpha val="40000"/>
                  </a:prstClr>
                </a:outerShdw>
              </a:effectLst>
            </c:spPr>
          </c:dPt>
          <c:dPt>
            <c:idx val="1"/>
            <c:bubble3D val="0"/>
            <c:spPr>
              <a:solidFill>
                <a:srgbClr val="000000">
                  <a:alpha val="30196"/>
                </a:srgbClr>
              </a:solidFill>
              <a:effectLst>
                <a:outerShdw blurRad="63500" sx="102000" sy="102000" algn="ctr" rotWithShape="0">
                  <a:prstClr val="black">
                    <a:alpha val="40000"/>
                  </a:prstClr>
                </a:outerShdw>
              </a:effectLst>
            </c:spPr>
          </c:dPt>
          <c:dPt>
            <c:idx val="2"/>
            <c:bubble3D val="0"/>
            <c:spPr>
              <a:noFill/>
              <a:effectLst>
                <a:outerShdw blurRad="63500" sx="102000" sy="102000" algn="ctr" rotWithShape="0">
                  <a:prstClr val="black">
                    <a:alpha val="40000"/>
                  </a:prstClr>
                </a:outerShdw>
              </a:effectLst>
            </c:spPr>
          </c:dPt>
          <c:dLbls>
            <c:dLbl>
              <c:idx val="0"/>
              <c:spPr/>
              <c:txPr>
                <a:bodyPr/>
                <a:lstStyle/>
                <a:p>
                  <a:pPr>
                    <a:defRPr>
                      <a:solidFill>
                        <a:srgbClr val="000000"/>
                      </a:solidFill>
                    </a:defRPr>
                  </a:pPr>
                  <a:endParaRPr lang="en-US"/>
                </a:p>
              </c:txPr>
              <c:showLegendKey val="0"/>
              <c:showVal val="1"/>
              <c:showCatName val="0"/>
              <c:showSerName val="0"/>
              <c:showPercent val="0"/>
              <c:showBubbleSize val="0"/>
            </c:dLbl>
            <c:dLbl>
              <c:idx val="2"/>
              <c:delete val="1"/>
            </c:dLbl>
            <c:showLegendKey val="0"/>
            <c:showVal val="1"/>
            <c:showCatName val="0"/>
            <c:showSerName val="0"/>
            <c:showPercent val="0"/>
            <c:showBubbleSize val="0"/>
            <c:showLeaderLines val="1"/>
          </c:dLbls>
          <c:cat>
            <c:strRef>
              <c:f>Sheet1!$A$2:$A$4</c:f>
              <c:strCache>
                <c:ptCount val="3"/>
                <c:pt idx="0">
                  <c:v>YES</c:v>
                </c:pt>
                <c:pt idx="1">
                  <c:v>NO</c:v>
                </c:pt>
                <c:pt idx="2">
                  <c:v>OTHER</c:v>
                </c:pt>
              </c:strCache>
            </c:strRef>
          </c:cat>
          <c:val>
            <c:numRef>
              <c:f>Sheet1!$B$2:$B$4</c:f>
              <c:numCache>
                <c:formatCode>0%</c:formatCode>
                <c:ptCount val="3"/>
                <c:pt idx="0">
                  <c:v>0.82</c:v>
                </c:pt>
                <c:pt idx="1">
                  <c:v>0.16</c:v>
                </c:pt>
                <c:pt idx="2">
                  <c:v>0.02</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tx>
            <c:strRef>
              <c:f>Sheet1!$B$1</c:f>
              <c:strCache>
                <c:ptCount val="1"/>
                <c:pt idx="0">
                  <c:v>Male</c:v>
                </c:pt>
              </c:strCache>
            </c:strRef>
          </c:tx>
          <c:spPr>
            <a:solidFill>
              <a:srgbClr val="000000">
                <a:alpha val="70000"/>
              </a:srgbClr>
            </a:solidFill>
            <a:effectLst>
              <a:outerShdw blurRad="63500" sx="102000" sy="102000" algn="ctr" rotWithShape="0">
                <a:prstClr val="black">
                  <a:alpha val="40000"/>
                </a:prstClr>
              </a:outerShdw>
            </a:effectLst>
          </c:spPr>
          <c:invertIfNegative val="0"/>
          <c:cat>
            <c:strRef>
              <c:f>Sheet1!$A$2:$A$5</c:f>
              <c:strCache>
                <c:ptCount val="4"/>
                <c:pt idx="0">
                  <c:v>Tokyo</c:v>
                </c:pt>
                <c:pt idx="1">
                  <c:v>Paris</c:v>
                </c:pt>
                <c:pt idx="2">
                  <c:v>New York</c:v>
                </c:pt>
                <c:pt idx="3">
                  <c:v>Moscow</c:v>
                </c:pt>
              </c:strCache>
            </c:strRef>
          </c:cat>
          <c:val>
            <c:numRef>
              <c:f>Sheet1!$B$2:$B$5</c:f>
              <c:numCache>
                <c:formatCode>General</c:formatCode>
                <c:ptCount val="4"/>
                <c:pt idx="0">
                  <c:v>998</c:v>
                </c:pt>
                <c:pt idx="1">
                  <c:v>546</c:v>
                </c:pt>
                <c:pt idx="2">
                  <c:v>456</c:v>
                </c:pt>
                <c:pt idx="3">
                  <c:v>777</c:v>
                </c:pt>
              </c:numCache>
            </c:numRef>
          </c:val>
        </c:ser>
        <c:ser>
          <c:idx val="1"/>
          <c:order val="1"/>
          <c:tx>
            <c:strRef>
              <c:f>Sheet1!$C$1</c:f>
              <c:strCache>
                <c:ptCount val="1"/>
                <c:pt idx="0">
                  <c:v>Female</c:v>
                </c:pt>
              </c:strCache>
            </c:strRef>
          </c:tx>
          <c:spPr>
            <a:solidFill>
              <a:schemeClr val="accent1">
                <a:lumMod val="20000"/>
                <a:lumOff val="80000"/>
                <a:alpha val="70000"/>
              </a:schemeClr>
            </a:solidFill>
            <a:ln w="41275">
              <a:noFill/>
            </a:ln>
            <a:effectLst>
              <a:outerShdw blurRad="63500" sx="102000" sy="102000" algn="ctr" rotWithShape="0">
                <a:prstClr val="black">
                  <a:alpha val="40000"/>
                </a:prstClr>
              </a:outerShdw>
            </a:effectLst>
          </c:spPr>
          <c:invertIfNegative val="0"/>
          <c:cat>
            <c:strRef>
              <c:f>Sheet1!$A$2:$A$5</c:f>
              <c:strCache>
                <c:ptCount val="4"/>
                <c:pt idx="0">
                  <c:v>Tokyo</c:v>
                </c:pt>
                <c:pt idx="1">
                  <c:v>Paris</c:v>
                </c:pt>
                <c:pt idx="2">
                  <c:v>New York</c:v>
                </c:pt>
                <c:pt idx="3">
                  <c:v>Moscow</c:v>
                </c:pt>
              </c:strCache>
            </c:strRef>
          </c:cat>
          <c:val>
            <c:numRef>
              <c:f>Sheet1!$C$2:$C$5</c:f>
              <c:numCache>
                <c:formatCode>General</c:formatCode>
                <c:ptCount val="4"/>
                <c:pt idx="0">
                  <c:v>556</c:v>
                </c:pt>
                <c:pt idx="1">
                  <c:v>568</c:v>
                </c:pt>
                <c:pt idx="2">
                  <c:v>775</c:v>
                </c:pt>
                <c:pt idx="3">
                  <c:v>998</c:v>
                </c:pt>
              </c:numCache>
            </c:numRef>
          </c:val>
        </c:ser>
        <c:ser>
          <c:idx val="2"/>
          <c:order val="2"/>
          <c:tx>
            <c:strRef>
              <c:f>Sheet1!#REF!</c:f>
              <c:strCache>
                <c:ptCount val="1"/>
                <c:pt idx="0">
                  <c:v>#REF!</c:v>
                </c:pt>
              </c:strCache>
            </c:strRef>
          </c:tx>
          <c:invertIfNegative val="0"/>
          <c:cat>
            <c:strRef>
              <c:f>Sheet1!$A$2:$A$5</c:f>
              <c:strCache>
                <c:ptCount val="4"/>
                <c:pt idx="0">
                  <c:v>Tokyo</c:v>
                </c:pt>
                <c:pt idx="1">
                  <c:v>Paris</c:v>
                </c:pt>
                <c:pt idx="2">
                  <c:v>New York</c:v>
                </c:pt>
                <c:pt idx="3">
                  <c:v>Moscow</c:v>
                </c:pt>
              </c:strCache>
            </c:strRef>
          </c:cat>
          <c:val>
            <c:numRef>
              <c:f>Sheet1!#REF!</c:f>
              <c:numCache>
                <c:formatCode>General</c:formatCode>
                <c:ptCount val="1"/>
                <c:pt idx="0">
                  <c:v>1</c:v>
                </c:pt>
              </c:numCache>
            </c:numRef>
          </c:val>
        </c:ser>
        <c:dLbls>
          <c:showLegendKey val="0"/>
          <c:showVal val="0"/>
          <c:showCatName val="0"/>
          <c:showSerName val="0"/>
          <c:showPercent val="0"/>
          <c:showBubbleSize val="0"/>
        </c:dLbls>
        <c:gapWidth val="36"/>
        <c:axId val="42259584"/>
        <c:axId val="42261120"/>
      </c:barChart>
      <c:catAx>
        <c:axId val="42259584"/>
        <c:scaling>
          <c:orientation val="minMax"/>
        </c:scaling>
        <c:delete val="0"/>
        <c:axPos val="l"/>
        <c:majorTickMark val="out"/>
        <c:minorTickMark val="none"/>
        <c:tickLblPos val="nextTo"/>
        <c:txPr>
          <a:bodyPr/>
          <a:lstStyle/>
          <a:p>
            <a:pPr>
              <a:defRPr sz="1600"/>
            </a:pPr>
            <a:endParaRPr lang="en-US"/>
          </a:p>
        </c:txPr>
        <c:crossAx val="42261120"/>
        <c:crosses val="autoZero"/>
        <c:auto val="1"/>
        <c:lblAlgn val="ctr"/>
        <c:lblOffset val="100"/>
        <c:noMultiLvlLbl val="0"/>
      </c:catAx>
      <c:valAx>
        <c:axId val="42261120"/>
        <c:scaling>
          <c:orientation val="minMax"/>
        </c:scaling>
        <c:delete val="0"/>
        <c:axPos val="b"/>
        <c:majorGridlines>
          <c:spPr>
            <a:ln>
              <a:solidFill>
                <a:schemeClr val="bg1">
                  <a:alpha val="20000"/>
                </a:schemeClr>
              </a:solidFill>
            </a:ln>
          </c:spPr>
        </c:majorGridlines>
        <c:numFmt formatCode="General" sourceLinked="1"/>
        <c:majorTickMark val="out"/>
        <c:minorTickMark val="none"/>
        <c:tickLblPos val="nextTo"/>
        <c:txPr>
          <a:bodyPr/>
          <a:lstStyle/>
          <a:p>
            <a:pPr>
              <a:defRPr sz="1600"/>
            </a:pPr>
            <a:endParaRPr lang="en-US"/>
          </a:p>
        </c:txPr>
        <c:crossAx val="42259584"/>
        <c:crosses val="autoZero"/>
        <c:crossBetween val="between"/>
      </c:valAx>
    </c:plotArea>
    <c:legend>
      <c:legendPos val="t"/>
      <c:legendEntry>
        <c:idx val="0"/>
        <c:delete val="1"/>
      </c:legendEntry>
      <c:layout/>
      <c:overlay val="0"/>
    </c:legend>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Male</c:v>
                </c:pt>
              </c:strCache>
            </c:strRef>
          </c:tx>
          <c:spPr>
            <a:solidFill>
              <a:srgbClr val="000000">
                <a:alpha val="70000"/>
              </a:srgbClr>
            </a:solidFill>
            <a:effectLst>
              <a:outerShdw blurRad="63500" sx="102000" sy="102000" algn="ctr" rotWithShape="0">
                <a:prstClr val="black">
                  <a:alpha val="40000"/>
                </a:prst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992</c:v>
                </c:pt>
                <c:pt idx="1">
                  <c:v>665</c:v>
                </c:pt>
                <c:pt idx="2">
                  <c:v>546</c:v>
                </c:pt>
                <c:pt idx="3">
                  <c:v>544</c:v>
                </c:pt>
                <c:pt idx="4">
                  <c:v>321</c:v>
                </c:pt>
                <c:pt idx="5">
                  <c:v>452</c:v>
                </c:pt>
                <c:pt idx="6">
                  <c:v>223</c:v>
                </c:pt>
                <c:pt idx="7">
                  <c:v>324</c:v>
                </c:pt>
                <c:pt idx="8">
                  <c:v>546</c:v>
                </c:pt>
                <c:pt idx="9">
                  <c:v>556</c:v>
                </c:pt>
                <c:pt idx="10">
                  <c:v>778</c:v>
                </c:pt>
                <c:pt idx="11">
                  <c:v>845</c:v>
                </c:pt>
              </c:numCache>
            </c:numRef>
          </c:val>
        </c:ser>
        <c:ser>
          <c:idx val="1"/>
          <c:order val="1"/>
          <c:tx>
            <c:strRef>
              <c:f>Sheet1!$C$1</c:f>
              <c:strCache>
                <c:ptCount val="1"/>
                <c:pt idx="0">
                  <c:v>Female</c:v>
                </c:pt>
              </c:strCache>
            </c:strRef>
          </c:tx>
          <c:spPr>
            <a:solidFill>
              <a:schemeClr val="accent1">
                <a:lumMod val="20000"/>
                <a:lumOff val="80000"/>
                <a:alpha val="70000"/>
              </a:schemeClr>
            </a:solidFill>
            <a:effectLst>
              <a:outerShdw blurRad="63500" sx="102000" sy="102000" algn="ctr" rotWithShape="0">
                <a:prstClr val="black">
                  <a:alpha val="40000"/>
                </a:prst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886</c:v>
                </c:pt>
                <c:pt idx="1">
                  <c:v>745</c:v>
                </c:pt>
                <c:pt idx="2">
                  <c:v>425</c:v>
                </c:pt>
                <c:pt idx="3">
                  <c:v>566</c:v>
                </c:pt>
                <c:pt idx="4">
                  <c:v>568</c:v>
                </c:pt>
                <c:pt idx="5">
                  <c:v>558</c:v>
                </c:pt>
                <c:pt idx="6">
                  <c:v>645</c:v>
                </c:pt>
                <c:pt idx="7">
                  <c:v>423</c:v>
                </c:pt>
                <c:pt idx="8">
                  <c:v>456</c:v>
                </c:pt>
                <c:pt idx="9">
                  <c:v>655</c:v>
                </c:pt>
                <c:pt idx="10">
                  <c:v>745</c:v>
                </c:pt>
                <c:pt idx="11">
                  <c:v>951</c:v>
                </c:pt>
              </c:numCache>
            </c:numRef>
          </c:val>
        </c:ser>
        <c:dLbls>
          <c:showLegendKey val="0"/>
          <c:showVal val="0"/>
          <c:showCatName val="0"/>
          <c:showSerName val="0"/>
          <c:showPercent val="0"/>
          <c:showBubbleSize val="0"/>
        </c:dLbls>
        <c:gapWidth val="150"/>
        <c:axId val="42278272"/>
        <c:axId val="42296832"/>
      </c:barChart>
      <c:lineChart>
        <c:grouping val="standard"/>
        <c:varyColors val="0"/>
        <c:ser>
          <c:idx val="2"/>
          <c:order val="2"/>
          <c:tx>
            <c:strRef>
              <c:f>Sheet1!$D$1</c:f>
              <c:strCache>
                <c:ptCount val="1"/>
                <c:pt idx="0">
                  <c:v>Sales</c:v>
                </c:pt>
              </c:strCache>
            </c:strRef>
          </c:tx>
          <c:spPr>
            <a:ln>
              <a:solidFill>
                <a:schemeClr val="bg1"/>
              </a:solidFill>
            </a:ln>
            <a:effectLst>
              <a:outerShdw blurRad="63500" sx="102000" sy="102000" algn="ctr" rotWithShape="0">
                <a:prstClr val="black">
                  <a:alpha val="40000"/>
                </a:prstClr>
              </a:outerShdw>
            </a:effectLst>
          </c:spPr>
          <c:marker>
            <c:symbol val="circle"/>
            <c:size val="11"/>
            <c:spPr>
              <a:solidFill>
                <a:schemeClr val="bg1"/>
              </a:solidFill>
              <a:ln w="22225">
                <a:noFill/>
              </a:ln>
              <a:effectLst>
                <a:outerShdw blurRad="63500" sx="102000" sy="102000" algn="ctr" rotWithShape="0">
                  <a:prstClr val="black">
                    <a:alpha val="40000"/>
                  </a:prstClr>
                </a:outerShdw>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Sheet1!$D$2:$D$13</c:f>
              <c:numCache>
                <c:formatCode>General</c:formatCode>
                <c:ptCount val="12"/>
                <c:pt idx="0">
                  <c:v>6560</c:v>
                </c:pt>
                <c:pt idx="1">
                  <c:v>4506</c:v>
                </c:pt>
                <c:pt idx="2">
                  <c:v>5506</c:v>
                </c:pt>
                <c:pt idx="3">
                  <c:v>5407</c:v>
                </c:pt>
                <c:pt idx="4">
                  <c:v>5708</c:v>
                </c:pt>
                <c:pt idx="5">
                  <c:v>6061</c:v>
                </c:pt>
                <c:pt idx="6">
                  <c:v>4056</c:v>
                </c:pt>
                <c:pt idx="7">
                  <c:v>6405</c:v>
                </c:pt>
                <c:pt idx="8">
                  <c:v>6709</c:v>
                </c:pt>
                <c:pt idx="9">
                  <c:v>7078</c:v>
                </c:pt>
                <c:pt idx="10">
                  <c:v>6602</c:v>
                </c:pt>
                <c:pt idx="11">
                  <c:v>10001</c:v>
                </c:pt>
              </c:numCache>
            </c:numRef>
          </c:val>
          <c:smooth val="0"/>
        </c:ser>
        <c:dLbls>
          <c:showLegendKey val="0"/>
          <c:showVal val="0"/>
          <c:showCatName val="0"/>
          <c:showSerName val="0"/>
          <c:showPercent val="0"/>
          <c:showBubbleSize val="0"/>
        </c:dLbls>
        <c:marker val="1"/>
        <c:smooth val="0"/>
        <c:axId val="42300160"/>
        <c:axId val="42298368"/>
      </c:lineChart>
      <c:catAx>
        <c:axId val="42278272"/>
        <c:scaling>
          <c:orientation val="minMax"/>
        </c:scaling>
        <c:delete val="0"/>
        <c:axPos val="b"/>
        <c:majorTickMark val="out"/>
        <c:minorTickMark val="none"/>
        <c:tickLblPos val="nextTo"/>
        <c:txPr>
          <a:bodyPr/>
          <a:lstStyle/>
          <a:p>
            <a:pPr>
              <a:defRPr sz="1600"/>
            </a:pPr>
            <a:endParaRPr lang="en-US"/>
          </a:p>
        </c:txPr>
        <c:crossAx val="42296832"/>
        <c:crosses val="autoZero"/>
        <c:auto val="1"/>
        <c:lblAlgn val="ctr"/>
        <c:lblOffset val="100"/>
        <c:noMultiLvlLbl val="0"/>
      </c:catAx>
      <c:valAx>
        <c:axId val="42296832"/>
        <c:scaling>
          <c:orientation val="minMax"/>
        </c:scaling>
        <c:delete val="0"/>
        <c:axPos val="l"/>
        <c:majorGridlines>
          <c:spPr>
            <a:ln>
              <a:solidFill>
                <a:schemeClr val="accent2">
                  <a:alpha val="20000"/>
                </a:schemeClr>
              </a:solidFill>
            </a:ln>
          </c:spPr>
        </c:majorGridlines>
        <c:numFmt formatCode="General" sourceLinked="1"/>
        <c:majorTickMark val="out"/>
        <c:minorTickMark val="none"/>
        <c:tickLblPos val="nextTo"/>
        <c:txPr>
          <a:bodyPr/>
          <a:lstStyle/>
          <a:p>
            <a:pPr>
              <a:defRPr sz="1600"/>
            </a:pPr>
            <a:endParaRPr lang="en-US"/>
          </a:p>
        </c:txPr>
        <c:crossAx val="42278272"/>
        <c:crosses val="autoZero"/>
        <c:crossBetween val="between"/>
      </c:valAx>
      <c:valAx>
        <c:axId val="42298368"/>
        <c:scaling>
          <c:orientation val="minMax"/>
        </c:scaling>
        <c:delete val="0"/>
        <c:axPos val="r"/>
        <c:numFmt formatCode="General" sourceLinked="1"/>
        <c:majorTickMark val="out"/>
        <c:minorTickMark val="none"/>
        <c:tickLblPos val="nextTo"/>
        <c:txPr>
          <a:bodyPr/>
          <a:lstStyle/>
          <a:p>
            <a:pPr>
              <a:defRPr sz="1600"/>
            </a:pPr>
            <a:endParaRPr lang="en-US"/>
          </a:p>
        </c:txPr>
        <c:crossAx val="42300160"/>
        <c:crosses val="max"/>
        <c:crossBetween val="between"/>
      </c:valAx>
      <c:catAx>
        <c:axId val="42300160"/>
        <c:scaling>
          <c:orientation val="minMax"/>
        </c:scaling>
        <c:delete val="1"/>
        <c:axPos val="b"/>
        <c:majorTickMark val="out"/>
        <c:minorTickMark val="none"/>
        <c:tickLblPos val="nextTo"/>
        <c:crossAx val="42298368"/>
        <c:crosses val="autoZero"/>
        <c:auto val="1"/>
        <c:lblAlgn val="ctr"/>
        <c:lblOffset val="100"/>
        <c:noMultiLvlLbl val="0"/>
      </c:catAx>
      <c:spPr>
        <a:ln>
          <a:solidFill>
            <a:schemeClr val="accent2">
              <a:alpha val="20000"/>
            </a:schemeClr>
          </a:solidFill>
        </a:ln>
      </c:spPr>
    </c:plotArea>
    <c:legend>
      <c:legendPos val="t"/>
      <c:layout/>
      <c:overlay val="0"/>
    </c:legend>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674AE5D-9573-47C6-AC04-25D9B7B2224A}" type="datetimeFigureOut">
              <a:rPr lang="en-US" smtClean="0"/>
              <a:t>6/14/2014</a:t>
            </a:fld>
            <a:endParaRPr 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58709A1-353E-4941-99FC-01F1F39F95BB}" type="slidenum">
              <a:rPr lang="en-US" smtClean="0"/>
              <a:t>‹#›</a:t>
            </a:fld>
            <a:endParaRPr lang="en-US"/>
          </a:p>
        </p:txBody>
      </p:sp>
    </p:spTree>
    <p:extLst>
      <p:ext uri="{BB962C8B-B14F-4D97-AF65-F5344CB8AC3E}">
        <p14:creationId xmlns:p14="http://schemas.microsoft.com/office/powerpoint/2010/main" val="15983623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FFB5F9-9D2A-4583-AD64-D8BB94702748}" type="datetimeFigureOut">
              <a:rPr lang="en-US" smtClean="0"/>
              <a:t>6/14/2014</a:t>
            </a:fld>
            <a:endParaRPr 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C9FC20-7366-4A0C-AA7D-F4AAF6FB2A89}" type="slidenum">
              <a:rPr lang="en-US" smtClean="0"/>
              <a:t>‹#›</a:t>
            </a:fld>
            <a:endParaRPr lang="en-US"/>
          </a:p>
        </p:txBody>
      </p:sp>
    </p:spTree>
    <p:extLst>
      <p:ext uri="{BB962C8B-B14F-4D97-AF65-F5344CB8AC3E}">
        <p14:creationId xmlns:p14="http://schemas.microsoft.com/office/powerpoint/2010/main" val="1848153204"/>
      </p:ext>
    </p:extLst>
  </p:cSld>
  <p:clrMap bg1="lt1" tx1="dk1" bg2="lt2" tx2="dk2" accent1="accent1" accent2="accent2" accent3="accent3" accent4="accent4" accent5="accent5" accent6="accent6" hlink="hlink" folHlink="folHlink"/>
  <p:notesStyle>
    <a:lvl1pPr marL="0" algn="l" defTabSz="1632753" rtl="0" eaLnBrk="1" latinLnBrk="0" hangingPunct="1">
      <a:defRPr sz="2100" kern="1200">
        <a:solidFill>
          <a:schemeClr val="tx1"/>
        </a:solidFill>
        <a:latin typeface="+mn-lt"/>
        <a:ea typeface="+mn-ea"/>
        <a:cs typeface="+mn-cs"/>
      </a:defRPr>
    </a:lvl1pPr>
    <a:lvl2pPr marL="816376" algn="l" defTabSz="1632753" rtl="0" eaLnBrk="1" latinLnBrk="0" hangingPunct="1">
      <a:defRPr sz="2100" kern="1200">
        <a:solidFill>
          <a:schemeClr val="tx1"/>
        </a:solidFill>
        <a:latin typeface="+mn-lt"/>
        <a:ea typeface="+mn-ea"/>
        <a:cs typeface="+mn-cs"/>
      </a:defRPr>
    </a:lvl2pPr>
    <a:lvl3pPr marL="1632753" algn="l" defTabSz="1632753" rtl="0" eaLnBrk="1" latinLnBrk="0" hangingPunct="1">
      <a:defRPr sz="2100" kern="1200">
        <a:solidFill>
          <a:schemeClr val="tx1"/>
        </a:solidFill>
        <a:latin typeface="+mn-lt"/>
        <a:ea typeface="+mn-ea"/>
        <a:cs typeface="+mn-cs"/>
      </a:defRPr>
    </a:lvl3pPr>
    <a:lvl4pPr marL="2449129" algn="l" defTabSz="1632753" rtl="0" eaLnBrk="1" latinLnBrk="0" hangingPunct="1">
      <a:defRPr sz="2100" kern="1200">
        <a:solidFill>
          <a:schemeClr val="tx1"/>
        </a:solidFill>
        <a:latin typeface="+mn-lt"/>
        <a:ea typeface="+mn-ea"/>
        <a:cs typeface="+mn-cs"/>
      </a:defRPr>
    </a:lvl4pPr>
    <a:lvl5pPr marL="3265505" algn="l" defTabSz="1632753" rtl="0" eaLnBrk="1" latinLnBrk="0" hangingPunct="1">
      <a:defRPr sz="2100" kern="1200">
        <a:solidFill>
          <a:schemeClr val="tx1"/>
        </a:solidFill>
        <a:latin typeface="+mn-lt"/>
        <a:ea typeface="+mn-ea"/>
        <a:cs typeface="+mn-cs"/>
      </a:defRPr>
    </a:lvl5pPr>
    <a:lvl6pPr marL="4081882" algn="l" defTabSz="1632753" rtl="0" eaLnBrk="1" latinLnBrk="0" hangingPunct="1">
      <a:defRPr sz="2100" kern="1200">
        <a:solidFill>
          <a:schemeClr val="tx1"/>
        </a:solidFill>
        <a:latin typeface="+mn-lt"/>
        <a:ea typeface="+mn-ea"/>
        <a:cs typeface="+mn-cs"/>
      </a:defRPr>
    </a:lvl6pPr>
    <a:lvl7pPr marL="4898258" algn="l" defTabSz="1632753" rtl="0" eaLnBrk="1" latinLnBrk="0" hangingPunct="1">
      <a:defRPr sz="2100" kern="1200">
        <a:solidFill>
          <a:schemeClr val="tx1"/>
        </a:solidFill>
        <a:latin typeface="+mn-lt"/>
        <a:ea typeface="+mn-ea"/>
        <a:cs typeface="+mn-cs"/>
      </a:defRPr>
    </a:lvl7pPr>
    <a:lvl8pPr marL="5714634" algn="l" defTabSz="1632753" rtl="0" eaLnBrk="1" latinLnBrk="0" hangingPunct="1">
      <a:defRPr sz="2100" kern="1200">
        <a:solidFill>
          <a:schemeClr val="tx1"/>
        </a:solidFill>
        <a:latin typeface="+mn-lt"/>
        <a:ea typeface="+mn-ea"/>
        <a:cs typeface="+mn-cs"/>
      </a:defRPr>
    </a:lvl8pPr>
    <a:lvl9pPr marL="6531011" algn="l" defTabSz="1632753" rtl="0" eaLnBrk="1" latinLnBrk="0" hangingPunct="1">
      <a:defRPr sz="21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12" name="正方形/長方形 11"/>
          <p:cNvSpPr/>
          <p:nvPr userDrawn="1"/>
        </p:nvSpPr>
        <p:spPr>
          <a:xfrm>
            <a:off x="3094534" y="2191172"/>
            <a:ext cx="6555382" cy="3096344"/>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8" name="図プレースホルダー 7"/>
          <p:cNvSpPr>
            <a:spLocks noGrp="1"/>
          </p:cNvSpPr>
          <p:nvPr>
            <p:ph type="pic" sz="quarter" idx="13" hasCustomPrompt="1"/>
          </p:nvPr>
        </p:nvSpPr>
        <p:spPr>
          <a:xfrm>
            <a:off x="3238550" y="2335188"/>
            <a:ext cx="2808311" cy="2808311"/>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19" name="テキスト プレースホルダー 8"/>
          <p:cNvSpPr>
            <a:spLocks noGrp="1"/>
          </p:cNvSpPr>
          <p:nvPr>
            <p:ph type="body" sz="quarter" idx="10" hasCustomPrompt="1"/>
          </p:nvPr>
        </p:nvSpPr>
        <p:spPr>
          <a:xfrm>
            <a:off x="6118870" y="2263180"/>
            <a:ext cx="3384376" cy="1008112"/>
          </a:xfrm>
        </p:spPr>
        <p:txBody>
          <a:bodyPr anchor="t">
            <a:normAutofit/>
          </a:bodyPr>
          <a:lstStyle>
            <a:lvl1pPr marL="0" indent="0" algn="l">
              <a:buNone/>
              <a:defRPr sz="2400"/>
            </a:lvl1pPr>
          </a:lstStyle>
          <a:p>
            <a:pPr lvl="0"/>
            <a:r>
              <a:rPr lang="en-US" dirty="0" smtClean="0"/>
              <a:t>Caption</a:t>
            </a:r>
          </a:p>
        </p:txBody>
      </p:sp>
      <p:sp>
        <p:nvSpPr>
          <p:cNvPr id="20" name="テキスト プレースホルダー 8"/>
          <p:cNvSpPr>
            <a:spLocks noGrp="1"/>
          </p:cNvSpPr>
          <p:nvPr>
            <p:ph type="body" sz="quarter" idx="20" hasCustomPrompt="1"/>
          </p:nvPr>
        </p:nvSpPr>
        <p:spPr>
          <a:xfrm>
            <a:off x="6118870" y="3415308"/>
            <a:ext cx="3456384" cy="1800200"/>
          </a:xfrm>
        </p:spPr>
        <p:txBody>
          <a:bodyPr anchor="b">
            <a:normAutofit/>
          </a:bodyPr>
          <a:lstStyle>
            <a:lvl1pPr marL="0" indent="0" algn="r">
              <a:buNone/>
              <a:defRPr sz="1800">
                <a:solidFill>
                  <a:schemeClr val="bg1">
                    <a:alpha val="70000"/>
                  </a:schemeClr>
                </a:solidFill>
              </a:defRPr>
            </a:lvl1pPr>
          </a:lstStyle>
          <a:p>
            <a:pPr lvl="0"/>
            <a:r>
              <a:rPr lang="en-US" altLang="ja-JP" dirty="0" smtClean="0"/>
              <a:t>Description</a:t>
            </a:r>
            <a:endParaRPr lang="en-US" dirty="0"/>
          </a:p>
        </p:txBody>
      </p:sp>
      <p:sp>
        <p:nvSpPr>
          <p:cNvPr id="21" name="正方形/長方形 20"/>
          <p:cNvSpPr/>
          <p:nvPr userDrawn="1"/>
        </p:nvSpPr>
        <p:spPr>
          <a:xfrm>
            <a:off x="10007302" y="2191172"/>
            <a:ext cx="6555382" cy="3096344"/>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図プレースホルダー 7"/>
          <p:cNvSpPr>
            <a:spLocks noGrp="1"/>
          </p:cNvSpPr>
          <p:nvPr>
            <p:ph type="pic" sz="quarter" idx="21" hasCustomPrompt="1"/>
          </p:nvPr>
        </p:nvSpPr>
        <p:spPr>
          <a:xfrm>
            <a:off x="10151318" y="2335188"/>
            <a:ext cx="2808311" cy="2808311"/>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23" name="テキスト プレースホルダー 8"/>
          <p:cNvSpPr>
            <a:spLocks noGrp="1"/>
          </p:cNvSpPr>
          <p:nvPr>
            <p:ph type="body" sz="quarter" idx="22" hasCustomPrompt="1"/>
          </p:nvPr>
        </p:nvSpPr>
        <p:spPr>
          <a:xfrm>
            <a:off x="13031638" y="2263180"/>
            <a:ext cx="3384376" cy="1008112"/>
          </a:xfrm>
        </p:spPr>
        <p:txBody>
          <a:bodyPr anchor="t">
            <a:normAutofit/>
          </a:bodyPr>
          <a:lstStyle>
            <a:lvl1pPr marL="0" indent="0" algn="l">
              <a:buNone/>
              <a:defRPr sz="2400"/>
            </a:lvl1pPr>
          </a:lstStyle>
          <a:p>
            <a:pPr lvl="0"/>
            <a:r>
              <a:rPr lang="en-US" dirty="0" smtClean="0"/>
              <a:t>Caption</a:t>
            </a:r>
            <a:endParaRPr lang="en-US" dirty="0"/>
          </a:p>
        </p:txBody>
      </p:sp>
      <p:sp>
        <p:nvSpPr>
          <p:cNvPr id="24" name="テキスト プレースホルダー 8"/>
          <p:cNvSpPr>
            <a:spLocks noGrp="1"/>
          </p:cNvSpPr>
          <p:nvPr>
            <p:ph type="body" sz="quarter" idx="23" hasCustomPrompt="1"/>
          </p:nvPr>
        </p:nvSpPr>
        <p:spPr>
          <a:xfrm>
            <a:off x="13031638" y="3415308"/>
            <a:ext cx="3456384" cy="1800200"/>
          </a:xfrm>
        </p:spPr>
        <p:txBody>
          <a:bodyPr anchor="b">
            <a:normAutofit/>
          </a:bodyPr>
          <a:lstStyle>
            <a:lvl1pPr marL="0" indent="0" algn="r">
              <a:buNone/>
              <a:defRPr sz="1800">
                <a:solidFill>
                  <a:schemeClr val="bg1">
                    <a:alpha val="70000"/>
                  </a:schemeClr>
                </a:solidFill>
              </a:defRPr>
            </a:lvl1pPr>
          </a:lstStyle>
          <a:p>
            <a:pPr lvl="0"/>
            <a:r>
              <a:rPr lang="en-US" dirty="0" smtClean="0"/>
              <a:t>Description</a:t>
            </a:r>
            <a:endParaRPr lang="en-US" dirty="0"/>
          </a:p>
        </p:txBody>
      </p:sp>
      <p:sp>
        <p:nvSpPr>
          <p:cNvPr id="25" name="正方形/長方形 24"/>
          <p:cNvSpPr/>
          <p:nvPr userDrawn="1"/>
        </p:nvSpPr>
        <p:spPr>
          <a:xfrm>
            <a:off x="3094534" y="5647556"/>
            <a:ext cx="6555382" cy="3096344"/>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図プレースホルダー 7"/>
          <p:cNvSpPr>
            <a:spLocks noGrp="1"/>
          </p:cNvSpPr>
          <p:nvPr>
            <p:ph type="pic" sz="quarter" idx="24" hasCustomPrompt="1"/>
          </p:nvPr>
        </p:nvSpPr>
        <p:spPr>
          <a:xfrm>
            <a:off x="3238550" y="5791572"/>
            <a:ext cx="2808311" cy="2808311"/>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27" name="テキスト プレースホルダー 8"/>
          <p:cNvSpPr>
            <a:spLocks noGrp="1"/>
          </p:cNvSpPr>
          <p:nvPr>
            <p:ph type="body" sz="quarter" idx="25" hasCustomPrompt="1"/>
          </p:nvPr>
        </p:nvSpPr>
        <p:spPr>
          <a:xfrm>
            <a:off x="6118870" y="5719564"/>
            <a:ext cx="3384376" cy="1008112"/>
          </a:xfrm>
        </p:spPr>
        <p:txBody>
          <a:bodyPr anchor="t">
            <a:normAutofit/>
          </a:bodyPr>
          <a:lstStyle>
            <a:lvl1pPr marL="0" indent="0" algn="l">
              <a:buNone/>
              <a:defRPr sz="2400"/>
            </a:lvl1pPr>
          </a:lstStyle>
          <a:p>
            <a:pPr lvl="0"/>
            <a:r>
              <a:rPr lang="en-US" dirty="0" smtClean="0"/>
              <a:t>Caption</a:t>
            </a:r>
            <a:endParaRPr lang="en-US" dirty="0"/>
          </a:p>
        </p:txBody>
      </p:sp>
      <p:sp>
        <p:nvSpPr>
          <p:cNvPr id="28" name="テキスト プレースホルダー 8"/>
          <p:cNvSpPr>
            <a:spLocks noGrp="1"/>
          </p:cNvSpPr>
          <p:nvPr>
            <p:ph type="body" sz="quarter" idx="26" hasCustomPrompt="1"/>
          </p:nvPr>
        </p:nvSpPr>
        <p:spPr>
          <a:xfrm>
            <a:off x="6118870" y="6871692"/>
            <a:ext cx="3456384" cy="1800200"/>
          </a:xfrm>
        </p:spPr>
        <p:txBody>
          <a:bodyPr anchor="b">
            <a:normAutofit/>
          </a:bodyPr>
          <a:lstStyle>
            <a:lvl1pPr marL="0" indent="0" algn="r">
              <a:buNone/>
              <a:defRPr sz="1800">
                <a:solidFill>
                  <a:schemeClr val="bg1">
                    <a:alpha val="70000"/>
                  </a:schemeClr>
                </a:solidFill>
              </a:defRPr>
            </a:lvl1pPr>
          </a:lstStyle>
          <a:p>
            <a:pPr lvl="0"/>
            <a:r>
              <a:rPr lang="en-US" dirty="0" smtClean="0"/>
              <a:t>Description</a:t>
            </a:r>
            <a:endParaRPr lang="en-US" dirty="0"/>
          </a:p>
        </p:txBody>
      </p:sp>
      <p:sp>
        <p:nvSpPr>
          <p:cNvPr id="29" name="正方形/長方形 28"/>
          <p:cNvSpPr/>
          <p:nvPr userDrawn="1"/>
        </p:nvSpPr>
        <p:spPr>
          <a:xfrm>
            <a:off x="10007302" y="5647556"/>
            <a:ext cx="6555382" cy="3096344"/>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図プレースホルダー 7"/>
          <p:cNvSpPr>
            <a:spLocks noGrp="1"/>
          </p:cNvSpPr>
          <p:nvPr>
            <p:ph type="pic" sz="quarter" idx="27" hasCustomPrompt="1"/>
          </p:nvPr>
        </p:nvSpPr>
        <p:spPr>
          <a:xfrm>
            <a:off x="10151318" y="5791572"/>
            <a:ext cx="2808311" cy="2808311"/>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31" name="テキスト プレースホルダー 8"/>
          <p:cNvSpPr>
            <a:spLocks noGrp="1"/>
          </p:cNvSpPr>
          <p:nvPr>
            <p:ph type="body" sz="quarter" idx="28" hasCustomPrompt="1"/>
          </p:nvPr>
        </p:nvSpPr>
        <p:spPr>
          <a:xfrm>
            <a:off x="13031638" y="5719564"/>
            <a:ext cx="3384376" cy="1008112"/>
          </a:xfrm>
        </p:spPr>
        <p:txBody>
          <a:bodyPr anchor="t">
            <a:normAutofit/>
          </a:bodyPr>
          <a:lstStyle>
            <a:lvl1pPr marL="0" indent="0" algn="l">
              <a:buNone/>
              <a:defRPr sz="2400"/>
            </a:lvl1pPr>
          </a:lstStyle>
          <a:p>
            <a:pPr lvl="0"/>
            <a:r>
              <a:rPr lang="en-US" dirty="0" smtClean="0"/>
              <a:t>Author Here</a:t>
            </a:r>
            <a:endParaRPr lang="en-US" dirty="0"/>
          </a:p>
        </p:txBody>
      </p:sp>
      <p:sp>
        <p:nvSpPr>
          <p:cNvPr id="32" name="テキスト プレースホルダー 8"/>
          <p:cNvSpPr>
            <a:spLocks noGrp="1"/>
          </p:cNvSpPr>
          <p:nvPr>
            <p:ph type="body" sz="quarter" idx="29" hasCustomPrompt="1"/>
          </p:nvPr>
        </p:nvSpPr>
        <p:spPr>
          <a:xfrm>
            <a:off x="13031638" y="6871692"/>
            <a:ext cx="3456384" cy="1800200"/>
          </a:xfrm>
        </p:spPr>
        <p:txBody>
          <a:bodyPr anchor="b">
            <a:normAutofit/>
          </a:bodyPr>
          <a:lstStyle>
            <a:lvl1pPr marL="0" indent="0" algn="r">
              <a:buNone/>
              <a:defRPr sz="1800">
                <a:solidFill>
                  <a:schemeClr val="bg1">
                    <a:alpha val="70000"/>
                  </a:schemeClr>
                </a:solidFill>
              </a:defRPr>
            </a:lvl1pPr>
          </a:lstStyle>
          <a:p>
            <a:pPr lvl="0"/>
            <a:r>
              <a:rPr lang="en-US" dirty="0" smtClean="0"/>
              <a:t>Description</a:t>
            </a:r>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Tree>
    <p:extLst>
      <p:ext uri="{BB962C8B-B14F-4D97-AF65-F5344CB8AC3E}">
        <p14:creationId xmlns:p14="http://schemas.microsoft.com/office/powerpoint/2010/main" val="176579966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 Column - Vertic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34" name="テキスト プレースホルダー 8"/>
          <p:cNvSpPr>
            <a:spLocks noGrp="1"/>
          </p:cNvSpPr>
          <p:nvPr>
            <p:ph type="body" sz="quarter" idx="10" hasCustomPrompt="1"/>
          </p:nvPr>
        </p:nvSpPr>
        <p:spPr>
          <a:xfrm>
            <a:off x="2950518" y="4495428"/>
            <a:ext cx="4680520" cy="2304256"/>
          </a:xfrm>
        </p:spPr>
        <p:txBody>
          <a:bodyPr anchor="ctr">
            <a:noAutofit/>
          </a:bodyPr>
          <a:lstStyle>
            <a:lvl1pPr marL="0" indent="0" algn="l">
              <a:buNone/>
              <a:defRPr sz="3200"/>
            </a:lvl1pPr>
          </a:lstStyle>
          <a:p>
            <a:pPr lvl="0"/>
            <a:r>
              <a:rPr lang="en-US" dirty="0" smtClean="0"/>
              <a:t>Text</a:t>
            </a:r>
            <a:endParaRPr lang="en-US" dirty="0"/>
          </a:p>
        </p:txBody>
      </p:sp>
      <p:sp>
        <p:nvSpPr>
          <p:cNvPr id="36" name="テキスト プレースホルダー 8"/>
          <p:cNvSpPr>
            <a:spLocks noGrp="1"/>
          </p:cNvSpPr>
          <p:nvPr>
            <p:ph type="body" sz="quarter" idx="20" hasCustomPrompt="1"/>
          </p:nvPr>
        </p:nvSpPr>
        <p:spPr>
          <a:xfrm>
            <a:off x="7631038" y="2911252"/>
            <a:ext cx="9433048" cy="5472608"/>
          </a:xfrm>
        </p:spPr>
        <p:txBody>
          <a:bodyPr anchor="ctr">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Tree>
    <p:extLst>
      <p:ext uri="{BB962C8B-B14F-4D97-AF65-F5344CB8AC3E}">
        <p14:creationId xmlns:p14="http://schemas.microsoft.com/office/powerpoint/2010/main" val="289243498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Column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34" name="テキスト プレースホルダー 8"/>
          <p:cNvSpPr>
            <a:spLocks noGrp="1"/>
          </p:cNvSpPr>
          <p:nvPr>
            <p:ph type="body" sz="quarter" idx="10" hasCustomPrompt="1"/>
          </p:nvPr>
        </p:nvSpPr>
        <p:spPr>
          <a:xfrm>
            <a:off x="2950518" y="2479204"/>
            <a:ext cx="12241360" cy="720080"/>
          </a:xfrm>
        </p:spPr>
        <p:txBody>
          <a:bodyPr anchor="b">
            <a:noAutofit/>
          </a:bodyPr>
          <a:lstStyle>
            <a:lvl1pPr marL="0" indent="0" algn="l">
              <a:buNone/>
              <a:defRPr sz="2800"/>
            </a:lvl1pPr>
          </a:lstStyle>
          <a:p>
            <a:pPr lvl="0"/>
            <a:r>
              <a:rPr lang="en-US" dirty="0" smtClean="0"/>
              <a:t>Text</a:t>
            </a:r>
            <a:endParaRPr lang="en-US" dirty="0"/>
          </a:p>
        </p:txBody>
      </p:sp>
      <p:sp>
        <p:nvSpPr>
          <p:cNvPr id="36" name="テキスト プレースホルダー 8"/>
          <p:cNvSpPr>
            <a:spLocks noGrp="1"/>
          </p:cNvSpPr>
          <p:nvPr>
            <p:ph type="body" sz="quarter" idx="20" hasCustomPrompt="1"/>
          </p:nvPr>
        </p:nvSpPr>
        <p:spPr>
          <a:xfrm>
            <a:off x="2950518" y="3199284"/>
            <a:ext cx="12241360" cy="2376264"/>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7" name="テキスト プレースホルダー 8"/>
          <p:cNvSpPr>
            <a:spLocks noGrp="1"/>
          </p:cNvSpPr>
          <p:nvPr>
            <p:ph type="body" sz="quarter" idx="21" hasCustomPrompt="1"/>
          </p:nvPr>
        </p:nvSpPr>
        <p:spPr>
          <a:xfrm>
            <a:off x="2950518" y="5719564"/>
            <a:ext cx="12241360" cy="720080"/>
          </a:xfrm>
        </p:spPr>
        <p:txBody>
          <a:bodyPr anchor="b">
            <a:noAutofit/>
          </a:bodyPr>
          <a:lstStyle>
            <a:lvl1pPr marL="0" indent="0" algn="l">
              <a:buNone/>
              <a:defRPr sz="2800"/>
            </a:lvl1pPr>
          </a:lstStyle>
          <a:p>
            <a:pPr lvl="0"/>
            <a:r>
              <a:rPr lang="en-US" dirty="0" smtClean="0"/>
              <a:t>Text</a:t>
            </a:r>
            <a:endParaRPr lang="en-US" dirty="0"/>
          </a:p>
        </p:txBody>
      </p:sp>
      <p:sp>
        <p:nvSpPr>
          <p:cNvPr id="8" name="テキスト プレースホルダー 8"/>
          <p:cNvSpPr>
            <a:spLocks noGrp="1"/>
          </p:cNvSpPr>
          <p:nvPr>
            <p:ph type="body" sz="quarter" idx="22" hasCustomPrompt="1"/>
          </p:nvPr>
        </p:nvSpPr>
        <p:spPr>
          <a:xfrm>
            <a:off x="2950518" y="6439644"/>
            <a:ext cx="12241360" cy="2376264"/>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Tree>
    <p:extLst>
      <p:ext uri="{BB962C8B-B14F-4D97-AF65-F5344CB8AC3E}">
        <p14:creationId xmlns:p14="http://schemas.microsoft.com/office/powerpoint/2010/main" val="310277292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Column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34" name="テキスト プレースホルダー 8"/>
          <p:cNvSpPr>
            <a:spLocks noGrp="1"/>
          </p:cNvSpPr>
          <p:nvPr>
            <p:ph type="body" sz="quarter" idx="10" hasCustomPrompt="1"/>
          </p:nvPr>
        </p:nvSpPr>
        <p:spPr>
          <a:xfrm>
            <a:off x="2950518" y="2479204"/>
            <a:ext cx="12241360" cy="720080"/>
          </a:xfrm>
        </p:spPr>
        <p:txBody>
          <a:bodyPr anchor="b">
            <a:noAutofit/>
          </a:bodyPr>
          <a:lstStyle>
            <a:lvl1pPr marL="0" indent="0" algn="l">
              <a:buNone/>
              <a:defRPr sz="2800"/>
            </a:lvl1pPr>
          </a:lstStyle>
          <a:p>
            <a:pPr lvl="0"/>
            <a:r>
              <a:rPr lang="en-US" dirty="0" smtClean="0"/>
              <a:t>Text</a:t>
            </a:r>
            <a:endParaRPr lang="en-US" dirty="0"/>
          </a:p>
        </p:txBody>
      </p:sp>
      <p:sp>
        <p:nvSpPr>
          <p:cNvPr id="36" name="テキスト プレースホルダー 8"/>
          <p:cNvSpPr>
            <a:spLocks noGrp="1"/>
          </p:cNvSpPr>
          <p:nvPr>
            <p:ph type="body" sz="quarter" idx="20" hasCustomPrompt="1"/>
          </p:nvPr>
        </p:nvSpPr>
        <p:spPr>
          <a:xfrm>
            <a:off x="2950518" y="3199284"/>
            <a:ext cx="12241360" cy="1440160"/>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7" name="テキスト プレースホルダー 8"/>
          <p:cNvSpPr>
            <a:spLocks noGrp="1"/>
          </p:cNvSpPr>
          <p:nvPr>
            <p:ph type="body" sz="quarter" idx="21" hasCustomPrompt="1"/>
          </p:nvPr>
        </p:nvSpPr>
        <p:spPr>
          <a:xfrm>
            <a:off x="2950518" y="4639444"/>
            <a:ext cx="12241360" cy="720080"/>
          </a:xfrm>
        </p:spPr>
        <p:txBody>
          <a:bodyPr anchor="b">
            <a:noAutofit/>
          </a:bodyPr>
          <a:lstStyle>
            <a:lvl1pPr marL="0" indent="0" algn="l">
              <a:buNone/>
              <a:defRPr sz="2800"/>
            </a:lvl1pPr>
          </a:lstStyle>
          <a:p>
            <a:pPr lvl="0"/>
            <a:r>
              <a:rPr lang="en-US" dirty="0" smtClean="0"/>
              <a:t>Text</a:t>
            </a:r>
            <a:endParaRPr lang="en-US" dirty="0"/>
          </a:p>
        </p:txBody>
      </p:sp>
      <p:sp>
        <p:nvSpPr>
          <p:cNvPr id="8" name="テキスト プレースホルダー 8"/>
          <p:cNvSpPr>
            <a:spLocks noGrp="1"/>
          </p:cNvSpPr>
          <p:nvPr>
            <p:ph type="body" sz="quarter" idx="22" hasCustomPrompt="1"/>
          </p:nvPr>
        </p:nvSpPr>
        <p:spPr>
          <a:xfrm>
            <a:off x="2950518" y="5359524"/>
            <a:ext cx="12241360" cy="1440160"/>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9" name="テキスト プレースホルダー 8"/>
          <p:cNvSpPr>
            <a:spLocks noGrp="1"/>
          </p:cNvSpPr>
          <p:nvPr>
            <p:ph type="body" sz="quarter" idx="23" hasCustomPrompt="1"/>
          </p:nvPr>
        </p:nvSpPr>
        <p:spPr>
          <a:xfrm>
            <a:off x="2950518" y="6799684"/>
            <a:ext cx="12241360" cy="720080"/>
          </a:xfrm>
        </p:spPr>
        <p:txBody>
          <a:bodyPr anchor="b">
            <a:noAutofit/>
          </a:bodyPr>
          <a:lstStyle>
            <a:lvl1pPr marL="0" indent="0" algn="l">
              <a:buNone/>
              <a:defRPr sz="2800"/>
            </a:lvl1pPr>
          </a:lstStyle>
          <a:p>
            <a:pPr lvl="0"/>
            <a:r>
              <a:rPr lang="en-US" dirty="0" smtClean="0"/>
              <a:t>Text</a:t>
            </a:r>
            <a:endParaRPr lang="en-US" dirty="0"/>
          </a:p>
        </p:txBody>
      </p:sp>
      <p:sp>
        <p:nvSpPr>
          <p:cNvPr id="10" name="テキスト プレースホルダー 8"/>
          <p:cNvSpPr>
            <a:spLocks noGrp="1"/>
          </p:cNvSpPr>
          <p:nvPr>
            <p:ph type="body" sz="quarter" idx="24" hasCustomPrompt="1"/>
          </p:nvPr>
        </p:nvSpPr>
        <p:spPr>
          <a:xfrm>
            <a:off x="2950518" y="7519764"/>
            <a:ext cx="12241360" cy="1440160"/>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Tree>
    <p:extLst>
      <p:ext uri="{BB962C8B-B14F-4D97-AF65-F5344CB8AC3E}">
        <p14:creationId xmlns:p14="http://schemas.microsoft.com/office/powerpoint/2010/main" val="307237122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 Image - 1 Column">
    <p:spTree>
      <p:nvGrpSpPr>
        <p:cNvPr id="1" name=""/>
        <p:cNvGrpSpPr/>
        <p:nvPr/>
      </p:nvGrpSpPr>
      <p:grpSpPr>
        <a:xfrm>
          <a:off x="0" y="0"/>
          <a:ext cx="0" cy="0"/>
          <a:chOff x="0" y="0"/>
          <a:chExt cx="0" cy="0"/>
        </a:xfrm>
      </p:grpSpPr>
      <p:sp>
        <p:nvSpPr>
          <p:cNvPr id="12" name="正方形/長方形 11"/>
          <p:cNvSpPr/>
          <p:nvPr userDrawn="1"/>
        </p:nvSpPr>
        <p:spPr>
          <a:xfrm>
            <a:off x="3094534" y="2191172"/>
            <a:ext cx="6768752" cy="6768752"/>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8" name="図プレースホルダー 7"/>
          <p:cNvSpPr>
            <a:spLocks noGrp="1"/>
          </p:cNvSpPr>
          <p:nvPr>
            <p:ph type="pic" sz="quarter" idx="13" hasCustomPrompt="1"/>
          </p:nvPr>
        </p:nvSpPr>
        <p:spPr>
          <a:xfrm>
            <a:off x="3238548" y="2335186"/>
            <a:ext cx="6480000" cy="6480000"/>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34" name="テキスト プレースホルダー 8"/>
          <p:cNvSpPr>
            <a:spLocks noGrp="1"/>
          </p:cNvSpPr>
          <p:nvPr>
            <p:ph type="body" sz="quarter" idx="10" hasCustomPrompt="1"/>
          </p:nvPr>
        </p:nvSpPr>
        <p:spPr>
          <a:xfrm>
            <a:off x="10043306" y="3919364"/>
            <a:ext cx="7020780" cy="1296144"/>
          </a:xfrm>
        </p:spPr>
        <p:txBody>
          <a:bodyPr anchor="b">
            <a:noAutofit/>
          </a:bodyPr>
          <a:lstStyle>
            <a:lvl1pPr marL="0" indent="0" algn="l">
              <a:buNone/>
              <a:defRPr sz="3200"/>
            </a:lvl1pPr>
          </a:lstStyle>
          <a:p>
            <a:pPr lvl="0"/>
            <a:r>
              <a:rPr lang="en-US" dirty="0" smtClean="0"/>
              <a:t>Text</a:t>
            </a:r>
            <a:endParaRPr lang="en-US" dirty="0"/>
          </a:p>
        </p:txBody>
      </p:sp>
      <p:sp>
        <p:nvSpPr>
          <p:cNvPr id="36" name="テキスト プレースホルダー 8"/>
          <p:cNvSpPr>
            <a:spLocks noGrp="1"/>
          </p:cNvSpPr>
          <p:nvPr>
            <p:ph type="body" sz="quarter" idx="20" hasCustomPrompt="1"/>
          </p:nvPr>
        </p:nvSpPr>
        <p:spPr>
          <a:xfrm>
            <a:off x="10043306" y="5215508"/>
            <a:ext cx="7020780" cy="2376264"/>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Tree>
    <p:extLst>
      <p:ext uri="{BB962C8B-B14F-4D97-AF65-F5344CB8AC3E}">
        <p14:creationId xmlns:p14="http://schemas.microsoft.com/office/powerpoint/2010/main" val="277696527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 Image - 2 Column">
    <p:spTree>
      <p:nvGrpSpPr>
        <p:cNvPr id="1" name=""/>
        <p:cNvGrpSpPr/>
        <p:nvPr/>
      </p:nvGrpSpPr>
      <p:grpSpPr>
        <a:xfrm>
          <a:off x="0" y="0"/>
          <a:ext cx="0" cy="0"/>
          <a:chOff x="0" y="0"/>
          <a:chExt cx="0" cy="0"/>
        </a:xfrm>
      </p:grpSpPr>
      <p:sp>
        <p:nvSpPr>
          <p:cNvPr id="12" name="正方形/長方形 11"/>
          <p:cNvSpPr/>
          <p:nvPr userDrawn="1"/>
        </p:nvSpPr>
        <p:spPr>
          <a:xfrm>
            <a:off x="3094534" y="2191172"/>
            <a:ext cx="6768752" cy="6768752"/>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8" name="図プレースホルダー 7"/>
          <p:cNvSpPr>
            <a:spLocks noGrp="1"/>
          </p:cNvSpPr>
          <p:nvPr>
            <p:ph type="pic" sz="quarter" idx="13" hasCustomPrompt="1"/>
          </p:nvPr>
        </p:nvSpPr>
        <p:spPr>
          <a:xfrm>
            <a:off x="3238548" y="2335186"/>
            <a:ext cx="6480000" cy="6480000"/>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34" name="テキスト プレースホルダー 8"/>
          <p:cNvSpPr>
            <a:spLocks noGrp="1"/>
          </p:cNvSpPr>
          <p:nvPr>
            <p:ph type="body" sz="quarter" idx="10" hasCustomPrompt="1"/>
          </p:nvPr>
        </p:nvSpPr>
        <p:spPr>
          <a:xfrm>
            <a:off x="10007302" y="2983260"/>
            <a:ext cx="7020780" cy="720080"/>
          </a:xfrm>
        </p:spPr>
        <p:txBody>
          <a:bodyPr anchor="b">
            <a:noAutofit/>
          </a:bodyPr>
          <a:lstStyle>
            <a:lvl1pPr marL="0" indent="0" algn="l">
              <a:buNone/>
              <a:defRPr sz="2800"/>
            </a:lvl1pPr>
          </a:lstStyle>
          <a:p>
            <a:pPr lvl="0"/>
            <a:r>
              <a:rPr lang="en-US" dirty="0" smtClean="0"/>
              <a:t>Text</a:t>
            </a:r>
            <a:endParaRPr lang="en-US" dirty="0"/>
          </a:p>
        </p:txBody>
      </p:sp>
      <p:sp>
        <p:nvSpPr>
          <p:cNvPr id="36" name="テキスト プレースホルダー 8"/>
          <p:cNvSpPr>
            <a:spLocks noGrp="1"/>
          </p:cNvSpPr>
          <p:nvPr>
            <p:ph type="body" sz="quarter" idx="20" hasCustomPrompt="1"/>
          </p:nvPr>
        </p:nvSpPr>
        <p:spPr>
          <a:xfrm>
            <a:off x="10007302" y="3703340"/>
            <a:ext cx="7020780" cy="1872208"/>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15" name="テキスト プレースホルダー 8"/>
          <p:cNvSpPr>
            <a:spLocks noGrp="1"/>
          </p:cNvSpPr>
          <p:nvPr>
            <p:ph type="body" sz="quarter" idx="21" hasCustomPrompt="1"/>
          </p:nvPr>
        </p:nvSpPr>
        <p:spPr>
          <a:xfrm>
            <a:off x="10007302" y="5719564"/>
            <a:ext cx="7020780" cy="720080"/>
          </a:xfrm>
        </p:spPr>
        <p:txBody>
          <a:bodyPr anchor="b">
            <a:noAutofit/>
          </a:bodyPr>
          <a:lstStyle>
            <a:lvl1pPr marL="0" indent="0" algn="l">
              <a:buNone/>
              <a:defRPr sz="2800"/>
            </a:lvl1pPr>
          </a:lstStyle>
          <a:p>
            <a:pPr lvl="0"/>
            <a:r>
              <a:rPr lang="en-US" dirty="0" smtClean="0"/>
              <a:t>Text</a:t>
            </a:r>
            <a:endParaRPr lang="en-US" dirty="0"/>
          </a:p>
        </p:txBody>
      </p:sp>
      <p:sp>
        <p:nvSpPr>
          <p:cNvPr id="16" name="テキスト プレースホルダー 8"/>
          <p:cNvSpPr>
            <a:spLocks noGrp="1"/>
          </p:cNvSpPr>
          <p:nvPr>
            <p:ph type="body" sz="quarter" idx="22" hasCustomPrompt="1"/>
          </p:nvPr>
        </p:nvSpPr>
        <p:spPr>
          <a:xfrm>
            <a:off x="10007302" y="6439644"/>
            <a:ext cx="7020780" cy="1872208"/>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Tree>
    <p:extLst>
      <p:ext uri="{BB962C8B-B14F-4D97-AF65-F5344CB8AC3E}">
        <p14:creationId xmlns:p14="http://schemas.microsoft.com/office/powerpoint/2010/main" val="56922272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 Big Image - 1 Column">
    <p:spTree>
      <p:nvGrpSpPr>
        <p:cNvPr id="1" name=""/>
        <p:cNvGrpSpPr/>
        <p:nvPr/>
      </p:nvGrpSpPr>
      <p:grpSpPr>
        <a:xfrm>
          <a:off x="0" y="0"/>
          <a:ext cx="0" cy="0"/>
          <a:chOff x="0" y="0"/>
          <a:chExt cx="0" cy="0"/>
        </a:xfrm>
      </p:grpSpPr>
      <p:sp>
        <p:nvSpPr>
          <p:cNvPr id="12" name="正方形/長方形 11"/>
          <p:cNvSpPr/>
          <p:nvPr userDrawn="1"/>
        </p:nvSpPr>
        <p:spPr>
          <a:xfrm>
            <a:off x="3094534" y="2191172"/>
            <a:ext cx="13969552" cy="4680520"/>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8" name="図プレースホルダー 7"/>
          <p:cNvSpPr>
            <a:spLocks noGrp="1"/>
          </p:cNvSpPr>
          <p:nvPr>
            <p:ph type="pic" sz="quarter" idx="13" hasCustomPrompt="1"/>
          </p:nvPr>
        </p:nvSpPr>
        <p:spPr>
          <a:xfrm>
            <a:off x="3238548" y="2335185"/>
            <a:ext cx="13681522" cy="4386951"/>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34" name="テキスト プレースホルダー 8"/>
          <p:cNvSpPr>
            <a:spLocks noGrp="1"/>
          </p:cNvSpPr>
          <p:nvPr>
            <p:ph type="body" sz="quarter" idx="10" hasCustomPrompt="1"/>
          </p:nvPr>
        </p:nvSpPr>
        <p:spPr>
          <a:xfrm>
            <a:off x="2950518" y="7087716"/>
            <a:ext cx="13969552" cy="638324"/>
          </a:xfrm>
        </p:spPr>
        <p:txBody>
          <a:bodyPr anchor="b">
            <a:noAutofit/>
          </a:bodyPr>
          <a:lstStyle>
            <a:lvl1pPr marL="0" indent="0" algn="l">
              <a:buNone/>
              <a:defRPr sz="3200"/>
            </a:lvl1pPr>
          </a:lstStyle>
          <a:p>
            <a:pPr lvl="0"/>
            <a:r>
              <a:rPr lang="en-US" dirty="0" smtClean="0"/>
              <a:t>Text</a:t>
            </a:r>
            <a:endParaRPr lang="en-US" dirty="0"/>
          </a:p>
        </p:txBody>
      </p:sp>
      <p:sp>
        <p:nvSpPr>
          <p:cNvPr id="36" name="テキスト プレースホルダー 8"/>
          <p:cNvSpPr>
            <a:spLocks noGrp="1"/>
          </p:cNvSpPr>
          <p:nvPr>
            <p:ph type="body" sz="quarter" idx="20" hasCustomPrompt="1"/>
          </p:nvPr>
        </p:nvSpPr>
        <p:spPr>
          <a:xfrm>
            <a:off x="2950518" y="7654032"/>
            <a:ext cx="13969552" cy="1368152"/>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Tree>
    <p:extLst>
      <p:ext uri="{BB962C8B-B14F-4D97-AF65-F5344CB8AC3E}">
        <p14:creationId xmlns:p14="http://schemas.microsoft.com/office/powerpoint/2010/main" val="35082436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4" name="図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446"/>
            <a:ext cx="18287207" cy="10286554"/>
          </a:xfrm>
          <a:prstGeom prst="rect">
            <a:avLst/>
          </a:prstGeom>
        </p:spPr>
      </p:pic>
      <p:sp>
        <p:nvSpPr>
          <p:cNvPr id="2" name="タイトル 1"/>
          <p:cNvSpPr>
            <a:spLocks noGrp="1"/>
          </p:cNvSpPr>
          <p:nvPr>
            <p:ph type="ctrTitle" hasCustomPrompt="1"/>
          </p:nvPr>
        </p:nvSpPr>
        <p:spPr>
          <a:xfrm>
            <a:off x="1371481" y="4711452"/>
            <a:ext cx="15543451" cy="689226"/>
          </a:xfrm>
        </p:spPr>
        <p:txBody>
          <a:bodyPr/>
          <a:lstStyle>
            <a:lvl1pPr>
              <a:defRPr baseline="0">
                <a:latin typeface="+mn-lt"/>
              </a:defRPr>
            </a:lvl1pPr>
          </a:lstStyle>
          <a:p>
            <a:r>
              <a:rPr lang="en-US" altLang="ja-JP" dirty="0" smtClean="0"/>
              <a:t>Slide Title Here</a:t>
            </a:r>
            <a:endParaRPr lang="en-US" dirty="0"/>
          </a:p>
        </p:txBody>
      </p:sp>
      <p:sp>
        <p:nvSpPr>
          <p:cNvPr id="3" name="サブタイトル 2"/>
          <p:cNvSpPr>
            <a:spLocks noGrp="1"/>
          </p:cNvSpPr>
          <p:nvPr>
            <p:ph type="subTitle" idx="1" hasCustomPrompt="1"/>
          </p:nvPr>
        </p:nvSpPr>
        <p:spPr>
          <a:xfrm>
            <a:off x="1366342" y="5431532"/>
            <a:ext cx="15553728" cy="1080120"/>
          </a:xfrm>
        </p:spPr>
        <p:txBody>
          <a:bodyPr>
            <a:normAutofit/>
          </a:bodyPr>
          <a:lstStyle>
            <a:lvl1pPr marL="0" indent="0" algn="ctr">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Subtitle Here</a:t>
            </a:r>
            <a:endParaRPr lang="en-US" dirty="0"/>
          </a:p>
        </p:txBody>
      </p:sp>
      <p:sp>
        <p:nvSpPr>
          <p:cNvPr id="9" name="テキスト プレースホルダー 8"/>
          <p:cNvSpPr>
            <a:spLocks noGrp="1"/>
          </p:cNvSpPr>
          <p:nvPr>
            <p:ph type="body" sz="quarter" idx="10" hasCustomPrompt="1"/>
          </p:nvPr>
        </p:nvSpPr>
        <p:spPr>
          <a:xfrm>
            <a:off x="1366342" y="9319964"/>
            <a:ext cx="15553728" cy="575394"/>
          </a:xfrm>
        </p:spPr>
        <p:txBody>
          <a:bodyPr>
            <a:normAutofit/>
          </a:bodyPr>
          <a:lstStyle>
            <a:lvl1pPr marL="0" indent="0" algn="ctr">
              <a:buNone/>
              <a:defRPr sz="2000">
                <a:solidFill>
                  <a:schemeClr val="bg1">
                    <a:alpha val="50000"/>
                  </a:schemeClr>
                </a:solidFill>
              </a:defRPr>
            </a:lvl1pPr>
          </a:lstStyle>
          <a:p>
            <a:pPr lvl="0"/>
            <a:r>
              <a:rPr lang="en-US" dirty="0" smtClean="0"/>
              <a:t>Author Here</a:t>
            </a:r>
            <a:endParaRPr lang="en-US" dirty="0"/>
          </a:p>
        </p:txBody>
      </p:sp>
    </p:spTree>
    <p:extLst>
      <p:ext uri="{BB962C8B-B14F-4D97-AF65-F5344CB8AC3E}">
        <p14:creationId xmlns:p14="http://schemas.microsoft.com/office/powerpoint/2010/main" val="137144104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mpressive Word">
    <p:spTree>
      <p:nvGrpSpPr>
        <p:cNvPr id="1" name=""/>
        <p:cNvGrpSpPr/>
        <p:nvPr/>
      </p:nvGrpSpPr>
      <p:grpSpPr>
        <a:xfrm>
          <a:off x="0" y="0"/>
          <a:ext cx="0" cy="0"/>
          <a:chOff x="0" y="0"/>
          <a:chExt cx="0" cy="0"/>
        </a:xfrm>
      </p:grpSpPr>
      <p:pic>
        <p:nvPicPr>
          <p:cNvPr id="4" name="図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445"/>
            <a:ext cx="18286413" cy="10286107"/>
          </a:xfrm>
          <a:prstGeom prst="rect">
            <a:avLst/>
          </a:prstGeom>
        </p:spPr>
      </p:pic>
      <p:sp>
        <p:nvSpPr>
          <p:cNvPr id="2" name="タイトル 1"/>
          <p:cNvSpPr>
            <a:spLocks noGrp="1"/>
          </p:cNvSpPr>
          <p:nvPr>
            <p:ph type="ctrTitle" hasCustomPrompt="1"/>
          </p:nvPr>
        </p:nvSpPr>
        <p:spPr>
          <a:xfrm>
            <a:off x="1371481" y="2983260"/>
            <a:ext cx="15543451" cy="2417418"/>
          </a:xfrm>
        </p:spPr>
        <p:txBody>
          <a:bodyPr anchor="b">
            <a:normAutofit/>
          </a:bodyPr>
          <a:lstStyle>
            <a:lvl1pPr>
              <a:defRPr sz="3200" baseline="0">
                <a:latin typeface="+mn-lt"/>
              </a:defRPr>
            </a:lvl1pPr>
          </a:lstStyle>
          <a:p>
            <a:r>
              <a:rPr lang="en-US" altLang="ja-JP" dirty="0" smtClean="0"/>
              <a:t>Text</a:t>
            </a:r>
            <a:endParaRPr lang="en-US" dirty="0"/>
          </a:p>
        </p:txBody>
      </p:sp>
      <p:sp>
        <p:nvSpPr>
          <p:cNvPr id="3" name="サブタイトル 2"/>
          <p:cNvSpPr>
            <a:spLocks noGrp="1"/>
          </p:cNvSpPr>
          <p:nvPr>
            <p:ph type="subTitle" idx="1" hasCustomPrompt="1"/>
          </p:nvPr>
        </p:nvSpPr>
        <p:spPr>
          <a:xfrm>
            <a:off x="1366342" y="5431532"/>
            <a:ext cx="15553728" cy="1080120"/>
          </a:xfrm>
        </p:spPr>
        <p:txBody>
          <a:bodyPr>
            <a:normAutofit/>
          </a:bodyPr>
          <a:lstStyle>
            <a:lvl1pPr marL="0" indent="0" algn="ctr">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Subtext</a:t>
            </a:r>
            <a:endParaRPr lang="en-US" dirty="0"/>
          </a:p>
        </p:txBody>
      </p:sp>
    </p:spTree>
    <p:extLst>
      <p:ext uri="{BB962C8B-B14F-4D97-AF65-F5344CB8AC3E}">
        <p14:creationId xmlns:p14="http://schemas.microsoft.com/office/powerpoint/2010/main" val="3917408432"/>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mpressive Word and Image">
    <p:spTree>
      <p:nvGrpSpPr>
        <p:cNvPr id="1" name=""/>
        <p:cNvGrpSpPr/>
        <p:nvPr/>
      </p:nvGrpSpPr>
      <p:grpSpPr>
        <a:xfrm>
          <a:off x="0" y="0"/>
          <a:ext cx="0" cy="0"/>
          <a:chOff x="0" y="0"/>
          <a:chExt cx="0" cy="0"/>
        </a:xfrm>
      </p:grpSpPr>
      <p:sp>
        <p:nvSpPr>
          <p:cNvPr id="3" name="サブタイトル 2"/>
          <p:cNvSpPr>
            <a:spLocks noGrp="1"/>
          </p:cNvSpPr>
          <p:nvPr>
            <p:ph type="subTitle" idx="1" hasCustomPrompt="1"/>
          </p:nvPr>
        </p:nvSpPr>
        <p:spPr>
          <a:xfrm>
            <a:off x="1366342" y="8455868"/>
            <a:ext cx="15553728" cy="1080120"/>
          </a:xfrm>
        </p:spPr>
        <p:txBody>
          <a:bodyPr>
            <a:normAutofit/>
          </a:bodyPr>
          <a:lstStyle>
            <a:lvl1pPr marL="0" indent="0" algn="ctr">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Subtitle Here</a:t>
            </a:r>
            <a:endParaRPr lang="en-US" dirty="0"/>
          </a:p>
        </p:txBody>
      </p:sp>
      <p:sp>
        <p:nvSpPr>
          <p:cNvPr id="5" name="正方形/長方形 4"/>
          <p:cNvSpPr/>
          <p:nvPr userDrawn="1"/>
        </p:nvSpPr>
        <p:spPr>
          <a:xfrm>
            <a:off x="646261" y="534988"/>
            <a:ext cx="17065897" cy="7056784"/>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図プレースホルダー 7"/>
          <p:cNvSpPr>
            <a:spLocks noGrp="1"/>
          </p:cNvSpPr>
          <p:nvPr>
            <p:ph type="pic" sz="quarter" idx="13" hasCustomPrompt="1"/>
          </p:nvPr>
        </p:nvSpPr>
        <p:spPr>
          <a:xfrm>
            <a:off x="790276" y="679000"/>
            <a:ext cx="16777866" cy="6768755"/>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7" name="タイトル 1"/>
          <p:cNvSpPr>
            <a:spLocks noGrp="1"/>
          </p:cNvSpPr>
          <p:nvPr>
            <p:ph type="ctrTitle" hasCustomPrompt="1"/>
          </p:nvPr>
        </p:nvSpPr>
        <p:spPr>
          <a:xfrm>
            <a:off x="1371481" y="7838650"/>
            <a:ext cx="15543451" cy="689226"/>
          </a:xfrm>
        </p:spPr>
        <p:txBody>
          <a:bodyPr anchor="b">
            <a:normAutofit/>
          </a:bodyPr>
          <a:lstStyle>
            <a:lvl1pPr>
              <a:defRPr sz="3200" baseline="0">
                <a:latin typeface="+mn-lt"/>
              </a:defRPr>
            </a:lvl1pPr>
          </a:lstStyle>
          <a:p>
            <a:r>
              <a:rPr lang="en-US" altLang="ja-JP" dirty="0" smtClean="0"/>
              <a:t>Text</a:t>
            </a:r>
            <a:endParaRPr lang="en-US" dirty="0"/>
          </a:p>
        </p:txBody>
      </p:sp>
    </p:spTree>
    <p:extLst>
      <p:ext uri="{BB962C8B-B14F-4D97-AF65-F5344CB8AC3E}">
        <p14:creationId xmlns:p14="http://schemas.microsoft.com/office/powerpoint/2010/main" val="2418034476"/>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ubTitle">
    <p:spTree>
      <p:nvGrpSpPr>
        <p:cNvPr id="1" name=""/>
        <p:cNvGrpSpPr/>
        <p:nvPr/>
      </p:nvGrpSpPr>
      <p:grpSpPr>
        <a:xfrm>
          <a:off x="0" y="0"/>
          <a:ext cx="0" cy="0"/>
          <a:chOff x="0" y="0"/>
          <a:chExt cx="0" cy="0"/>
        </a:xfrm>
      </p:grpSpPr>
      <p:pic>
        <p:nvPicPr>
          <p:cNvPr id="4" name="図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46"/>
            <a:ext cx="18287208" cy="10286554"/>
          </a:xfrm>
          <a:prstGeom prst="rect">
            <a:avLst/>
          </a:prstGeom>
        </p:spPr>
      </p:pic>
      <p:sp>
        <p:nvSpPr>
          <p:cNvPr id="7" name="テキスト プレースホルダー 8"/>
          <p:cNvSpPr>
            <a:spLocks noGrp="1"/>
          </p:cNvSpPr>
          <p:nvPr>
            <p:ph type="body" sz="quarter" idx="10" hasCustomPrompt="1"/>
          </p:nvPr>
        </p:nvSpPr>
        <p:spPr>
          <a:xfrm>
            <a:off x="1006302" y="7159724"/>
            <a:ext cx="5326782" cy="2736304"/>
          </a:xfrm>
        </p:spPr>
        <p:txBody>
          <a:bodyPr anchor="ctr">
            <a:noAutofit/>
          </a:bodyPr>
          <a:lstStyle>
            <a:lvl1pPr marL="0" indent="0" algn="r">
              <a:buNone/>
              <a:defRPr sz="25000" kern="1200" spc="-2000" baseline="0">
                <a:solidFill>
                  <a:schemeClr val="bg1">
                    <a:alpha val="12000"/>
                  </a:schemeClr>
                </a:solidFill>
              </a:defRPr>
            </a:lvl1pPr>
          </a:lstStyle>
          <a:p>
            <a:pPr lvl="0"/>
            <a:r>
              <a:rPr lang="en-US" dirty="0" smtClean="0"/>
              <a:t>00</a:t>
            </a:r>
            <a:endParaRPr lang="en-US" dirty="0"/>
          </a:p>
        </p:txBody>
      </p:sp>
      <p:sp>
        <p:nvSpPr>
          <p:cNvPr id="2" name="タイトル 1"/>
          <p:cNvSpPr>
            <a:spLocks noGrp="1"/>
          </p:cNvSpPr>
          <p:nvPr>
            <p:ph type="ctrTitle" hasCustomPrompt="1"/>
          </p:nvPr>
        </p:nvSpPr>
        <p:spPr>
          <a:xfrm>
            <a:off x="6550918" y="7303740"/>
            <a:ext cx="10364014" cy="689226"/>
          </a:xfrm>
        </p:spPr>
        <p:txBody>
          <a:bodyPr/>
          <a:lstStyle>
            <a:lvl1pPr algn="l">
              <a:defRPr baseline="0">
                <a:latin typeface="+mn-lt"/>
              </a:defRPr>
            </a:lvl1pPr>
          </a:lstStyle>
          <a:p>
            <a:r>
              <a:rPr lang="en-US" altLang="ja-JP" dirty="0" smtClean="0"/>
              <a:t>Slide Title Here</a:t>
            </a:r>
            <a:endParaRPr lang="en-US" dirty="0"/>
          </a:p>
        </p:txBody>
      </p:sp>
      <p:sp>
        <p:nvSpPr>
          <p:cNvPr id="3" name="サブタイトル 2"/>
          <p:cNvSpPr>
            <a:spLocks noGrp="1"/>
          </p:cNvSpPr>
          <p:nvPr>
            <p:ph type="subTitle" idx="1" hasCustomPrompt="1"/>
          </p:nvPr>
        </p:nvSpPr>
        <p:spPr>
          <a:xfrm>
            <a:off x="6550918" y="8023820"/>
            <a:ext cx="10369152" cy="1368152"/>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Subtitle Here</a:t>
            </a:r>
            <a:endParaRPr lang="en-US" dirty="0"/>
          </a:p>
        </p:txBody>
      </p:sp>
    </p:spTree>
    <p:extLst>
      <p:ext uri="{BB962C8B-B14F-4D97-AF65-F5344CB8AC3E}">
        <p14:creationId xmlns:p14="http://schemas.microsoft.com/office/powerpoint/2010/main" val="91048647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 Images">
    <p:spTree>
      <p:nvGrpSpPr>
        <p:cNvPr id="1" name=""/>
        <p:cNvGrpSpPr/>
        <p:nvPr/>
      </p:nvGrpSpPr>
      <p:grpSpPr>
        <a:xfrm>
          <a:off x="0" y="0"/>
          <a:ext cx="0" cy="0"/>
          <a:chOff x="0" y="0"/>
          <a:chExt cx="0" cy="0"/>
        </a:xfrm>
      </p:grpSpPr>
      <p:sp>
        <p:nvSpPr>
          <p:cNvPr id="12" name="正方形/長方形 11"/>
          <p:cNvSpPr/>
          <p:nvPr userDrawn="1"/>
        </p:nvSpPr>
        <p:spPr>
          <a:xfrm>
            <a:off x="3094534" y="2191172"/>
            <a:ext cx="6555382" cy="3588399"/>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8" name="図プレースホルダー 7"/>
          <p:cNvSpPr>
            <a:spLocks noGrp="1"/>
          </p:cNvSpPr>
          <p:nvPr>
            <p:ph type="pic" sz="quarter" idx="13" hasCustomPrompt="1"/>
          </p:nvPr>
        </p:nvSpPr>
        <p:spPr>
          <a:xfrm>
            <a:off x="3238550" y="2335188"/>
            <a:ext cx="6264000" cy="3312368"/>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19" name="テキスト プレースホルダー 8"/>
          <p:cNvSpPr>
            <a:spLocks noGrp="1"/>
          </p:cNvSpPr>
          <p:nvPr>
            <p:ph type="body" sz="quarter" idx="10" hasCustomPrompt="1"/>
          </p:nvPr>
        </p:nvSpPr>
        <p:spPr>
          <a:xfrm>
            <a:off x="2950518" y="5863580"/>
            <a:ext cx="6699398" cy="648072"/>
          </a:xfrm>
        </p:spPr>
        <p:txBody>
          <a:bodyPr anchor="b">
            <a:noAutofit/>
          </a:bodyPr>
          <a:lstStyle>
            <a:lvl1pPr marL="0" indent="0" algn="l">
              <a:buNone/>
              <a:defRPr sz="2800"/>
            </a:lvl1pPr>
          </a:lstStyle>
          <a:p>
            <a:pPr lvl="0"/>
            <a:r>
              <a:rPr lang="en-US" dirty="0" smtClean="0"/>
              <a:t>Caption</a:t>
            </a:r>
          </a:p>
        </p:txBody>
      </p:sp>
      <p:sp>
        <p:nvSpPr>
          <p:cNvPr id="20" name="テキスト プレースホルダー 8"/>
          <p:cNvSpPr>
            <a:spLocks noGrp="1"/>
          </p:cNvSpPr>
          <p:nvPr>
            <p:ph type="body" sz="quarter" idx="20" hasCustomPrompt="1"/>
          </p:nvPr>
        </p:nvSpPr>
        <p:spPr>
          <a:xfrm>
            <a:off x="2950518" y="6439644"/>
            <a:ext cx="6699397" cy="2592288"/>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21" name="正方形/長方形 20"/>
          <p:cNvSpPr/>
          <p:nvPr userDrawn="1"/>
        </p:nvSpPr>
        <p:spPr>
          <a:xfrm>
            <a:off x="10007302" y="2191172"/>
            <a:ext cx="6555382" cy="3588399"/>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図プレースホルダー 7"/>
          <p:cNvSpPr>
            <a:spLocks noGrp="1"/>
          </p:cNvSpPr>
          <p:nvPr>
            <p:ph type="pic" sz="quarter" idx="21" hasCustomPrompt="1"/>
          </p:nvPr>
        </p:nvSpPr>
        <p:spPr>
          <a:xfrm>
            <a:off x="10151318" y="2335188"/>
            <a:ext cx="6264000" cy="3312368"/>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34" name="テキスト プレースホルダー 8"/>
          <p:cNvSpPr>
            <a:spLocks noGrp="1"/>
          </p:cNvSpPr>
          <p:nvPr>
            <p:ph type="body" sz="quarter" idx="22" hasCustomPrompt="1"/>
          </p:nvPr>
        </p:nvSpPr>
        <p:spPr>
          <a:xfrm>
            <a:off x="9834860" y="5863580"/>
            <a:ext cx="6699398" cy="648072"/>
          </a:xfrm>
        </p:spPr>
        <p:txBody>
          <a:bodyPr anchor="b">
            <a:noAutofit/>
          </a:bodyPr>
          <a:lstStyle>
            <a:lvl1pPr marL="0" indent="0" algn="l">
              <a:buNone/>
              <a:defRPr sz="2800"/>
            </a:lvl1pPr>
          </a:lstStyle>
          <a:p>
            <a:pPr lvl="0"/>
            <a:r>
              <a:rPr lang="en-US" dirty="0" smtClean="0"/>
              <a:t>Caption</a:t>
            </a:r>
          </a:p>
        </p:txBody>
      </p:sp>
      <p:sp>
        <p:nvSpPr>
          <p:cNvPr id="36" name="テキスト プレースホルダー 8"/>
          <p:cNvSpPr>
            <a:spLocks noGrp="1"/>
          </p:cNvSpPr>
          <p:nvPr>
            <p:ph type="body" sz="quarter" idx="23" hasCustomPrompt="1"/>
          </p:nvPr>
        </p:nvSpPr>
        <p:spPr>
          <a:xfrm>
            <a:off x="9834860" y="6439644"/>
            <a:ext cx="6699397" cy="2592288"/>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Tree>
    <p:extLst>
      <p:ext uri="{BB962C8B-B14F-4D97-AF65-F5344CB8AC3E}">
        <p14:creationId xmlns:p14="http://schemas.microsoft.com/office/powerpoint/2010/main" val="243689717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Tree>
    <p:extLst>
      <p:ext uri="{BB962C8B-B14F-4D97-AF65-F5344CB8AC3E}">
        <p14:creationId xmlns:p14="http://schemas.microsoft.com/office/powerpoint/2010/main" val="346878656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 Graph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4" name="グラフ プレースホルダー 3"/>
          <p:cNvSpPr>
            <a:spLocks noGrp="1"/>
          </p:cNvSpPr>
          <p:nvPr>
            <p:ph type="chart" sz="quarter" idx="13" hasCustomPrompt="1"/>
          </p:nvPr>
        </p:nvSpPr>
        <p:spPr>
          <a:xfrm>
            <a:off x="3238897" y="2335535"/>
            <a:ext cx="3672061" cy="3672061"/>
          </a:xfrm>
        </p:spPr>
        <p:txBody>
          <a:bodyPr>
            <a:normAutofit/>
          </a:bodyPr>
          <a:lstStyle>
            <a:lvl1pPr>
              <a:defRPr sz="1800"/>
            </a:lvl1pPr>
          </a:lstStyle>
          <a:p>
            <a:r>
              <a:rPr lang="en-US" dirty="0" smtClean="0"/>
              <a:t>Add Graph</a:t>
            </a:r>
            <a:endParaRPr lang="en-US" dirty="0"/>
          </a:p>
        </p:txBody>
      </p:sp>
      <p:sp>
        <p:nvSpPr>
          <p:cNvPr id="8" name="テキスト プレースホルダー 8"/>
          <p:cNvSpPr>
            <a:spLocks noGrp="1"/>
          </p:cNvSpPr>
          <p:nvPr>
            <p:ph type="body" sz="quarter" idx="21" hasCustomPrompt="1"/>
          </p:nvPr>
        </p:nvSpPr>
        <p:spPr>
          <a:xfrm>
            <a:off x="3094534" y="6672684"/>
            <a:ext cx="3816424" cy="2304256"/>
          </a:xfrm>
        </p:spPr>
        <p:txBody>
          <a:bodyPr anchor="t">
            <a:normAutofit/>
          </a:bodyPr>
          <a:lstStyle>
            <a:lvl1pPr marL="0" indent="0" algn="l">
              <a:buNone/>
              <a:defRPr sz="2000">
                <a:solidFill>
                  <a:schemeClr val="bg1">
                    <a:alpha val="70000"/>
                  </a:schemeClr>
                </a:solidFill>
              </a:defRPr>
            </a:lvl1pPr>
          </a:lstStyle>
          <a:p>
            <a:pPr lvl="0"/>
            <a:r>
              <a:rPr lang="en-US" altLang="ja-JP" dirty="0" smtClean="0"/>
              <a:t>Description</a:t>
            </a:r>
            <a:endParaRPr lang="en-US" dirty="0"/>
          </a:p>
        </p:txBody>
      </p:sp>
      <p:sp>
        <p:nvSpPr>
          <p:cNvPr id="9" name="テキスト プレースホルダー 8"/>
          <p:cNvSpPr>
            <a:spLocks noGrp="1"/>
          </p:cNvSpPr>
          <p:nvPr>
            <p:ph type="body" sz="quarter" idx="22" hasCustomPrompt="1"/>
          </p:nvPr>
        </p:nvSpPr>
        <p:spPr>
          <a:xfrm>
            <a:off x="3094534" y="6024612"/>
            <a:ext cx="3816424" cy="720080"/>
          </a:xfrm>
        </p:spPr>
        <p:txBody>
          <a:bodyPr anchor="b">
            <a:noAutofit/>
          </a:bodyPr>
          <a:lstStyle>
            <a:lvl1pPr marL="0" indent="0" algn="l">
              <a:buNone/>
              <a:defRPr sz="2800"/>
            </a:lvl1pPr>
          </a:lstStyle>
          <a:p>
            <a:pPr lvl="0"/>
            <a:r>
              <a:rPr lang="en-US" dirty="0" smtClean="0"/>
              <a:t>Text</a:t>
            </a:r>
            <a:endParaRPr lang="en-US" dirty="0"/>
          </a:p>
        </p:txBody>
      </p:sp>
      <p:sp>
        <p:nvSpPr>
          <p:cNvPr id="14" name="グラフ プレースホルダー 3"/>
          <p:cNvSpPr>
            <a:spLocks noGrp="1"/>
          </p:cNvSpPr>
          <p:nvPr>
            <p:ph type="chart" sz="quarter" idx="23" hasCustomPrompt="1"/>
          </p:nvPr>
        </p:nvSpPr>
        <p:spPr>
          <a:xfrm>
            <a:off x="7675091" y="2318643"/>
            <a:ext cx="3672061" cy="3672061"/>
          </a:xfrm>
        </p:spPr>
        <p:txBody>
          <a:bodyPr>
            <a:normAutofit/>
          </a:bodyPr>
          <a:lstStyle>
            <a:lvl1pPr>
              <a:defRPr sz="1800"/>
            </a:lvl1pPr>
          </a:lstStyle>
          <a:p>
            <a:r>
              <a:rPr lang="en-US" dirty="0" smtClean="0"/>
              <a:t>Add Graph</a:t>
            </a:r>
            <a:endParaRPr lang="en-US" dirty="0"/>
          </a:p>
        </p:txBody>
      </p:sp>
      <p:sp>
        <p:nvSpPr>
          <p:cNvPr id="15" name="テキスト プレースホルダー 8"/>
          <p:cNvSpPr>
            <a:spLocks noGrp="1"/>
          </p:cNvSpPr>
          <p:nvPr>
            <p:ph type="body" sz="quarter" idx="24" hasCustomPrompt="1"/>
          </p:nvPr>
        </p:nvSpPr>
        <p:spPr>
          <a:xfrm>
            <a:off x="7530728" y="6655792"/>
            <a:ext cx="3816424" cy="2304256"/>
          </a:xfrm>
        </p:spPr>
        <p:txBody>
          <a:bodyPr anchor="t">
            <a:normAutofit/>
          </a:bodyPr>
          <a:lstStyle>
            <a:lvl1pPr marL="0" indent="0" algn="l">
              <a:buNone/>
              <a:defRPr sz="2000">
                <a:solidFill>
                  <a:schemeClr val="bg1">
                    <a:alpha val="70000"/>
                  </a:schemeClr>
                </a:solidFill>
              </a:defRPr>
            </a:lvl1pPr>
          </a:lstStyle>
          <a:p>
            <a:pPr lvl="0"/>
            <a:r>
              <a:rPr lang="en-US" altLang="ja-JP" dirty="0" smtClean="0"/>
              <a:t>Description</a:t>
            </a:r>
            <a:endParaRPr lang="en-US" dirty="0"/>
          </a:p>
        </p:txBody>
      </p:sp>
      <p:sp>
        <p:nvSpPr>
          <p:cNvPr id="16" name="テキスト プレースホルダー 8"/>
          <p:cNvSpPr>
            <a:spLocks noGrp="1"/>
          </p:cNvSpPr>
          <p:nvPr>
            <p:ph type="body" sz="quarter" idx="25" hasCustomPrompt="1"/>
          </p:nvPr>
        </p:nvSpPr>
        <p:spPr>
          <a:xfrm>
            <a:off x="7530728" y="6007720"/>
            <a:ext cx="3816424" cy="720080"/>
          </a:xfrm>
        </p:spPr>
        <p:txBody>
          <a:bodyPr anchor="b">
            <a:noAutofit/>
          </a:bodyPr>
          <a:lstStyle>
            <a:lvl1pPr marL="0" indent="0" algn="l">
              <a:buNone/>
              <a:defRPr sz="2800"/>
            </a:lvl1pPr>
          </a:lstStyle>
          <a:p>
            <a:pPr lvl="0"/>
            <a:r>
              <a:rPr lang="en-US" dirty="0" smtClean="0"/>
              <a:t>Text</a:t>
            </a:r>
            <a:endParaRPr lang="en-US" dirty="0"/>
          </a:p>
        </p:txBody>
      </p:sp>
      <p:sp>
        <p:nvSpPr>
          <p:cNvPr id="18" name="グラフ プレースホルダー 3"/>
          <p:cNvSpPr>
            <a:spLocks noGrp="1"/>
          </p:cNvSpPr>
          <p:nvPr>
            <p:ph type="chart" sz="quarter" idx="26" hasCustomPrompt="1"/>
          </p:nvPr>
        </p:nvSpPr>
        <p:spPr>
          <a:xfrm>
            <a:off x="12095881" y="2318519"/>
            <a:ext cx="3672061" cy="3672061"/>
          </a:xfrm>
        </p:spPr>
        <p:txBody>
          <a:bodyPr>
            <a:normAutofit/>
          </a:bodyPr>
          <a:lstStyle>
            <a:lvl1pPr>
              <a:defRPr sz="1800"/>
            </a:lvl1pPr>
          </a:lstStyle>
          <a:p>
            <a:r>
              <a:rPr lang="en-US" dirty="0" smtClean="0"/>
              <a:t>Add Graph</a:t>
            </a:r>
            <a:endParaRPr lang="en-US" dirty="0"/>
          </a:p>
        </p:txBody>
      </p:sp>
      <p:sp>
        <p:nvSpPr>
          <p:cNvPr id="19" name="テキスト プレースホルダー 8"/>
          <p:cNvSpPr>
            <a:spLocks noGrp="1"/>
          </p:cNvSpPr>
          <p:nvPr>
            <p:ph type="body" sz="quarter" idx="27" hasCustomPrompt="1"/>
          </p:nvPr>
        </p:nvSpPr>
        <p:spPr>
          <a:xfrm>
            <a:off x="11951518" y="6655668"/>
            <a:ext cx="3816424" cy="2304256"/>
          </a:xfrm>
        </p:spPr>
        <p:txBody>
          <a:bodyPr anchor="t">
            <a:normAutofit/>
          </a:bodyPr>
          <a:lstStyle>
            <a:lvl1pPr marL="0" indent="0" algn="l">
              <a:buNone/>
              <a:defRPr sz="2000">
                <a:solidFill>
                  <a:schemeClr val="bg1">
                    <a:alpha val="70000"/>
                  </a:schemeClr>
                </a:solidFill>
              </a:defRPr>
            </a:lvl1pPr>
          </a:lstStyle>
          <a:p>
            <a:pPr lvl="0"/>
            <a:r>
              <a:rPr lang="en-US" altLang="ja-JP" dirty="0" smtClean="0"/>
              <a:t>Description</a:t>
            </a:r>
            <a:endParaRPr lang="en-US" dirty="0"/>
          </a:p>
        </p:txBody>
      </p:sp>
      <p:sp>
        <p:nvSpPr>
          <p:cNvPr id="20" name="テキスト プレースホルダー 8"/>
          <p:cNvSpPr>
            <a:spLocks noGrp="1"/>
          </p:cNvSpPr>
          <p:nvPr>
            <p:ph type="body" sz="quarter" idx="28" hasCustomPrompt="1"/>
          </p:nvPr>
        </p:nvSpPr>
        <p:spPr>
          <a:xfrm>
            <a:off x="11951518" y="6007596"/>
            <a:ext cx="3816424" cy="720080"/>
          </a:xfrm>
        </p:spPr>
        <p:txBody>
          <a:bodyPr anchor="b">
            <a:noAutofit/>
          </a:bodyPr>
          <a:lstStyle>
            <a:lvl1pPr marL="0" indent="0" algn="l">
              <a:buNone/>
              <a:defRPr sz="2800"/>
            </a:lvl1pPr>
          </a:lstStyle>
          <a:p>
            <a:pPr lvl="0"/>
            <a:r>
              <a:rPr lang="en-US" dirty="0" smtClean="0"/>
              <a:t>Text</a:t>
            </a:r>
            <a:endParaRPr lang="en-US" dirty="0"/>
          </a:p>
        </p:txBody>
      </p:sp>
    </p:spTree>
    <p:extLst>
      <p:ext uri="{BB962C8B-B14F-4D97-AF65-F5344CB8AC3E}">
        <p14:creationId xmlns:p14="http://schemas.microsoft.com/office/powerpoint/2010/main" val="308662167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 Graph - 2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4" name="グラフ プレースホルダー 3"/>
          <p:cNvSpPr>
            <a:spLocks noGrp="1"/>
          </p:cNvSpPr>
          <p:nvPr>
            <p:ph type="chart" sz="quarter" idx="13" hasCustomPrompt="1"/>
          </p:nvPr>
        </p:nvSpPr>
        <p:spPr>
          <a:xfrm>
            <a:off x="2950519" y="2335535"/>
            <a:ext cx="11881320" cy="4392141"/>
          </a:xfrm>
        </p:spPr>
        <p:txBody>
          <a:bodyPr>
            <a:normAutofit/>
          </a:bodyPr>
          <a:lstStyle>
            <a:lvl1pPr>
              <a:defRPr sz="1800"/>
            </a:lvl1pPr>
          </a:lstStyle>
          <a:p>
            <a:r>
              <a:rPr lang="en-US" dirty="0" smtClean="0"/>
              <a:t>Add Graph</a:t>
            </a:r>
            <a:endParaRPr lang="en-US" dirty="0"/>
          </a:p>
        </p:txBody>
      </p:sp>
      <p:sp>
        <p:nvSpPr>
          <p:cNvPr id="8" name="テキスト プレースホルダー 8"/>
          <p:cNvSpPr>
            <a:spLocks noGrp="1"/>
          </p:cNvSpPr>
          <p:nvPr>
            <p:ph type="body" sz="quarter" idx="21" hasCustomPrompt="1"/>
          </p:nvPr>
        </p:nvSpPr>
        <p:spPr>
          <a:xfrm>
            <a:off x="2950518" y="7447756"/>
            <a:ext cx="5832648" cy="1728192"/>
          </a:xfrm>
        </p:spPr>
        <p:txBody>
          <a:bodyPr anchor="t">
            <a:normAutofit/>
          </a:bodyPr>
          <a:lstStyle>
            <a:lvl1pPr marL="0" indent="0" algn="l">
              <a:buNone/>
              <a:defRPr sz="2000">
                <a:solidFill>
                  <a:schemeClr val="bg1">
                    <a:alpha val="70000"/>
                  </a:schemeClr>
                </a:solidFill>
              </a:defRPr>
            </a:lvl1pPr>
          </a:lstStyle>
          <a:p>
            <a:pPr lvl="0"/>
            <a:r>
              <a:rPr lang="en-US" altLang="ja-JP" dirty="0" smtClean="0"/>
              <a:t>Description</a:t>
            </a:r>
            <a:endParaRPr lang="en-US" dirty="0"/>
          </a:p>
        </p:txBody>
      </p:sp>
      <p:sp>
        <p:nvSpPr>
          <p:cNvPr id="9" name="テキスト プレースホルダー 8"/>
          <p:cNvSpPr>
            <a:spLocks noGrp="1"/>
          </p:cNvSpPr>
          <p:nvPr>
            <p:ph type="body" sz="quarter" idx="22" hasCustomPrompt="1"/>
          </p:nvPr>
        </p:nvSpPr>
        <p:spPr>
          <a:xfrm>
            <a:off x="2950518" y="6799684"/>
            <a:ext cx="5832648" cy="720080"/>
          </a:xfrm>
        </p:spPr>
        <p:txBody>
          <a:bodyPr anchor="b">
            <a:noAutofit/>
          </a:bodyPr>
          <a:lstStyle>
            <a:lvl1pPr marL="0" indent="0" algn="l">
              <a:buNone/>
              <a:defRPr sz="2800"/>
            </a:lvl1pPr>
          </a:lstStyle>
          <a:p>
            <a:pPr lvl="0"/>
            <a:r>
              <a:rPr lang="en-US" dirty="0" smtClean="0"/>
              <a:t>Text</a:t>
            </a:r>
            <a:endParaRPr lang="en-US" dirty="0"/>
          </a:p>
        </p:txBody>
      </p:sp>
      <p:sp>
        <p:nvSpPr>
          <p:cNvPr id="17" name="テキスト プレースホルダー 8"/>
          <p:cNvSpPr>
            <a:spLocks noGrp="1"/>
          </p:cNvSpPr>
          <p:nvPr>
            <p:ph type="body" sz="quarter" idx="23" hasCustomPrompt="1"/>
          </p:nvPr>
        </p:nvSpPr>
        <p:spPr>
          <a:xfrm>
            <a:off x="9143206" y="7447756"/>
            <a:ext cx="5832648" cy="1728192"/>
          </a:xfrm>
        </p:spPr>
        <p:txBody>
          <a:bodyPr anchor="t">
            <a:normAutofit/>
          </a:bodyPr>
          <a:lstStyle>
            <a:lvl1pPr marL="0" indent="0" algn="l">
              <a:buNone/>
              <a:defRPr sz="2000">
                <a:solidFill>
                  <a:schemeClr val="bg1">
                    <a:alpha val="70000"/>
                  </a:schemeClr>
                </a:solidFill>
              </a:defRPr>
            </a:lvl1pPr>
          </a:lstStyle>
          <a:p>
            <a:pPr lvl="0"/>
            <a:r>
              <a:rPr lang="en-US" altLang="ja-JP" dirty="0" smtClean="0"/>
              <a:t>Description</a:t>
            </a:r>
            <a:endParaRPr lang="en-US" dirty="0"/>
          </a:p>
        </p:txBody>
      </p:sp>
      <p:sp>
        <p:nvSpPr>
          <p:cNvPr id="21" name="テキスト プレースホルダー 8"/>
          <p:cNvSpPr>
            <a:spLocks noGrp="1"/>
          </p:cNvSpPr>
          <p:nvPr>
            <p:ph type="body" sz="quarter" idx="24" hasCustomPrompt="1"/>
          </p:nvPr>
        </p:nvSpPr>
        <p:spPr>
          <a:xfrm>
            <a:off x="9143206" y="6799684"/>
            <a:ext cx="5832648" cy="720080"/>
          </a:xfrm>
        </p:spPr>
        <p:txBody>
          <a:bodyPr anchor="b">
            <a:noAutofit/>
          </a:bodyPr>
          <a:lstStyle>
            <a:lvl1pPr marL="0" indent="0" algn="l">
              <a:buNone/>
              <a:defRPr sz="2800"/>
            </a:lvl1pPr>
          </a:lstStyle>
          <a:p>
            <a:pPr lvl="0"/>
            <a:r>
              <a:rPr lang="en-US" dirty="0" smtClean="0"/>
              <a:t>Text</a:t>
            </a:r>
            <a:endParaRPr lang="en-US" dirty="0"/>
          </a:p>
        </p:txBody>
      </p:sp>
    </p:spTree>
    <p:extLst>
      <p:ext uri="{BB962C8B-B14F-4D97-AF65-F5344CB8AC3E}">
        <p14:creationId xmlns:p14="http://schemas.microsoft.com/office/powerpoint/2010/main" val="32501197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 Graph - 1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4" name="グラフ プレースホルダー 3"/>
          <p:cNvSpPr>
            <a:spLocks noGrp="1"/>
          </p:cNvSpPr>
          <p:nvPr>
            <p:ph type="chart" sz="quarter" idx="13" hasCustomPrompt="1"/>
          </p:nvPr>
        </p:nvSpPr>
        <p:spPr>
          <a:xfrm>
            <a:off x="2950519" y="2335535"/>
            <a:ext cx="11881320" cy="4392141"/>
          </a:xfrm>
        </p:spPr>
        <p:txBody>
          <a:bodyPr>
            <a:normAutofit/>
          </a:bodyPr>
          <a:lstStyle>
            <a:lvl1pPr>
              <a:defRPr sz="1800"/>
            </a:lvl1pPr>
          </a:lstStyle>
          <a:p>
            <a:r>
              <a:rPr lang="en-US" dirty="0" smtClean="0"/>
              <a:t>Add Graph</a:t>
            </a:r>
            <a:endParaRPr lang="en-US" dirty="0"/>
          </a:p>
        </p:txBody>
      </p:sp>
      <p:sp>
        <p:nvSpPr>
          <p:cNvPr id="8" name="テキスト プレースホルダー 8"/>
          <p:cNvSpPr>
            <a:spLocks noGrp="1"/>
          </p:cNvSpPr>
          <p:nvPr>
            <p:ph type="body" sz="quarter" idx="21" hasCustomPrompt="1"/>
          </p:nvPr>
        </p:nvSpPr>
        <p:spPr>
          <a:xfrm>
            <a:off x="2950518" y="7447756"/>
            <a:ext cx="11809312" cy="1728192"/>
          </a:xfrm>
        </p:spPr>
        <p:txBody>
          <a:bodyPr anchor="t">
            <a:normAutofit/>
          </a:bodyPr>
          <a:lstStyle>
            <a:lvl1pPr marL="0" indent="0" algn="l">
              <a:buNone/>
              <a:defRPr sz="2000">
                <a:solidFill>
                  <a:schemeClr val="bg1">
                    <a:alpha val="70000"/>
                  </a:schemeClr>
                </a:solidFill>
              </a:defRPr>
            </a:lvl1pPr>
          </a:lstStyle>
          <a:p>
            <a:pPr lvl="0"/>
            <a:r>
              <a:rPr lang="en-US" altLang="ja-JP" dirty="0" smtClean="0"/>
              <a:t>Description</a:t>
            </a:r>
            <a:endParaRPr lang="en-US" dirty="0"/>
          </a:p>
        </p:txBody>
      </p:sp>
      <p:sp>
        <p:nvSpPr>
          <p:cNvPr id="9" name="テキスト プレースホルダー 8"/>
          <p:cNvSpPr>
            <a:spLocks noGrp="1"/>
          </p:cNvSpPr>
          <p:nvPr>
            <p:ph type="body" sz="quarter" idx="22" hasCustomPrompt="1"/>
          </p:nvPr>
        </p:nvSpPr>
        <p:spPr>
          <a:xfrm>
            <a:off x="2950518" y="6799684"/>
            <a:ext cx="11809312" cy="720080"/>
          </a:xfrm>
        </p:spPr>
        <p:txBody>
          <a:bodyPr anchor="b">
            <a:noAutofit/>
          </a:bodyPr>
          <a:lstStyle>
            <a:lvl1pPr marL="0" indent="0" algn="l">
              <a:buNone/>
              <a:defRPr sz="2800"/>
            </a:lvl1pPr>
          </a:lstStyle>
          <a:p>
            <a:pPr lvl="0"/>
            <a:r>
              <a:rPr lang="en-US" dirty="0" smtClean="0"/>
              <a:t>Text</a:t>
            </a:r>
            <a:endParaRPr lang="en-US" dirty="0"/>
          </a:p>
        </p:txBody>
      </p:sp>
    </p:spTree>
    <p:extLst>
      <p:ext uri="{BB962C8B-B14F-4D97-AF65-F5344CB8AC3E}">
        <p14:creationId xmlns:p14="http://schemas.microsoft.com/office/powerpoint/2010/main" val="13767266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Block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7" name="正方形/長方形 6"/>
          <p:cNvSpPr/>
          <p:nvPr userDrawn="1"/>
        </p:nvSpPr>
        <p:spPr>
          <a:xfrm>
            <a:off x="3094534" y="2551212"/>
            <a:ext cx="5760640" cy="1728192"/>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テキスト プレースホルダー 8"/>
          <p:cNvSpPr>
            <a:spLocks noGrp="1"/>
          </p:cNvSpPr>
          <p:nvPr>
            <p:ph type="body" sz="quarter" idx="20" hasCustomPrompt="1"/>
          </p:nvPr>
        </p:nvSpPr>
        <p:spPr>
          <a:xfrm>
            <a:off x="8855174" y="2568228"/>
            <a:ext cx="8208912" cy="1711176"/>
          </a:xfrm>
        </p:spPr>
        <p:txBody>
          <a:bodyPr anchor="ctr">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9" name="正方形/長方形 8"/>
          <p:cNvSpPr/>
          <p:nvPr userDrawn="1"/>
        </p:nvSpPr>
        <p:spPr>
          <a:xfrm>
            <a:off x="3094534" y="4855468"/>
            <a:ext cx="5760640" cy="1728192"/>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テキスト プレースホルダー 8"/>
          <p:cNvSpPr>
            <a:spLocks noGrp="1"/>
          </p:cNvSpPr>
          <p:nvPr>
            <p:ph type="body" sz="quarter" idx="21" hasCustomPrompt="1"/>
          </p:nvPr>
        </p:nvSpPr>
        <p:spPr>
          <a:xfrm>
            <a:off x="8855174" y="4872484"/>
            <a:ext cx="8208912" cy="1711176"/>
          </a:xfrm>
        </p:spPr>
        <p:txBody>
          <a:bodyPr anchor="ctr">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11" name="テキスト プレースホルダー 8"/>
          <p:cNvSpPr>
            <a:spLocks noGrp="1"/>
          </p:cNvSpPr>
          <p:nvPr>
            <p:ph type="body" sz="quarter" idx="10" hasCustomPrompt="1"/>
          </p:nvPr>
        </p:nvSpPr>
        <p:spPr>
          <a:xfrm>
            <a:off x="3087812" y="3528492"/>
            <a:ext cx="5760640" cy="720080"/>
          </a:xfrm>
        </p:spPr>
        <p:txBody>
          <a:bodyPr anchor="b">
            <a:noAutofit/>
          </a:bodyPr>
          <a:lstStyle>
            <a:lvl1pPr marL="0" indent="0" algn="r">
              <a:buNone/>
              <a:defRPr sz="3200"/>
            </a:lvl1pPr>
          </a:lstStyle>
          <a:p>
            <a:pPr lvl="0"/>
            <a:r>
              <a:rPr lang="en-US" dirty="0" smtClean="0"/>
              <a:t>Text</a:t>
            </a:r>
            <a:endParaRPr lang="en-US" dirty="0"/>
          </a:p>
        </p:txBody>
      </p:sp>
      <p:sp>
        <p:nvSpPr>
          <p:cNvPr id="12" name="テキスト プレースホルダー 8"/>
          <p:cNvSpPr>
            <a:spLocks noGrp="1"/>
          </p:cNvSpPr>
          <p:nvPr>
            <p:ph type="body" sz="quarter" idx="22" hasCustomPrompt="1"/>
          </p:nvPr>
        </p:nvSpPr>
        <p:spPr>
          <a:xfrm>
            <a:off x="3094534" y="5858520"/>
            <a:ext cx="5760640" cy="720080"/>
          </a:xfrm>
        </p:spPr>
        <p:txBody>
          <a:bodyPr anchor="b">
            <a:noAutofit/>
          </a:bodyPr>
          <a:lstStyle>
            <a:lvl1pPr marL="0" indent="0" algn="r">
              <a:buNone/>
              <a:defRPr sz="3200"/>
            </a:lvl1pPr>
          </a:lstStyle>
          <a:p>
            <a:pPr lvl="0"/>
            <a:r>
              <a:rPr lang="en-US" dirty="0" smtClean="0"/>
              <a:t>Text</a:t>
            </a:r>
            <a:endParaRPr lang="en-US" dirty="0"/>
          </a:p>
        </p:txBody>
      </p:sp>
      <p:sp>
        <p:nvSpPr>
          <p:cNvPr id="13" name="正方形/長方形 12"/>
          <p:cNvSpPr/>
          <p:nvPr userDrawn="1"/>
        </p:nvSpPr>
        <p:spPr>
          <a:xfrm>
            <a:off x="3075484" y="7159724"/>
            <a:ext cx="5760640" cy="1728192"/>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テキスト プレースホルダー 8"/>
          <p:cNvSpPr>
            <a:spLocks noGrp="1"/>
          </p:cNvSpPr>
          <p:nvPr>
            <p:ph type="body" sz="quarter" idx="23" hasCustomPrompt="1"/>
          </p:nvPr>
        </p:nvSpPr>
        <p:spPr>
          <a:xfrm>
            <a:off x="8836124" y="7176740"/>
            <a:ext cx="8208912" cy="1711176"/>
          </a:xfrm>
        </p:spPr>
        <p:txBody>
          <a:bodyPr anchor="ctr">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15" name="テキスト プレースホルダー 8"/>
          <p:cNvSpPr>
            <a:spLocks noGrp="1"/>
          </p:cNvSpPr>
          <p:nvPr>
            <p:ph type="body" sz="quarter" idx="24" hasCustomPrompt="1"/>
          </p:nvPr>
        </p:nvSpPr>
        <p:spPr>
          <a:xfrm>
            <a:off x="3075484" y="8162776"/>
            <a:ext cx="5760640" cy="720080"/>
          </a:xfrm>
        </p:spPr>
        <p:txBody>
          <a:bodyPr anchor="b">
            <a:noAutofit/>
          </a:bodyPr>
          <a:lstStyle>
            <a:lvl1pPr marL="0" indent="0" algn="r">
              <a:buNone/>
              <a:defRPr sz="3200"/>
            </a:lvl1pPr>
          </a:lstStyle>
          <a:p>
            <a:pPr lvl="0"/>
            <a:r>
              <a:rPr lang="en-US" dirty="0" smtClean="0"/>
              <a:t>Text</a:t>
            </a:r>
            <a:endParaRPr lang="en-US" dirty="0"/>
          </a:p>
        </p:txBody>
      </p:sp>
      <p:sp>
        <p:nvSpPr>
          <p:cNvPr id="3" name="テキスト ボックス 2"/>
          <p:cNvSpPr txBox="1"/>
          <p:nvPr userDrawn="1"/>
        </p:nvSpPr>
        <p:spPr>
          <a:xfrm>
            <a:off x="3074194" y="2214979"/>
            <a:ext cx="2664296" cy="2400657"/>
          </a:xfrm>
          <a:prstGeom prst="rect">
            <a:avLst/>
          </a:prstGeom>
          <a:noFill/>
        </p:spPr>
        <p:txBody>
          <a:bodyPr wrap="square" rtlCol="0">
            <a:spAutoFit/>
          </a:bodyPr>
          <a:lstStyle/>
          <a:p>
            <a:pPr algn="l"/>
            <a:r>
              <a:rPr lang="en-US" sz="15000" dirty="0" smtClean="0">
                <a:solidFill>
                  <a:schemeClr val="tx1">
                    <a:alpha val="7000"/>
                  </a:schemeClr>
                </a:solidFill>
              </a:rPr>
              <a:t>1</a:t>
            </a:r>
            <a:endParaRPr lang="en-US" sz="15000" dirty="0">
              <a:solidFill>
                <a:schemeClr val="tx1">
                  <a:alpha val="7000"/>
                </a:schemeClr>
              </a:solidFill>
            </a:endParaRPr>
          </a:p>
        </p:txBody>
      </p:sp>
      <p:sp>
        <p:nvSpPr>
          <p:cNvPr id="18" name="テキスト ボックス 17"/>
          <p:cNvSpPr txBox="1"/>
          <p:nvPr userDrawn="1"/>
        </p:nvSpPr>
        <p:spPr>
          <a:xfrm>
            <a:off x="3074194" y="4519235"/>
            <a:ext cx="2664296" cy="2400657"/>
          </a:xfrm>
          <a:prstGeom prst="rect">
            <a:avLst/>
          </a:prstGeom>
          <a:noFill/>
        </p:spPr>
        <p:txBody>
          <a:bodyPr wrap="square" rtlCol="0">
            <a:spAutoFit/>
          </a:bodyPr>
          <a:lstStyle/>
          <a:p>
            <a:pPr algn="l"/>
            <a:r>
              <a:rPr lang="en-US" sz="15000" dirty="0" smtClean="0">
                <a:solidFill>
                  <a:schemeClr val="tx1">
                    <a:alpha val="7000"/>
                  </a:schemeClr>
                </a:solidFill>
              </a:rPr>
              <a:t>2</a:t>
            </a:r>
            <a:endParaRPr lang="en-US" sz="15000" dirty="0">
              <a:solidFill>
                <a:schemeClr val="tx1">
                  <a:alpha val="7000"/>
                </a:schemeClr>
              </a:solidFill>
            </a:endParaRPr>
          </a:p>
        </p:txBody>
      </p:sp>
      <p:sp>
        <p:nvSpPr>
          <p:cNvPr id="19" name="テキスト ボックス 18"/>
          <p:cNvSpPr txBox="1"/>
          <p:nvPr userDrawn="1"/>
        </p:nvSpPr>
        <p:spPr>
          <a:xfrm>
            <a:off x="3074194" y="6847299"/>
            <a:ext cx="2664296" cy="2400657"/>
          </a:xfrm>
          <a:prstGeom prst="rect">
            <a:avLst/>
          </a:prstGeom>
          <a:noFill/>
        </p:spPr>
        <p:txBody>
          <a:bodyPr wrap="square" rtlCol="0">
            <a:spAutoFit/>
          </a:bodyPr>
          <a:lstStyle/>
          <a:p>
            <a:pPr algn="l"/>
            <a:r>
              <a:rPr lang="en-US" sz="15000" dirty="0" smtClean="0">
                <a:solidFill>
                  <a:schemeClr val="tx1">
                    <a:alpha val="7000"/>
                  </a:schemeClr>
                </a:solidFill>
              </a:rPr>
              <a:t>3</a:t>
            </a:r>
            <a:endParaRPr lang="en-US" sz="15000" dirty="0">
              <a:solidFill>
                <a:schemeClr val="tx1">
                  <a:alpha val="7000"/>
                </a:schemeClr>
              </a:solidFill>
            </a:endParaRPr>
          </a:p>
        </p:txBody>
      </p:sp>
    </p:spTree>
    <p:extLst>
      <p:ext uri="{BB962C8B-B14F-4D97-AF65-F5344CB8AC3E}">
        <p14:creationId xmlns:p14="http://schemas.microsoft.com/office/powerpoint/2010/main" val="47946676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 Blocks">
    <p:spTree>
      <p:nvGrpSpPr>
        <p:cNvPr id="1" name=""/>
        <p:cNvGrpSpPr/>
        <p:nvPr/>
      </p:nvGrpSpPr>
      <p:grpSpPr>
        <a:xfrm>
          <a:off x="0" y="0"/>
          <a:ext cx="0" cy="0"/>
          <a:chOff x="0" y="0"/>
          <a:chExt cx="0" cy="0"/>
        </a:xfrm>
      </p:grpSpPr>
      <p:sp>
        <p:nvSpPr>
          <p:cNvPr id="4" name="正方形/長方形 3"/>
          <p:cNvSpPr/>
          <p:nvPr userDrawn="1"/>
        </p:nvSpPr>
        <p:spPr>
          <a:xfrm>
            <a:off x="5758830" y="2263180"/>
            <a:ext cx="3220876" cy="3220876"/>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0" name="正方形/長方形 19"/>
          <p:cNvSpPr/>
          <p:nvPr userDrawn="1"/>
        </p:nvSpPr>
        <p:spPr>
          <a:xfrm>
            <a:off x="9143206" y="2263180"/>
            <a:ext cx="3220876" cy="3220876"/>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1" name="正方形/長方形 20"/>
          <p:cNvSpPr/>
          <p:nvPr userDrawn="1"/>
        </p:nvSpPr>
        <p:spPr>
          <a:xfrm>
            <a:off x="5758830" y="5636456"/>
            <a:ext cx="3220876" cy="3220876"/>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3" name="正方形/長方形 22"/>
          <p:cNvSpPr/>
          <p:nvPr userDrawn="1"/>
        </p:nvSpPr>
        <p:spPr>
          <a:xfrm>
            <a:off x="9143206" y="5636456"/>
            <a:ext cx="3220876" cy="3220876"/>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8" name="テキスト プレースホルダー 8"/>
          <p:cNvSpPr>
            <a:spLocks noGrp="1"/>
          </p:cNvSpPr>
          <p:nvPr>
            <p:ph type="body" sz="quarter" idx="20" hasCustomPrompt="1"/>
          </p:nvPr>
        </p:nvSpPr>
        <p:spPr>
          <a:xfrm>
            <a:off x="1212652" y="2263180"/>
            <a:ext cx="4546178" cy="3240360"/>
          </a:xfrm>
        </p:spPr>
        <p:txBody>
          <a:bodyPr anchor="ctr">
            <a:normAutofit/>
          </a:bodyPr>
          <a:lstStyle>
            <a:lvl1pPr marL="0" indent="0" algn="r">
              <a:buNone/>
              <a:defRPr sz="2400">
                <a:solidFill>
                  <a:schemeClr val="bg1">
                    <a:alpha val="70000"/>
                  </a:schemeClr>
                </a:solidFill>
              </a:defRPr>
            </a:lvl1pPr>
          </a:lstStyle>
          <a:p>
            <a:pPr lvl="0"/>
            <a:r>
              <a:rPr lang="en-US" altLang="ja-JP" dirty="0" smtClean="0"/>
              <a:t>Description</a:t>
            </a:r>
            <a:endParaRPr lang="en-US" dirty="0"/>
          </a:p>
        </p:txBody>
      </p:sp>
      <p:sp>
        <p:nvSpPr>
          <p:cNvPr id="11" name="テキスト プレースホルダー 8"/>
          <p:cNvSpPr>
            <a:spLocks noGrp="1"/>
          </p:cNvSpPr>
          <p:nvPr>
            <p:ph type="body" sz="quarter" idx="10" hasCustomPrompt="1"/>
          </p:nvPr>
        </p:nvSpPr>
        <p:spPr>
          <a:xfrm>
            <a:off x="5758830" y="3343300"/>
            <a:ext cx="3207134" cy="1152128"/>
          </a:xfrm>
        </p:spPr>
        <p:txBody>
          <a:bodyPr anchor="ctr">
            <a:noAutofit/>
          </a:bodyPr>
          <a:lstStyle>
            <a:lvl1pPr marL="0" indent="0" algn="ctr">
              <a:buNone/>
              <a:defRPr sz="2800"/>
            </a:lvl1pPr>
          </a:lstStyle>
          <a:p>
            <a:pPr lvl="0"/>
            <a:r>
              <a:rPr lang="en-US" dirty="0" smtClean="0"/>
              <a:t>Text</a:t>
            </a:r>
            <a:endParaRPr lang="en-US" dirty="0"/>
          </a:p>
        </p:txBody>
      </p:sp>
      <p:sp>
        <p:nvSpPr>
          <p:cNvPr id="24" name="テキスト プレースホルダー 8"/>
          <p:cNvSpPr>
            <a:spLocks noGrp="1"/>
          </p:cNvSpPr>
          <p:nvPr>
            <p:ph type="body" sz="quarter" idx="21" hasCustomPrompt="1"/>
          </p:nvPr>
        </p:nvSpPr>
        <p:spPr>
          <a:xfrm>
            <a:off x="1222326" y="5592564"/>
            <a:ext cx="4546178" cy="3264768"/>
          </a:xfrm>
        </p:spPr>
        <p:txBody>
          <a:bodyPr anchor="ctr">
            <a:normAutofit/>
          </a:bodyPr>
          <a:lstStyle>
            <a:lvl1pPr marL="0" indent="0" algn="r">
              <a:buNone/>
              <a:defRPr sz="2400">
                <a:solidFill>
                  <a:schemeClr val="bg1">
                    <a:alpha val="70000"/>
                  </a:schemeClr>
                </a:solidFill>
              </a:defRPr>
            </a:lvl1pPr>
          </a:lstStyle>
          <a:p>
            <a:pPr lvl="0"/>
            <a:r>
              <a:rPr lang="en-US" altLang="ja-JP" dirty="0" smtClean="0"/>
              <a:t>Description</a:t>
            </a:r>
            <a:endParaRPr lang="en-US" dirty="0"/>
          </a:p>
        </p:txBody>
      </p:sp>
      <p:sp>
        <p:nvSpPr>
          <p:cNvPr id="25" name="テキスト プレースホルダー 8"/>
          <p:cNvSpPr>
            <a:spLocks noGrp="1"/>
          </p:cNvSpPr>
          <p:nvPr>
            <p:ph type="body" sz="quarter" idx="22" hasCustomPrompt="1"/>
          </p:nvPr>
        </p:nvSpPr>
        <p:spPr>
          <a:xfrm>
            <a:off x="12378096" y="2263180"/>
            <a:ext cx="4555988" cy="3240360"/>
          </a:xfrm>
        </p:spPr>
        <p:txBody>
          <a:bodyPr anchor="ctr">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26" name="テキスト プレースホルダー 8"/>
          <p:cNvSpPr>
            <a:spLocks noGrp="1"/>
          </p:cNvSpPr>
          <p:nvPr>
            <p:ph type="body" sz="quarter" idx="23" hasCustomPrompt="1"/>
          </p:nvPr>
        </p:nvSpPr>
        <p:spPr>
          <a:xfrm>
            <a:off x="12364082" y="5592564"/>
            <a:ext cx="4555988" cy="3264768"/>
          </a:xfrm>
        </p:spPr>
        <p:txBody>
          <a:bodyPr anchor="ctr">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27" name="テキスト プレースホルダー 8"/>
          <p:cNvSpPr>
            <a:spLocks noGrp="1"/>
          </p:cNvSpPr>
          <p:nvPr>
            <p:ph type="body" sz="quarter" idx="24" hasCustomPrompt="1"/>
          </p:nvPr>
        </p:nvSpPr>
        <p:spPr>
          <a:xfrm>
            <a:off x="9143206" y="3343300"/>
            <a:ext cx="3220876" cy="1152128"/>
          </a:xfrm>
        </p:spPr>
        <p:txBody>
          <a:bodyPr anchor="ctr">
            <a:noAutofit/>
          </a:bodyPr>
          <a:lstStyle>
            <a:lvl1pPr marL="0" indent="0" algn="ctr">
              <a:buNone/>
              <a:defRPr sz="2800"/>
            </a:lvl1pPr>
          </a:lstStyle>
          <a:p>
            <a:pPr lvl="0"/>
            <a:r>
              <a:rPr lang="en-US" dirty="0" smtClean="0"/>
              <a:t>Text</a:t>
            </a:r>
            <a:endParaRPr lang="en-US" dirty="0"/>
          </a:p>
        </p:txBody>
      </p:sp>
      <p:sp>
        <p:nvSpPr>
          <p:cNvPr id="28" name="テキスト プレースホルダー 8"/>
          <p:cNvSpPr>
            <a:spLocks noGrp="1"/>
          </p:cNvSpPr>
          <p:nvPr>
            <p:ph type="body" sz="quarter" idx="25" hasCustomPrompt="1"/>
          </p:nvPr>
        </p:nvSpPr>
        <p:spPr>
          <a:xfrm>
            <a:off x="5758830" y="6655668"/>
            <a:ext cx="3220876" cy="1125252"/>
          </a:xfrm>
        </p:spPr>
        <p:txBody>
          <a:bodyPr anchor="ctr">
            <a:noAutofit/>
          </a:bodyPr>
          <a:lstStyle>
            <a:lvl1pPr marL="0" indent="0" algn="ctr">
              <a:buNone/>
              <a:defRPr sz="2800"/>
            </a:lvl1pPr>
          </a:lstStyle>
          <a:p>
            <a:pPr lvl="0"/>
            <a:r>
              <a:rPr lang="en-US" dirty="0" smtClean="0"/>
              <a:t>Text</a:t>
            </a:r>
            <a:endParaRPr lang="en-US" dirty="0"/>
          </a:p>
        </p:txBody>
      </p:sp>
      <p:sp>
        <p:nvSpPr>
          <p:cNvPr id="29" name="テキスト プレースホルダー 8"/>
          <p:cNvSpPr>
            <a:spLocks noGrp="1"/>
          </p:cNvSpPr>
          <p:nvPr>
            <p:ph type="body" sz="quarter" idx="26" hasCustomPrompt="1"/>
          </p:nvPr>
        </p:nvSpPr>
        <p:spPr>
          <a:xfrm>
            <a:off x="9156948" y="6655668"/>
            <a:ext cx="3207134" cy="1125252"/>
          </a:xfrm>
        </p:spPr>
        <p:txBody>
          <a:bodyPr anchor="ctr">
            <a:noAutofit/>
          </a:bodyPr>
          <a:lstStyle>
            <a:lvl1pPr marL="0" indent="0" algn="ctr">
              <a:buNone/>
              <a:defRPr sz="2800"/>
            </a:lvl1pPr>
          </a:lstStyle>
          <a:p>
            <a:pPr lvl="0"/>
            <a:r>
              <a:rPr lang="en-US" dirty="0" smtClean="0"/>
              <a:t>Text</a:t>
            </a:r>
            <a:endParaRPr lang="en-US" dirty="0"/>
          </a:p>
        </p:txBody>
      </p:sp>
    </p:spTree>
    <p:extLst>
      <p:ext uri="{BB962C8B-B14F-4D97-AF65-F5344CB8AC3E}">
        <p14:creationId xmlns:p14="http://schemas.microsoft.com/office/powerpoint/2010/main" val="20271239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 Column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34" name="テキスト プレースホルダー 8"/>
          <p:cNvSpPr>
            <a:spLocks noGrp="1"/>
          </p:cNvSpPr>
          <p:nvPr>
            <p:ph type="body" sz="quarter" idx="10" hasCustomPrompt="1"/>
          </p:nvPr>
        </p:nvSpPr>
        <p:spPr>
          <a:xfrm>
            <a:off x="2950518" y="4495428"/>
            <a:ext cx="12241360" cy="720080"/>
          </a:xfrm>
        </p:spPr>
        <p:txBody>
          <a:bodyPr anchor="b">
            <a:noAutofit/>
          </a:bodyPr>
          <a:lstStyle>
            <a:lvl1pPr marL="0" indent="0" algn="ctr">
              <a:buNone/>
              <a:defRPr sz="3200"/>
            </a:lvl1pPr>
          </a:lstStyle>
          <a:p>
            <a:pPr lvl="0"/>
            <a:r>
              <a:rPr lang="en-US" dirty="0" smtClean="0"/>
              <a:t>Text</a:t>
            </a:r>
            <a:endParaRPr lang="en-US" dirty="0"/>
          </a:p>
        </p:txBody>
      </p:sp>
      <p:sp>
        <p:nvSpPr>
          <p:cNvPr id="36" name="テキスト プレースホルダー 8"/>
          <p:cNvSpPr>
            <a:spLocks noGrp="1"/>
          </p:cNvSpPr>
          <p:nvPr>
            <p:ph type="body" sz="quarter" idx="20" hasCustomPrompt="1"/>
          </p:nvPr>
        </p:nvSpPr>
        <p:spPr>
          <a:xfrm>
            <a:off x="2950518" y="5215508"/>
            <a:ext cx="12241360" cy="2016224"/>
          </a:xfrm>
        </p:spPr>
        <p:txBody>
          <a:bodyPr anchor="t">
            <a:normAutofit/>
          </a:bodyPr>
          <a:lstStyle>
            <a:lvl1pPr marL="0" indent="0" algn="ctr">
              <a:buNone/>
              <a:defRPr sz="2400">
                <a:solidFill>
                  <a:schemeClr val="bg1">
                    <a:alpha val="70000"/>
                  </a:schemeClr>
                </a:solidFill>
              </a:defRPr>
            </a:lvl1pPr>
          </a:lstStyle>
          <a:p>
            <a:pPr lvl="0"/>
            <a:r>
              <a:rPr lang="en-US" altLang="ja-JP" dirty="0" smtClean="0"/>
              <a:t>Description</a:t>
            </a:r>
            <a:endParaRPr lang="en-US" dirty="0"/>
          </a:p>
        </p:txBody>
      </p:sp>
    </p:spTree>
    <p:extLst>
      <p:ext uri="{BB962C8B-B14F-4D97-AF65-F5344CB8AC3E}">
        <p14:creationId xmlns:p14="http://schemas.microsoft.com/office/powerpoint/2010/main" val="316607447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pic>
        <p:nvPicPr>
          <p:cNvPr id="5" name="図 4"/>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1" y="445"/>
            <a:ext cx="18286413" cy="10286107"/>
          </a:xfrm>
          <a:prstGeom prst="rect">
            <a:avLst/>
          </a:prstGeom>
        </p:spPr>
      </p:pic>
      <p:pic>
        <p:nvPicPr>
          <p:cNvPr id="6" name="図 5"/>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1" y="446"/>
            <a:ext cx="18287206" cy="10286554"/>
          </a:xfrm>
          <a:prstGeom prst="rect">
            <a:avLst/>
          </a:prstGeom>
        </p:spPr>
      </p:pic>
      <p:sp>
        <p:nvSpPr>
          <p:cNvPr id="2" name="タイトル プレースホルダー 1"/>
          <p:cNvSpPr>
            <a:spLocks noGrp="1"/>
          </p:cNvSpPr>
          <p:nvPr>
            <p:ph type="title"/>
          </p:nvPr>
        </p:nvSpPr>
        <p:spPr>
          <a:xfrm>
            <a:off x="914321" y="267943"/>
            <a:ext cx="16457772" cy="987125"/>
          </a:xfrm>
          <a:prstGeom prst="rect">
            <a:avLst/>
          </a:prstGeom>
        </p:spPr>
        <p:txBody>
          <a:bodyPr vert="horz" lIns="163275" tIns="81638" rIns="163275" bIns="81638" rtlCol="0" anchor="ctr">
            <a:normAutofit/>
          </a:bodyPr>
          <a:lstStyle/>
          <a:p>
            <a:r>
              <a:rPr lang="en-US" altLang="ja-JP" dirty="0" smtClean="0"/>
              <a:t>Master Title</a:t>
            </a:r>
            <a:endParaRPr lang="en-US" dirty="0"/>
          </a:p>
        </p:txBody>
      </p:sp>
      <p:sp>
        <p:nvSpPr>
          <p:cNvPr id="3" name="テキスト プレースホルダー 2"/>
          <p:cNvSpPr>
            <a:spLocks noGrp="1"/>
          </p:cNvSpPr>
          <p:nvPr>
            <p:ph type="body" idx="1"/>
          </p:nvPr>
        </p:nvSpPr>
        <p:spPr>
          <a:xfrm>
            <a:off x="914321" y="1615108"/>
            <a:ext cx="16457772" cy="7776864"/>
          </a:xfrm>
          <a:prstGeom prst="rect">
            <a:avLst/>
          </a:prstGeom>
        </p:spPr>
        <p:txBody>
          <a:bodyPr vert="horz" lIns="163275" tIns="81638" rIns="163275" bIns="81638" rtlCol="0">
            <a:normAutofit/>
          </a:bodyPr>
          <a:lstStyle/>
          <a:p>
            <a:pPr lvl="0"/>
            <a:r>
              <a:rPr lang="en-US" altLang="ja-JP" dirty="0" smtClean="0"/>
              <a:t>Master Text</a:t>
            </a:r>
            <a:endParaRPr lang="ja-JP" altLang="en-US" dirty="0" smtClean="0"/>
          </a:p>
        </p:txBody>
      </p:sp>
      <p:sp>
        <p:nvSpPr>
          <p:cNvPr id="8" name="テキスト ボックス 7"/>
          <p:cNvSpPr txBox="1"/>
          <p:nvPr userDrawn="1"/>
        </p:nvSpPr>
        <p:spPr>
          <a:xfrm>
            <a:off x="11735494" y="9351902"/>
            <a:ext cx="5976664" cy="400110"/>
          </a:xfrm>
          <a:prstGeom prst="rect">
            <a:avLst/>
          </a:prstGeom>
          <a:noFill/>
        </p:spPr>
        <p:txBody>
          <a:bodyPr wrap="square" rtlCol="0">
            <a:spAutoFit/>
          </a:bodyPr>
          <a:lstStyle/>
          <a:p>
            <a:pPr algn="r"/>
            <a:r>
              <a:rPr lang="en-US" sz="2000" dirty="0" smtClean="0">
                <a:solidFill>
                  <a:schemeClr val="bg1">
                    <a:alpha val="70000"/>
                  </a:schemeClr>
                </a:solidFill>
              </a:rPr>
              <a:t>The Power of PowerPoint</a:t>
            </a:r>
            <a:endParaRPr lang="en-US" sz="2000" dirty="0">
              <a:solidFill>
                <a:schemeClr val="bg1">
                  <a:alpha val="70000"/>
                </a:schemeClr>
              </a:solidFill>
            </a:endParaRPr>
          </a:p>
        </p:txBody>
      </p:sp>
    </p:spTree>
    <p:extLst>
      <p:ext uri="{BB962C8B-B14F-4D97-AF65-F5344CB8AC3E}">
        <p14:creationId xmlns:p14="http://schemas.microsoft.com/office/powerpoint/2010/main" val="1165330069"/>
      </p:ext>
    </p:extLst>
  </p:cSld>
  <p:clrMap bg1="lt1" tx1="dk1" bg2="lt2" tx2="dk2" accent1="accent1" accent2="accent2" accent3="accent3" accent4="accent4" accent5="accent5" accent6="accent6" hlink="hlink" folHlink="folHlink"/>
  <p:sldLayoutIdLst>
    <p:sldLayoutId id="2147483650" r:id="rId1"/>
    <p:sldLayoutId id="2147483663" r:id="rId2"/>
    <p:sldLayoutId id="2147483658" r:id="rId3"/>
    <p:sldLayoutId id="2147483668" r:id="rId4"/>
    <p:sldLayoutId id="2147483669" r:id="rId5"/>
    <p:sldLayoutId id="2147483670" r:id="rId6"/>
    <p:sldLayoutId id="2147483661" r:id="rId7"/>
    <p:sldLayoutId id="2147483662" r:id="rId8"/>
    <p:sldLayoutId id="2147483654" r:id="rId9"/>
    <p:sldLayoutId id="2147483655" r:id="rId10"/>
    <p:sldLayoutId id="2147483671" r:id="rId11"/>
    <p:sldLayoutId id="2147483672" r:id="rId12"/>
    <p:sldLayoutId id="2147483656" r:id="rId13"/>
    <p:sldLayoutId id="2147483657" r:id="rId14"/>
    <p:sldLayoutId id="2147483660" r:id="rId15"/>
  </p:sldLayoutIdLst>
  <p:timing>
    <p:tnLst>
      <p:par>
        <p:cTn id="1" dur="indefinite" restart="never" nodeType="tmRoot"/>
      </p:par>
    </p:tnLst>
  </p:timing>
  <p:hf hdr="0" ftr="0" dt="0"/>
  <p:txStyles>
    <p:titleStyle>
      <a:lvl1pPr algn="ctr" defTabSz="1632753" rtl="0" eaLnBrk="1" latinLnBrk="0" hangingPunct="1">
        <a:spcBef>
          <a:spcPct val="0"/>
        </a:spcBef>
        <a:buNone/>
        <a:defRPr sz="4400" kern="1200">
          <a:solidFill>
            <a:schemeClr val="bg1"/>
          </a:solidFill>
          <a:latin typeface="+mj-lt"/>
          <a:ea typeface="+mj-ea"/>
          <a:cs typeface="+mj-cs"/>
        </a:defRPr>
      </a:lvl1pPr>
    </p:titleStyle>
    <p:bodyStyle>
      <a:lvl1pPr marL="0" indent="0" algn="l" defTabSz="1632753" rtl="0" eaLnBrk="1" latinLnBrk="0" hangingPunct="1">
        <a:spcBef>
          <a:spcPct val="20000"/>
        </a:spcBef>
        <a:buFontTx/>
        <a:buNone/>
        <a:defRPr sz="3200" kern="1200" baseline="0">
          <a:solidFill>
            <a:schemeClr val="bg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bg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bg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914321" y="267943"/>
            <a:ext cx="16457772" cy="987125"/>
          </a:xfrm>
          <a:prstGeom prst="rect">
            <a:avLst/>
          </a:prstGeom>
        </p:spPr>
        <p:txBody>
          <a:bodyPr vert="horz" lIns="163275" tIns="81638" rIns="163275" bIns="81638" rtlCol="0" anchor="ctr">
            <a:normAutofit/>
          </a:bodyPr>
          <a:lstStyle/>
          <a:p>
            <a:r>
              <a:rPr lang="en-US" altLang="ja-JP" dirty="0" smtClean="0"/>
              <a:t>Master Title</a:t>
            </a:r>
            <a:endParaRPr lang="en-US" dirty="0"/>
          </a:p>
        </p:txBody>
      </p:sp>
      <p:sp>
        <p:nvSpPr>
          <p:cNvPr id="3" name="テキスト プレースホルダー 2"/>
          <p:cNvSpPr>
            <a:spLocks noGrp="1"/>
          </p:cNvSpPr>
          <p:nvPr>
            <p:ph type="body" idx="1"/>
          </p:nvPr>
        </p:nvSpPr>
        <p:spPr>
          <a:xfrm>
            <a:off x="914321" y="1615108"/>
            <a:ext cx="16457772" cy="7776864"/>
          </a:xfrm>
          <a:prstGeom prst="rect">
            <a:avLst/>
          </a:prstGeom>
        </p:spPr>
        <p:txBody>
          <a:bodyPr vert="horz" lIns="163275" tIns="81638" rIns="163275" bIns="81638" rtlCol="0">
            <a:normAutofit/>
          </a:bodyPr>
          <a:lstStyle/>
          <a:p>
            <a:pPr lvl="0"/>
            <a:r>
              <a:rPr lang="en-US" altLang="ja-JP" dirty="0" smtClean="0"/>
              <a:t>Master Text</a:t>
            </a:r>
            <a:endParaRPr lang="ja-JP" altLang="en-US" dirty="0" smtClean="0"/>
          </a:p>
        </p:txBody>
      </p:sp>
    </p:spTree>
    <p:extLst>
      <p:ext uri="{BB962C8B-B14F-4D97-AF65-F5344CB8AC3E}">
        <p14:creationId xmlns:p14="http://schemas.microsoft.com/office/powerpoint/2010/main" val="3206437711"/>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74" r:id="rId3"/>
    <p:sldLayoutId id="2147483667" r:id="rId4"/>
  </p:sldLayoutIdLst>
  <p:timing>
    <p:tnLst>
      <p:par>
        <p:cTn id="1" dur="indefinite" restart="never" nodeType="tmRoot"/>
      </p:par>
    </p:tnLst>
  </p:timing>
  <p:hf hdr="0" ftr="0" dt="0"/>
  <p:txStyles>
    <p:titleStyle>
      <a:lvl1pPr algn="ctr" defTabSz="1632753" rtl="0" eaLnBrk="1" latinLnBrk="0" hangingPunct="1">
        <a:spcBef>
          <a:spcPct val="0"/>
        </a:spcBef>
        <a:buNone/>
        <a:defRPr sz="4400" kern="1200">
          <a:solidFill>
            <a:schemeClr val="bg1"/>
          </a:solidFill>
          <a:latin typeface="+mj-lt"/>
          <a:ea typeface="+mj-ea"/>
          <a:cs typeface="+mj-cs"/>
        </a:defRPr>
      </a:lvl1pPr>
    </p:titleStyle>
    <p:bodyStyle>
      <a:lvl1pPr marL="0" indent="0" algn="l" defTabSz="1632753" rtl="0" eaLnBrk="1" latinLnBrk="0" hangingPunct="1">
        <a:spcBef>
          <a:spcPct val="20000"/>
        </a:spcBef>
        <a:buFontTx/>
        <a:buNone/>
        <a:defRPr sz="3200" kern="1200" baseline="0">
          <a:solidFill>
            <a:schemeClr val="bg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bg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bg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4.xml"/><Relationship Id="rId4" Type="http://schemas.openxmlformats.org/officeDocument/2006/relationships/chart" Target="../charts/char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fontScale="90000"/>
          </a:bodyPr>
          <a:lstStyle/>
          <a:p>
            <a:r>
              <a:rPr lang="en-US" dirty="0" smtClean="0"/>
              <a:t>Regulus Template</a:t>
            </a:r>
            <a:endParaRPr lang="en-US" dirty="0"/>
          </a:p>
        </p:txBody>
      </p:sp>
      <p:sp>
        <p:nvSpPr>
          <p:cNvPr id="3" name="サブタイトル 2"/>
          <p:cNvSpPr>
            <a:spLocks noGrp="1"/>
          </p:cNvSpPr>
          <p:nvPr>
            <p:ph type="subTitle" idx="1"/>
          </p:nvPr>
        </p:nvSpPr>
        <p:spPr/>
        <p:txBody>
          <a:bodyPr>
            <a:normAutofit/>
          </a:bodyPr>
          <a:lstStyle/>
          <a:p>
            <a:r>
              <a:rPr lang="en-US" dirty="0"/>
              <a:t>Lorem ipsum dolor sit amet, consectetur adipisicing </a:t>
            </a:r>
            <a:r>
              <a:rPr lang="en-US" dirty="0" smtClean="0"/>
              <a:t>elit,</a:t>
            </a:r>
            <a:br>
              <a:rPr lang="en-US" dirty="0" smtClean="0"/>
            </a:br>
            <a:r>
              <a:rPr lang="en-US" dirty="0" smtClean="0"/>
              <a:t>sed do eiusmod tempor incididunt ut labore et dolore magna aliqua. </a:t>
            </a:r>
            <a:endParaRPr lang="en-US" dirty="0"/>
          </a:p>
        </p:txBody>
      </p:sp>
      <p:sp>
        <p:nvSpPr>
          <p:cNvPr id="4" name="テキスト プレースホルダー 3"/>
          <p:cNvSpPr>
            <a:spLocks noGrp="1"/>
          </p:cNvSpPr>
          <p:nvPr>
            <p:ph type="body" sz="quarter" idx="10"/>
          </p:nvPr>
        </p:nvSpPr>
        <p:spPr/>
        <p:txBody>
          <a:bodyPr/>
          <a:lstStyle/>
          <a:p>
            <a:r>
              <a:rPr lang="en-US" dirty="0" smtClean="0"/>
              <a:t>The Power of Powerpoint - Jun </a:t>
            </a:r>
            <a:r>
              <a:rPr lang="en-US" dirty="0" smtClean="0"/>
              <a:t>Akizaki</a:t>
            </a:r>
            <a:endParaRPr lang="en-US" dirty="0"/>
          </a:p>
        </p:txBody>
      </p:sp>
    </p:spTree>
    <p:extLst>
      <p:ext uri="{BB962C8B-B14F-4D97-AF65-F5344CB8AC3E}">
        <p14:creationId xmlns:p14="http://schemas.microsoft.com/office/powerpoint/2010/main" val="9253258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normAutofit fontScale="90000"/>
          </a:bodyPr>
          <a:lstStyle/>
          <a:p>
            <a:r>
              <a:rPr lang="en-US" dirty="0" smtClean="0"/>
              <a:t>Background</a:t>
            </a:r>
            <a:endParaRPr lang="en-US" dirty="0"/>
          </a:p>
        </p:txBody>
      </p:sp>
      <p:sp>
        <p:nvSpPr>
          <p:cNvPr id="7" name="スライド番号プレースホルダー 6"/>
          <p:cNvSpPr>
            <a:spLocks noGrp="1"/>
          </p:cNvSpPr>
          <p:nvPr>
            <p:ph type="sldNum" sz="quarter" idx="12"/>
          </p:nvPr>
        </p:nvSpPr>
        <p:spPr/>
        <p:txBody>
          <a:bodyPr/>
          <a:lstStyle/>
          <a:p>
            <a:r>
              <a:rPr lang="en-US" smtClean="0"/>
              <a:t>SLIDE </a:t>
            </a:r>
            <a:fld id="{D97FAD88-CD89-445B-80D2-D1F46C853675}" type="slidenum">
              <a:rPr lang="en-US" smtClean="0"/>
              <a:pPr/>
              <a:t>10</a:t>
            </a:fld>
            <a:endParaRPr lang="en-US" dirty="0"/>
          </a:p>
        </p:txBody>
      </p:sp>
      <p:sp>
        <p:nvSpPr>
          <p:cNvPr id="9" name="サブタイトル 8"/>
          <p:cNvSpPr>
            <a:spLocks noGrp="1"/>
          </p:cNvSpPr>
          <p:nvPr>
            <p:ph type="subTitle" idx="1"/>
          </p:nvPr>
        </p:nvSpPr>
        <p:spPr/>
        <p:txBody>
          <a:bodyPr>
            <a:normAutofit lnSpcReduction="10000"/>
          </a:bodyPr>
          <a:lstStyle/>
          <a:p>
            <a:r>
              <a:rPr lang="en-US" dirty="0"/>
              <a:t>Lorem ipsum dolor sit amet</a:t>
            </a:r>
          </a:p>
          <a:p>
            <a:endParaRPr lang="en-US" dirty="0"/>
          </a:p>
        </p:txBody>
      </p:sp>
      <p:sp>
        <p:nvSpPr>
          <p:cNvPr id="10" name="テキスト プレースホルダー 9"/>
          <p:cNvSpPr>
            <a:spLocks noGrp="1"/>
          </p:cNvSpPr>
          <p:nvPr>
            <p:ph type="body" sz="quarter" idx="10"/>
          </p:nvPr>
        </p:nvSpPr>
        <p:spPr/>
        <p:txBody>
          <a:bodyPr/>
          <a:lstStyle/>
          <a:p>
            <a:r>
              <a:rPr lang="en-US" dirty="0" smtClean="0"/>
              <a:t>High Level Technology</a:t>
            </a:r>
            <a:endParaRPr lang="en-US" dirty="0"/>
          </a:p>
        </p:txBody>
      </p:sp>
      <p:sp>
        <p:nvSpPr>
          <p:cNvPr id="11" name="テキスト プレースホルダー 10"/>
          <p:cNvSpPr>
            <a:spLocks noGrp="1"/>
          </p:cNvSpPr>
          <p:nvPr>
            <p:ph type="body" sz="quarter" idx="20"/>
          </p:nvPr>
        </p:nvSpPr>
        <p:spPr/>
        <p:txBody>
          <a:bodyPr/>
          <a:lstStyle/>
          <a:p>
            <a:r>
              <a:rPr lang="en-US" dirty="0"/>
              <a:t>At vero eos et accusamus et iusto odio dignissimos ducimus, qui blanditiis praesentium voluptatum deleniti atque corrupti, quos dolores et quas molestias excepturi sint, obcaecati cupiditate non provident, similique sunt in culpa, qui officia deserunt mollitia animi, id est laborum et dolorum </a:t>
            </a:r>
            <a:r>
              <a:rPr lang="en-US" dirty="0" smtClean="0"/>
              <a:t>fuga.</a:t>
            </a:r>
          </a:p>
          <a:p>
            <a:r>
              <a:rPr lang="en-US" dirty="0" smtClean="0"/>
              <a:t>Et </a:t>
            </a:r>
            <a:r>
              <a:rPr lang="en-US" dirty="0"/>
              <a:t>harum quidem rerum facilis est et expedita distinctio. Nam libero tempore, cum soluta nobis est eligendi optio, cumque nihil impedit, quo minus id, quod maxime placeat, facere possimus, omnis voluptas assumenda est, omnis dolor </a:t>
            </a:r>
            <a:r>
              <a:rPr lang="en-US" dirty="0" smtClean="0"/>
              <a:t>repellendus.</a:t>
            </a:r>
          </a:p>
          <a:p>
            <a:r>
              <a:rPr lang="en-US" dirty="0" smtClean="0"/>
              <a:t>Temporibus </a:t>
            </a:r>
            <a:r>
              <a:rPr lang="en-US" dirty="0"/>
              <a:t>autem quibusdam et aut officiis debitis aut rerum necessitatibus saepe eveniet, ut et voluptates repudiandae sint et molestiae non </a:t>
            </a:r>
            <a:r>
              <a:rPr lang="en-US" dirty="0" smtClean="0"/>
              <a:t>recusandae.</a:t>
            </a:r>
            <a:endParaRPr lang="en-US" dirty="0"/>
          </a:p>
        </p:txBody>
      </p:sp>
    </p:spTree>
    <p:extLst>
      <p:ext uri="{BB962C8B-B14F-4D97-AF65-F5344CB8AC3E}">
        <p14:creationId xmlns:p14="http://schemas.microsoft.com/office/powerpoint/2010/main" val="7318031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normAutofit fontScale="90000"/>
          </a:bodyPr>
          <a:lstStyle/>
          <a:p>
            <a:r>
              <a:rPr lang="en-US" dirty="0" smtClean="0"/>
              <a:t>Key Numbers</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11</a:t>
            </a:fld>
            <a:endParaRPr lang="en-US" dirty="0"/>
          </a:p>
        </p:txBody>
      </p:sp>
      <p:sp>
        <p:nvSpPr>
          <p:cNvPr id="10" name="サブタイトル 9"/>
          <p:cNvSpPr>
            <a:spLocks noGrp="1"/>
          </p:cNvSpPr>
          <p:nvPr>
            <p:ph type="subTitle" idx="1"/>
          </p:nvPr>
        </p:nvSpPr>
        <p:spPr/>
        <p:txBody>
          <a:bodyPr>
            <a:normAutofit lnSpcReduction="10000"/>
          </a:bodyPr>
          <a:lstStyle/>
          <a:p>
            <a:r>
              <a:rPr lang="en-US" dirty="0"/>
              <a:t>Lorem ipsum dolor sit </a:t>
            </a:r>
            <a:r>
              <a:rPr lang="en-US" dirty="0" smtClean="0"/>
              <a:t>amet</a:t>
            </a:r>
            <a:endParaRPr lang="en-US" dirty="0"/>
          </a:p>
        </p:txBody>
      </p:sp>
      <p:sp>
        <p:nvSpPr>
          <p:cNvPr id="12" name="テキスト プレースホルダー 11"/>
          <p:cNvSpPr>
            <a:spLocks noGrp="1"/>
          </p:cNvSpPr>
          <p:nvPr>
            <p:ph type="body" sz="quarter" idx="20"/>
          </p:nvPr>
        </p:nvSpPr>
        <p:spPr/>
        <p:txBody>
          <a:bodyPr/>
          <a:lstStyle/>
          <a:p>
            <a:r>
              <a:rPr lang="en-US" dirty="0"/>
              <a:t>Lorem ipsum dolor sit amet, consectetur adipisicing elit, sed do eiusmod tempor incididunt ut labore et dolore magna aliqua. </a:t>
            </a:r>
          </a:p>
        </p:txBody>
      </p:sp>
      <p:sp>
        <p:nvSpPr>
          <p:cNvPr id="13" name="テキスト プレースホルダー 12"/>
          <p:cNvSpPr>
            <a:spLocks noGrp="1"/>
          </p:cNvSpPr>
          <p:nvPr>
            <p:ph type="body" sz="quarter" idx="21"/>
          </p:nvPr>
        </p:nvSpPr>
        <p:spPr/>
        <p:txBody>
          <a:bodyPr>
            <a:normAutofit/>
          </a:bodyPr>
          <a:lstStyle/>
          <a:p>
            <a:r>
              <a:rPr lang="en-US" dirty="0"/>
              <a:t>Sed ut perspiciatis, unde omnis iste natus error sit voluptatem accusantium doloremque laudantium, totam rem aperiam eaque </a:t>
            </a:r>
            <a:r>
              <a:rPr lang="en-US" dirty="0" smtClean="0"/>
              <a:t>ipsa</a:t>
            </a:r>
            <a:endParaRPr lang="en-US" dirty="0"/>
          </a:p>
        </p:txBody>
      </p:sp>
      <p:sp>
        <p:nvSpPr>
          <p:cNvPr id="11" name="テキスト プレースホルダー 10"/>
          <p:cNvSpPr>
            <a:spLocks noGrp="1"/>
          </p:cNvSpPr>
          <p:nvPr>
            <p:ph type="body" sz="quarter" idx="10"/>
          </p:nvPr>
        </p:nvSpPr>
        <p:spPr/>
        <p:txBody>
          <a:bodyPr/>
          <a:lstStyle/>
          <a:p>
            <a:r>
              <a:rPr lang="en-US" dirty="0" smtClean="0"/>
              <a:t>75 million</a:t>
            </a:r>
            <a:endParaRPr lang="en-US" dirty="0"/>
          </a:p>
        </p:txBody>
      </p:sp>
      <p:sp>
        <p:nvSpPr>
          <p:cNvPr id="14" name="テキスト プレースホルダー 13"/>
          <p:cNvSpPr>
            <a:spLocks noGrp="1"/>
          </p:cNvSpPr>
          <p:nvPr>
            <p:ph type="body" sz="quarter" idx="22"/>
          </p:nvPr>
        </p:nvSpPr>
        <p:spPr/>
        <p:txBody>
          <a:bodyPr/>
          <a:lstStyle/>
          <a:p>
            <a:r>
              <a:rPr lang="en-US" dirty="0" smtClean="0"/>
              <a:t>89 light years</a:t>
            </a:r>
            <a:endParaRPr lang="en-US" dirty="0"/>
          </a:p>
        </p:txBody>
      </p:sp>
      <p:sp>
        <p:nvSpPr>
          <p:cNvPr id="15" name="テキスト プレースホルダー 14"/>
          <p:cNvSpPr>
            <a:spLocks noGrp="1"/>
          </p:cNvSpPr>
          <p:nvPr>
            <p:ph type="body" sz="quarter" idx="23"/>
          </p:nvPr>
        </p:nvSpPr>
        <p:spPr/>
        <p:txBody>
          <a:bodyPr/>
          <a:lstStyle/>
          <a:p>
            <a:r>
              <a:rPr lang="en-US" dirty="0"/>
              <a:t>Lorem ipsum dolor sit amet, consectetur adipisicing elit, sed do eiusmod tempor incididunt ut labore et dolore magna aliqua. </a:t>
            </a:r>
          </a:p>
        </p:txBody>
      </p:sp>
      <p:sp>
        <p:nvSpPr>
          <p:cNvPr id="16" name="テキスト プレースホルダー 15"/>
          <p:cNvSpPr>
            <a:spLocks noGrp="1"/>
          </p:cNvSpPr>
          <p:nvPr>
            <p:ph type="body" sz="quarter" idx="24"/>
          </p:nvPr>
        </p:nvSpPr>
        <p:spPr/>
        <p:txBody>
          <a:bodyPr/>
          <a:lstStyle/>
          <a:p>
            <a:r>
              <a:rPr lang="en-US" dirty="0" smtClean="0"/>
              <a:t>1 person</a:t>
            </a:r>
            <a:endParaRPr lang="en-US" dirty="0"/>
          </a:p>
        </p:txBody>
      </p:sp>
    </p:spTree>
    <p:extLst>
      <p:ext uri="{BB962C8B-B14F-4D97-AF65-F5344CB8AC3E}">
        <p14:creationId xmlns:p14="http://schemas.microsoft.com/office/powerpoint/2010/main" val="42639223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normAutofit fontScale="90000"/>
          </a:bodyPr>
          <a:lstStyle/>
          <a:p>
            <a:r>
              <a:rPr lang="en-US" dirty="0" smtClean="0"/>
              <a:t>4 Impressive Pillars</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12</a:t>
            </a:fld>
            <a:endParaRPr lang="en-US" dirty="0"/>
          </a:p>
        </p:txBody>
      </p:sp>
      <p:sp>
        <p:nvSpPr>
          <p:cNvPr id="12" name="サブタイトル 11"/>
          <p:cNvSpPr>
            <a:spLocks noGrp="1"/>
          </p:cNvSpPr>
          <p:nvPr>
            <p:ph type="subTitle" idx="1"/>
          </p:nvPr>
        </p:nvSpPr>
        <p:spPr/>
        <p:txBody>
          <a:bodyPr>
            <a:normAutofit lnSpcReduction="10000"/>
          </a:bodyPr>
          <a:lstStyle/>
          <a:p>
            <a:r>
              <a:rPr lang="en-US" dirty="0"/>
              <a:t>Lorem ipsum dolor sit </a:t>
            </a:r>
            <a:r>
              <a:rPr lang="en-US" dirty="0" smtClean="0"/>
              <a:t>amet</a:t>
            </a:r>
            <a:endParaRPr lang="en-US" dirty="0"/>
          </a:p>
        </p:txBody>
      </p:sp>
      <p:sp>
        <p:nvSpPr>
          <p:cNvPr id="14" name="テキスト プレースホルダー 13"/>
          <p:cNvSpPr>
            <a:spLocks noGrp="1"/>
          </p:cNvSpPr>
          <p:nvPr>
            <p:ph type="body" sz="quarter" idx="20"/>
          </p:nvPr>
        </p:nvSpPr>
        <p:spPr/>
        <p:txBody>
          <a:bodyPr>
            <a:normAutofit/>
          </a:bodyPr>
          <a:lstStyle/>
          <a:p>
            <a:r>
              <a:rPr lang="en-US" dirty="0"/>
              <a:t>Lorem ipsum dolor sit amet, consectetur adipisicing </a:t>
            </a:r>
            <a:r>
              <a:rPr lang="en-US" dirty="0" smtClean="0"/>
              <a:t>elit,</a:t>
            </a:r>
            <a:br>
              <a:rPr lang="en-US" dirty="0" smtClean="0"/>
            </a:br>
            <a:r>
              <a:rPr lang="en-US" dirty="0" smtClean="0"/>
              <a:t>sed </a:t>
            </a:r>
            <a:r>
              <a:rPr lang="en-US" dirty="0"/>
              <a:t>do eiusmod tempor incididunt ut labore et dolore magna aliqua.</a:t>
            </a:r>
          </a:p>
        </p:txBody>
      </p:sp>
      <p:sp>
        <p:nvSpPr>
          <p:cNvPr id="13" name="テキスト プレースホルダー 12"/>
          <p:cNvSpPr>
            <a:spLocks noGrp="1"/>
          </p:cNvSpPr>
          <p:nvPr>
            <p:ph type="body" sz="quarter" idx="10"/>
          </p:nvPr>
        </p:nvSpPr>
        <p:spPr/>
        <p:txBody>
          <a:bodyPr/>
          <a:lstStyle/>
          <a:p>
            <a:r>
              <a:rPr lang="en-US" dirty="0"/>
              <a:t>Community</a:t>
            </a:r>
          </a:p>
        </p:txBody>
      </p:sp>
      <p:sp>
        <p:nvSpPr>
          <p:cNvPr id="15" name="テキスト プレースホルダー 14"/>
          <p:cNvSpPr>
            <a:spLocks noGrp="1"/>
          </p:cNvSpPr>
          <p:nvPr>
            <p:ph type="body" sz="quarter" idx="21"/>
          </p:nvPr>
        </p:nvSpPr>
        <p:spPr/>
        <p:txBody>
          <a:bodyPr anchor="ctr"/>
          <a:lstStyle/>
          <a:p>
            <a:r>
              <a:rPr lang="en-US" dirty="0"/>
              <a:t>Sed ut perspiciatis, unde omnis iste natus error sit voluptatem accusantium doloremque laudantium</a:t>
            </a:r>
          </a:p>
        </p:txBody>
      </p:sp>
      <p:sp>
        <p:nvSpPr>
          <p:cNvPr id="16" name="テキスト プレースホルダー 15"/>
          <p:cNvSpPr>
            <a:spLocks noGrp="1"/>
          </p:cNvSpPr>
          <p:nvPr>
            <p:ph type="body" sz="quarter" idx="22"/>
          </p:nvPr>
        </p:nvSpPr>
        <p:spPr/>
        <p:txBody>
          <a:bodyPr/>
          <a:lstStyle/>
          <a:p>
            <a:r>
              <a:rPr lang="en-US" dirty="0"/>
              <a:t>At vero eos et accusamus et iusto odio dignissimos ducimus, qui blanditiis praesentium voluptatum deleniti atque corrupti</a:t>
            </a:r>
          </a:p>
        </p:txBody>
      </p:sp>
      <p:sp>
        <p:nvSpPr>
          <p:cNvPr id="17" name="テキスト プレースホルダー 16"/>
          <p:cNvSpPr>
            <a:spLocks noGrp="1"/>
          </p:cNvSpPr>
          <p:nvPr>
            <p:ph type="body" sz="quarter" idx="23"/>
          </p:nvPr>
        </p:nvSpPr>
        <p:spPr/>
        <p:txBody>
          <a:bodyPr anchor="ctr"/>
          <a:lstStyle/>
          <a:p>
            <a:r>
              <a:rPr lang="en-US" dirty="0"/>
              <a:t>Lorem ipsum dolor sit amet, consectetur adipisicing elit,</a:t>
            </a:r>
            <a:br>
              <a:rPr lang="en-US" dirty="0"/>
            </a:br>
            <a:r>
              <a:rPr lang="en-US" dirty="0"/>
              <a:t>sed do eiusmod tempor incididunt ut labore et dolore magna aliqua</a:t>
            </a:r>
            <a:r>
              <a:rPr lang="en-US" dirty="0" smtClean="0"/>
              <a:t>.</a:t>
            </a:r>
            <a:endParaRPr lang="en-US" dirty="0"/>
          </a:p>
        </p:txBody>
      </p:sp>
      <p:sp>
        <p:nvSpPr>
          <p:cNvPr id="18" name="テキスト プレースホルダー 17"/>
          <p:cNvSpPr>
            <a:spLocks noGrp="1"/>
          </p:cNvSpPr>
          <p:nvPr>
            <p:ph type="body" sz="quarter" idx="24"/>
          </p:nvPr>
        </p:nvSpPr>
        <p:spPr/>
        <p:txBody>
          <a:bodyPr/>
          <a:lstStyle/>
          <a:p>
            <a:r>
              <a:rPr lang="en-US" dirty="0" smtClean="0"/>
              <a:t>Comprehension</a:t>
            </a:r>
            <a:endParaRPr lang="en-US" dirty="0"/>
          </a:p>
        </p:txBody>
      </p:sp>
      <p:sp>
        <p:nvSpPr>
          <p:cNvPr id="19" name="テキスト プレースホルダー 18"/>
          <p:cNvSpPr>
            <a:spLocks noGrp="1"/>
          </p:cNvSpPr>
          <p:nvPr>
            <p:ph type="body" sz="quarter" idx="25"/>
          </p:nvPr>
        </p:nvSpPr>
        <p:spPr/>
        <p:txBody>
          <a:bodyPr/>
          <a:lstStyle/>
          <a:p>
            <a:r>
              <a:rPr lang="en-US" dirty="0" smtClean="0"/>
              <a:t>Customer</a:t>
            </a:r>
            <a:endParaRPr lang="en-US" dirty="0"/>
          </a:p>
        </p:txBody>
      </p:sp>
      <p:sp>
        <p:nvSpPr>
          <p:cNvPr id="20" name="テキスト プレースホルダー 19"/>
          <p:cNvSpPr>
            <a:spLocks noGrp="1"/>
          </p:cNvSpPr>
          <p:nvPr>
            <p:ph type="body" sz="quarter" idx="26"/>
          </p:nvPr>
        </p:nvSpPr>
        <p:spPr/>
        <p:txBody>
          <a:bodyPr/>
          <a:lstStyle/>
          <a:p>
            <a:r>
              <a:rPr lang="en-US" dirty="0" smtClean="0"/>
              <a:t>Cooperation</a:t>
            </a:r>
            <a:endParaRPr lang="en-US" dirty="0"/>
          </a:p>
        </p:txBody>
      </p:sp>
    </p:spTree>
    <p:extLst>
      <p:ext uri="{BB962C8B-B14F-4D97-AF65-F5344CB8AC3E}">
        <p14:creationId xmlns:p14="http://schemas.microsoft.com/office/powerpoint/2010/main" val="32227104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normAutofit fontScale="90000"/>
          </a:bodyPr>
          <a:lstStyle/>
          <a:p>
            <a:r>
              <a:rPr lang="en-US" dirty="0" smtClean="0"/>
              <a:t>Purpose and Goal</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13</a:t>
            </a:fld>
            <a:endParaRPr lang="en-US" dirty="0"/>
          </a:p>
        </p:txBody>
      </p:sp>
      <p:sp>
        <p:nvSpPr>
          <p:cNvPr id="15" name="テキスト プレースホルダー 14"/>
          <p:cNvSpPr>
            <a:spLocks noGrp="1"/>
          </p:cNvSpPr>
          <p:nvPr>
            <p:ph type="body" sz="quarter" idx="10"/>
          </p:nvPr>
        </p:nvSpPr>
        <p:spPr/>
        <p:txBody>
          <a:bodyPr/>
          <a:lstStyle/>
          <a:p>
            <a:r>
              <a:rPr lang="en-US" dirty="0" smtClean="0"/>
              <a:t>Purpose</a:t>
            </a:r>
            <a:endParaRPr lang="en-US" dirty="0"/>
          </a:p>
        </p:txBody>
      </p:sp>
      <p:sp>
        <p:nvSpPr>
          <p:cNvPr id="17" name="テキスト プレースホルダー 16"/>
          <p:cNvSpPr>
            <a:spLocks noGrp="1"/>
          </p:cNvSpPr>
          <p:nvPr>
            <p:ph type="body" sz="quarter" idx="20"/>
          </p:nvPr>
        </p:nvSpPr>
        <p:spPr/>
        <p:txBody>
          <a:bodyPr>
            <a:normAutofit/>
          </a:bodyPr>
          <a:lstStyle/>
          <a:p>
            <a:r>
              <a:rPr lang="en-US" dirty="0"/>
              <a:t>Lorem ipsum dolor sit amet, consectetur adipisicing elit, sed do eiusmod tempor incididunt ut labore et dolore magna aliqua. Ut enim ad minim veniam, quis nostrud exercitation ullamco laboris nisi ut aliquip ex ea commodo consequat.</a:t>
            </a:r>
          </a:p>
        </p:txBody>
      </p:sp>
      <p:sp>
        <p:nvSpPr>
          <p:cNvPr id="14" name="サブタイトル 13"/>
          <p:cNvSpPr>
            <a:spLocks noGrp="1"/>
          </p:cNvSpPr>
          <p:nvPr>
            <p:ph type="subTitle" idx="1"/>
          </p:nvPr>
        </p:nvSpPr>
        <p:spPr/>
        <p:txBody>
          <a:bodyPr>
            <a:normAutofit lnSpcReduction="10000"/>
          </a:bodyPr>
          <a:lstStyle/>
          <a:p>
            <a:r>
              <a:rPr lang="en-US" dirty="0"/>
              <a:t>Lorem ipsum dolor sit amet</a:t>
            </a:r>
          </a:p>
          <a:p>
            <a:endParaRPr lang="en-US" dirty="0"/>
          </a:p>
        </p:txBody>
      </p:sp>
      <p:sp>
        <p:nvSpPr>
          <p:cNvPr id="19" name="テキスト プレースホルダー 18"/>
          <p:cNvSpPr>
            <a:spLocks noGrp="1"/>
          </p:cNvSpPr>
          <p:nvPr>
            <p:ph type="body" sz="quarter" idx="22"/>
          </p:nvPr>
        </p:nvSpPr>
        <p:spPr/>
        <p:txBody>
          <a:bodyPr/>
          <a:lstStyle/>
          <a:p>
            <a:r>
              <a:rPr lang="en-US" dirty="0" smtClean="0"/>
              <a:t>Goal</a:t>
            </a:r>
            <a:endParaRPr lang="en-US" dirty="0"/>
          </a:p>
        </p:txBody>
      </p:sp>
      <p:sp>
        <p:nvSpPr>
          <p:cNvPr id="20" name="テキスト プレースホルダー 19"/>
          <p:cNvSpPr>
            <a:spLocks noGrp="1"/>
          </p:cNvSpPr>
          <p:nvPr>
            <p:ph type="body" sz="quarter" idx="23"/>
          </p:nvPr>
        </p:nvSpPr>
        <p:spPr/>
        <p:txBody>
          <a:bodyPr/>
          <a:lstStyle/>
          <a:p>
            <a:r>
              <a:rPr lang="en-US" dirty="0"/>
              <a:t>At vero eos et accusamus et iusto odio dignissimos ducimus, qui blanditiis praesentium voluptatum deleniti atque corrupti, quos dolores et quas molestias excepturi sint, obcaecati cupiditate non </a:t>
            </a:r>
            <a:r>
              <a:rPr lang="en-US" dirty="0" smtClean="0"/>
              <a:t>provident.</a:t>
            </a:r>
            <a:endParaRPr lang="en-US" dirty="0"/>
          </a:p>
        </p:txBody>
      </p:sp>
      <p:sp>
        <p:nvSpPr>
          <p:cNvPr id="2" name="図プレースホルダー 1"/>
          <p:cNvSpPr>
            <a:spLocks noGrp="1"/>
          </p:cNvSpPr>
          <p:nvPr>
            <p:ph type="pic" sz="quarter" idx="13"/>
          </p:nvPr>
        </p:nvSpPr>
        <p:spPr/>
      </p:sp>
      <p:sp>
        <p:nvSpPr>
          <p:cNvPr id="4" name="図プレースホルダー 3"/>
          <p:cNvSpPr>
            <a:spLocks noGrp="1"/>
          </p:cNvSpPr>
          <p:nvPr>
            <p:ph type="pic" sz="quarter" idx="21"/>
          </p:nvPr>
        </p:nvSpPr>
        <p:spPr/>
      </p:sp>
    </p:spTree>
    <p:extLst>
      <p:ext uri="{BB962C8B-B14F-4D97-AF65-F5344CB8AC3E}">
        <p14:creationId xmlns:p14="http://schemas.microsoft.com/office/powerpoint/2010/main" val="24511444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ctrTitle"/>
          </p:nvPr>
        </p:nvSpPr>
        <p:spPr/>
        <p:txBody>
          <a:bodyPr/>
          <a:lstStyle/>
          <a:p>
            <a:r>
              <a:rPr lang="en-US" dirty="0"/>
              <a:t>Success is a journey, not a </a:t>
            </a:r>
            <a:r>
              <a:rPr lang="en-US" dirty="0" smtClean="0"/>
              <a:t>destination.</a:t>
            </a:r>
            <a:br>
              <a:rPr lang="en-US" dirty="0" smtClean="0"/>
            </a:br>
            <a:r>
              <a:rPr lang="en-US" dirty="0" smtClean="0"/>
              <a:t>The </a:t>
            </a:r>
            <a:r>
              <a:rPr lang="en-US" dirty="0"/>
              <a:t>doing is often more important than the outcome.</a:t>
            </a:r>
          </a:p>
        </p:txBody>
      </p:sp>
      <p:sp>
        <p:nvSpPr>
          <p:cNvPr id="14" name="サブタイトル 13"/>
          <p:cNvSpPr>
            <a:spLocks noGrp="1"/>
          </p:cNvSpPr>
          <p:nvPr>
            <p:ph type="subTitle" idx="1"/>
          </p:nvPr>
        </p:nvSpPr>
        <p:spPr/>
        <p:txBody>
          <a:bodyPr/>
          <a:lstStyle/>
          <a:p>
            <a:r>
              <a:rPr lang="en-US" dirty="0" smtClean="0"/>
              <a:t>by </a:t>
            </a:r>
            <a:r>
              <a:rPr lang="en-US" dirty="0"/>
              <a:t>Arthur Ashe</a:t>
            </a:r>
          </a:p>
        </p:txBody>
      </p:sp>
    </p:spTree>
    <p:extLst>
      <p:ext uri="{BB962C8B-B14F-4D97-AF65-F5344CB8AC3E}">
        <p14:creationId xmlns:p14="http://schemas.microsoft.com/office/powerpoint/2010/main" val="34558194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0"/>
          </p:nvPr>
        </p:nvSpPr>
        <p:spPr/>
        <p:txBody>
          <a:bodyPr/>
          <a:lstStyle/>
          <a:p>
            <a:r>
              <a:rPr lang="en-US" dirty="0" smtClean="0"/>
              <a:t>03</a:t>
            </a:r>
            <a:endParaRPr lang="en-US" dirty="0"/>
          </a:p>
        </p:txBody>
      </p:sp>
      <p:sp>
        <p:nvSpPr>
          <p:cNvPr id="6" name="タイトル 5"/>
          <p:cNvSpPr>
            <a:spLocks noGrp="1"/>
          </p:cNvSpPr>
          <p:nvPr>
            <p:ph type="ctrTitle"/>
          </p:nvPr>
        </p:nvSpPr>
        <p:spPr/>
        <p:txBody>
          <a:bodyPr>
            <a:normAutofit fontScale="90000"/>
          </a:bodyPr>
          <a:lstStyle/>
          <a:p>
            <a:r>
              <a:rPr lang="en-US" dirty="0" smtClean="0"/>
              <a:t>Marketing Research</a:t>
            </a:r>
            <a:endParaRPr lang="en-US" dirty="0"/>
          </a:p>
        </p:txBody>
      </p:sp>
      <p:sp>
        <p:nvSpPr>
          <p:cNvPr id="7" name="サブタイトル 6"/>
          <p:cNvSpPr>
            <a:spLocks noGrp="1"/>
          </p:cNvSpPr>
          <p:nvPr>
            <p:ph type="subTitle" idx="1"/>
          </p:nvPr>
        </p:nvSpPr>
        <p:spPr/>
        <p:txBody>
          <a:bodyPr/>
          <a:lstStyle/>
          <a:p>
            <a:r>
              <a:rPr lang="en-US" dirty="0"/>
              <a:t>Lorem ipsum dolor sit amet, consectetur adipisicing elit, sed do eiusmod tempor incididunt ut labore et dolore magna aliqua. </a:t>
            </a:r>
          </a:p>
        </p:txBody>
      </p:sp>
    </p:spTree>
    <p:extLst>
      <p:ext uri="{BB962C8B-B14F-4D97-AF65-F5344CB8AC3E}">
        <p14:creationId xmlns:p14="http://schemas.microsoft.com/office/powerpoint/2010/main" val="41841521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タイトル 31"/>
          <p:cNvSpPr>
            <a:spLocks noGrp="1"/>
          </p:cNvSpPr>
          <p:nvPr>
            <p:ph type="title"/>
          </p:nvPr>
        </p:nvSpPr>
        <p:spPr/>
        <p:txBody>
          <a:bodyPr>
            <a:normAutofit fontScale="90000"/>
          </a:bodyPr>
          <a:lstStyle/>
          <a:p>
            <a:r>
              <a:rPr lang="en-US" dirty="0" smtClean="0"/>
              <a:t>Positive or Negative?</a:t>
            </a:r>
            <a:endParaRPr lang="en-US" dirty="0"/>
          </a:p>
        </p:txBody>
      </p:sp>
      <p:sp>
        <p:nvSpPr>
          <p:cNvPr id="42" name="スライド番号プレースホルダー 41"/>
          <p:cNvSpPr>
            <a:spLocks noGrp="1"/>
          </p:cNvSpPr>
          <p:nvPr>
            <p:ph type="sldNum" sz="quarter" idx="12"/>
          </p:nvPr>
        </p:nvSpPr>
        <p:spPr/>
        <p:txBody>
          <a:bodyPr/>
          <a:lstStyle/>
          <a:p>
            <a:r>
              <a:rPr lang="en-US" smtClean="0"/>
              <a:t>SLIDE </a:t>
            </a:r>
            <a:fld id="{D97FAD88-CD89-445B-80D2-D1F46C853675}" type="slidenum">
              <a:rPr lang="en-US" smtClean="0"/>
              <a:pPr/>
              <a:t>16</a:t>
            </a:fld>
            <a:endParaRPr lang="en-US" dirty="0"/>
          </a:p>
        </p:txBody>
      </p:sp>
      <p:sp>
        <p:nvSpPr>
          <p:cNvPr id="33" name="サブタイトル 32"/>
          <p:cNvSpPr>
            <a:spLocks noGrp="1"/>
          </p:cNvSpPr>
          <p:nvPr>
            <p:ph type="subTitle" idx="1"/>
          </p:nvPr>
        </p:nvSpPr>
        <p:spPr/>
        <p:txBody>
          <a:bodyPr>
            <a:normAutofit lnSpcReduction="10000"/>
          </a:bodyPr>
          <a:lstStyle/>
          <a:p>
            <a:r>
              <a:rPr lang="en-US" dirty="0"/>
              <a:t>Lorem ipsum dolor sit </a:t>
            </a:r>
            <a:r>
              <a:rPr lang="en-US" dirty="0" smtClean="0"/>
              <a:t>amet</a:t>
            </a:r>
            <a:endParaRPr lang="en-US" dirty="0"/>
          </a:p>
        </p:txBody>
      </p:sp>
      <p:graphicFrame>
        <p:nvGraphicFramePr>
          <p:cNvPr id="47" name="グラフ プレースホルダー 30"/>
          <p:cNvGraphicFramePr>
            <a:graphicFrameLocks noGrp="1"/>
          </p:cNvGraphicFramePr>
          <p:nvPr>
            <p:ph type="chart" sz="quarter" idx="13"/>
            <p:extLst>
              <p:ext uri="{D42A27DB-BD31-4B8C-83A1-F6EECF244321}">
                <p14:modId xmlns:p14="http://schemas.microsoft.com/office/powerpoint/2010/main" val="1163778540"/>
              </p:ext>
            </p:extLst>
          </p:nvPr>
        </p:nvGraphicFramePr>
        <p:xfrm>
          <a:off x="3238500" y="2335213"/>
          <a:ext cx="3671888" cy="3671887"/>
        </p:xfrm>
        <a:graphic>
          <a:graphicData uri="http://schemas.openxmlformats.org/drawingml/2006/chart">
            <c:chart xmlns:c="http://schemas.openxmlformats.org/drawingml/2006/chart" xmlns:r="http://schemas.openxmlformats.org/officeDocument/2006/relationships" r:id="rId2"/>
          </a:graphicData>
        </a:graphic>
      </p:graphicFrame>
      <p:sp>
        <p:nvSpPr>
          <p:cNvPr id="48" name="テキスト プレースホルダー 33"/>
          <p:cNvSpPr>
            <a:spLocks noGrp="1"/>
          </p:cNvSpPr>
          <p:nvPr>
            <p:ph type="body" sz="quarter" idx="21"/>
          </p:nvPr>
        </p:nvSpPr>
        <p:spPr/>
        <p:txBody>
          <a:bodyPr/>
          <a:lstStyle/>
          <a:p>
            <a:r>
              <a:rPr lang="en-US" dirty="0"/>
              <a:t>Lorem ipsum dolor sit amet, consectetur adipisicing elit, sed do eiusmod tempor incididunt ut labore et dolore magna aliqua. Ut enim ad minim </a:t>
            </a:r>
            <a:r>
              <a:rPr lang="en-US" dirty="0" smtClean="0"/>
              <a:t>veniam.</a:t>
            </a:r>
            <a:endParaRPr lang="en-US" dirty="0"/>
          </a:p>
        </p:txBody>
      </p:sp>
      <p:sp>
        <p:nvSpPr>
          <p:cNvPr id="46" name="テキスト プレースホルダー 33"/>
          <p:cNvSpPr>
            <a:spLocks noGrp="1"/>
          </p:cNvSpPr>
          <p:nvPr>
            <p:ph type="body" sz="quarter" idx="22"/>
          </p:nvPr>
        </p:nvSpPr>
        <p:spPr/>
        <p:txBody>
          <a:bodyPr/>
          <a:lstStyle/>
          <a:p>
            <a:r>
              <a:rPr lang="en-US" dirty="0" smtClean="0"/>
              <a:t>Paris</a:t>
            </a:r>
            <a:endParaRPr lang="en-US" dirty="0"/>
          </a:p>
        </p:txBody>
      </p:sp>
      <p:graphicFrame>
        <p:nvGraphicFramePr>
          <p:cNvPr id="31" name="グラフ プレースホルダー 30"/>
          <p:cNvGraphicFramePr>
            <a:graphicFrameLocks noGrp="1"/>
          </p:cNvGraphicFramePr>
          <p:nvPr>
            <p:ph type="chart" sz="quarter" idx="23"/>
            <p:extLst>
              <p:ext uri="{D42A27DB-BD31-4B8C-83A1-F6EECF244321}">
                <p14:modId xmlns:p14="http://schemas.microsoft.com/office/powerpoint/2010/main" val="4210806637"/>
              </p:ext>
            </p:extLst>
          </p:nvPr>
        </p:nvGraphicFramePr>
        <p:xfrm>
          <a:off x="7675563" y="2319338"/>
          <a:ext cx="3671887" cy="3671887"/>
        </p:xfrm>
        <a:graphic>
          <a:graphicData uri="http://schemas.openxmlformats.org/drawingml/2006/chart">
            <c:chart xmlns:c="http://schemas.openxmlformats.org/drawingml/2006/chart" xmlns:r="http://schemas.openxmlformats.org/officeDocument/2006/relationships" r:id="rId3"/>
          </a:graphicData>
        </a:graphic>
      </p:graphicFrame>
      <p:sp>
        <p:nvSpPr>
          <p:cNvPr id="34" name="テキスト プレースホルダー 33"/>
          <p:cNvSpPr>
            <a:spLocks noGrp="1"/>
          </p:cNvSpPr>
          <p:nvPr>
            <p:ph type="body" sz="quarter" idx="24"/>
          </p:nvPr>
        </p:nvSpPr>
        <p:spPr/>
        <p:txBody>
          <a:bodyPr>
            <a:normAutofit/>
          </a:bodyPr>
          <a:lstStyle/>
          <a:p>
            <a:r>
              <a:rPr lang="en-US" dirty="0"/>
              <a:t>Sed ut perspiciatis, unde omnis iste natus error sit voluptatem accusantium doloremque laudantium, totam rem aperiam eaque </a:t>
            </a:r>
            <a:r>
              <a:rPr lang="en-US" dirty="0" smtClean="0"/>
              <a:t>ipsa.</a:t>
            </a:r>
            <a:endParaRPr lang="en-US" dirty="0"/>
          </a:p>
        </p:txBody>
      </p:sp>
      <p:sp>
        <p:nvSpPr>
          <p:cNvPr id="35" name="テキスト プレースホルダー 34"/>
          <p:cNvSpPr>
            <a:spLocks noGrp="1"/>
          </p:cNvSpPr>
          <p:nvPr>
            <p:ph type="body" sz="quarter" idx="25"/>
          </p:nvPr>
        </p:nvSpPr>
        <p:spPr/>
        <p:txBody>
          <a:bodyPr/>
          <a:lstStyle/>
          <a:p>
            <a:r>
              <a:rPr lang="en-US" dirty="0" smtClean="0"/>
              <a:t>Tokyo</a:t>
            </a:r>
            <a:endParaRPr lang="en-US" dirty="0"/>
          </a:p>
        </p:txBody>
      </p:sp>
      <p:graphicFrame>
        <p:nvGraphicFramePr>
          <p:cNvPr id="45" name="グラフ プレースホルダー 30"/>
          <p:cNvGraphicFramePr>
            <a:graphicFrameLocks noGrp="1"/>
          </p:cNvGraphicFramePr>
          <p:nvPr>
            <p:ph type="chart" sz="quarter" idx="26"/>
            <p:extLst>
              <p:ext uri="{D42A27DB-BD31-4B8C-83A1-F6EECF244321}">
                <p14:modId xmlns:p14="http://schemas.microsoft.com/office/powerpoint/2010/main" val="1747216023"/>
              </p:ext>
            </p:extLst>
          </p:nvPr>
        </p:nvGraphicFramePr>
        <p:xfrm>
          <a:off x="12095163" y="2317750"/>
          <a:ext cx="3673475" cy="3673475"/>
        </p:xfrm>
        <a:graphic>
          <a:graphicData uri="http://schemas.openxmlformats.org/drawingml/2006/chart">
            <c:chart xmlns:c="http://schemas.openxmlformats.org/drawingml/2006/chart" xmlns:r="http://schemas.openxmlformats.org/officeDocument/2006/relationships" r:id="rId4"/>
          </a:graphicData>
        </a:graphic>
      </p:graphicFrame>
      <p:sp>
        <p:nvSpPr>
          <p:cNvPr id="49" name="テキスト プレースホルダー 48"/>
          <p:cNvSpPr>
            <a:spLocks noGrp="1"/>
          </p:cNvSpPr>
          <p:nvPr>
            <p:ph type="body" sz="quarter" idx="27"/>
          </p:nvPr>
        </p:nvSpPr>
        <p:spPr/>
        <p:txBody>
          <a:bodyPr/>
          <a:lstStyle/>
          <a:p>
            <a:r>
              <a:rPr lang="en-US" dirty="0"/>
              <a:t>Lorem ipsum dolor sit amet, consectetur adipisicing elit, sed do eiusmod tempor incididunt ut labore et dolore magna aliqua. Ut enim ad minim </a:t>
            </a:r>
            <a:r>
              <a:rPr lang="en-US" dirty="0" smtClean="0"/>
              <a:t>veniam.</a:t>
            </a:r>
            <a:endParaRPr lang="en-US" dirty="0"/>
          </a:p>
        </p:txBody>
      </p:sp>
      <p:sp>
        <p:nvSpPr>
          <p:cNvPr id="50" name="テキスト プレースホルダー 49"/>
          <p:cNvSpPr>
            <a:spLocks noGrp="1"/>
          </p:cNvSpPr>
          <p:nvPr>
            <p:ph type="body" sz="quarter" idx="28"/>
          </p:nvPr>
        </p:nvSpPr>
        <p:spPr/>
        <p:txBody>
          <a:bodyPr/>
          <a:lstStyle/>
          <a:p>
            <a:r>
              <a:rPr lang="en-US" dirty="0" smtClean="0"/>
              <a:t>New York</a:t>
            </a:r>
            <a:endParaRPr lang="en-US" dirty="0"/>
          </a:p>
        </p:txBody>
      </p:sp>
      <p:sp>
        <p:nvSpPr>
          <p:cNvPr id="51" name="テキスト プレースホルダー 33"/>
          <p:cNvSpPr txBox="1">
            <a:spLocks/>
          </p:cNvSpPr>
          <p:nvPr/>
        </p:nvSpPr>
        <p:spPr>
          <a:xfrm>
            <a:off x="4138650" y="3703340"/>
            <a:ext cx="1836204" cy="1080120"/>
          </a:xfrm>
          <a:prstGeom prst="rect">
            <a:avLst/>
          </a:prstGeom>
        </p:spPr>
        <p:txBody>
          <a:bodyPr vert="horz" lIns="163275" tIns="81638" rIns="163275" bIns="81638" rtlCol="0" anchor="ctr">
            <a:noAutofit/>
          </a:bodyPr>
          <a:lstStyle>
            <a:lvl1pPr marL="0" indent="0" algn="l" defTabSz="1632753" rtl="0" eaLnBrk="1" latinLnBrk="0" hangingPunct="1">
              <a:spcBef>
                <a:spcPct val="20000"/>
              </a:spcBef>
              <a:buFontTx/>
              <a:buNone/>
              <a:defRPr sz="2400" kern="1200" baseline="0">
                <a:solidFill>
                  <a:schemeClr val="bg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bg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bg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lang="en-US" sz="4400" dirty="0" smtClean="0"/>
              <a:t>70%</a:t>
            </a:r>
            <a:endParaRPr lang="en-US" sz="4400" dirty="0"/>
          </a:p>
        </p:txBody>
      </p:sp>
      <p:sp>
        <p:nvSpPr>
          <p:cNvPr id="52" name="テキスト プレースホルダー 33"/>
          <p:cNvSpPr txBox="1">
            <a:spLocks/>
          </p:cNvSpPr>
          <p:nvPr/>
        </p:nvSpPr>
        <p:spPr>
          <a:xfrm>
            <a:off x="8567142" y="3703340"/>
            <a:ext cx="1836204" cy="1080120"/>
          </a:xfrm>
          <a:prstGeom prst="rect">
            <a:avLst/>
          </a:prstGeom>
        </p:spPr>
        <p:txBody>
          <a:bodyPr vert="horz" lIns="163275" tIns="81638" rIns="163275" bIns="81638" rtlCol="0" anchor="ctr">
            <a:noAutofit/>
          </a:bodyPr>
          <a:lstStyle>
            <a:lvl1pPr marL="0" indent="0" algn="l" defTabSz="1632753" rtl="0" eaLnBrk="1" latinLnBrk="0" hangingPunct="1">
              <a:spcBef>
                <a:spcPct val="20000"/>
              </a:spcBef>
              <a:buFontTx/>
              <a:buNone/>
              <a:defRPr sz="2400" kern="1200" baseline="0">
                <a:solidFill>
                  <a:schemeClr val="bg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bg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bg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lang="en-US" sz="4400" dirty="0" smtClean="0"/>
              <a:t>92%</a:t>
            </a:r>
            <a:endParaRPr lang="en-US" sz="4400" dirty="0"/>
          </a:p>
        </p:txBody>
      </p:sp>
      <p:sp>
        <p:nvSpPr>
          <p:cNvPr id="53" name="テキスト プレースホルダー 33"/>
          <p:cNvSpPr txBox="1">
            <a:spLocks/>
          </p:cNvSpPr>
          <p:nvPr/>
        </p:nvSpPr>
        <p:spPr>
          <a:xfrm>
            <a:off x="12995634" y="3703340"/>
            <a:ext cx="1836204" cy="1080120"/>
          </a:xfrm>
          <a:prstGeom prst="rect">
            <a:avLst/>
          </a:prstGeom>
        </p:spPr>
        <p:txBody>
          <a:bodyPr vert="horz" lIns="163275" tIns="81638" rIns="163275" bIns="81638" rtlCol="0" anchor="ctr">
            <a:noAutofit/>
          </a:bodyPr>
          <a:lstStyle>
            <a:lvl1pPr marL="0" indent="0" algn="l" defTabSz="1632753" rtl="0" eaLnBrk="1" latinLnBrk="0" hangingPunct="1">
              <a:spcBef>
                <a:spcPct val="20000"/>
              </a:spcBef>
              <a:buFontTx/>
              <a:buNone/>
              <a:defRPr sz="2400" kern="1200" baseline="0">
                <a:solidFill>
                  <a:schemeClr val="bg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bg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bg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lang="en-US" sz="4400" dirty="0" smtClean="0"/>
              <a:t>82%</a:t>
            </a:r>
            <a:endParaRPr lang="en-US" sz="4400" dirty="0"/>
          </a:p>
        </p:txBody>
      </p:sp>
    </p:spTree>
    <p:extLst>
      <p:ext uri="{BB962C8B-B14F-4D97-AF65-F5344CB8AC3E}">
        <p14:creationId xmlns:p14="http://schemas.microsoft.com/office/powerpoint/2010/main" val="17973361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normAutofit fontScale="90000"/>
          </a:bodyPr>
          <a:lstStyle/>
          <a:p>
            <a:r>
              <a:rPr lang="en-US" dirty="0" smtClean="0"/>
              <a:t>Consideration from Various Angles</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17</a:t>
            </a:fld>
            <a:endParaRPr lang="en-US" dirty="0"/>
          </a:p>
        </p:txBody>
      </p:sp>
      <p:sp>
        <p:nvSpPr>
          <p:cNvPr id="15" name="サブタイトル 14"/>
          <p:cNvSpPr>
            <a:spLocks noGrp="1"/>
          </p:cNvSpPr>
          <p:nvPr>
            <p:ph type="subTitle" idx="1"/>
          </p:nvPr>
        </p:nvSpPr>
        <p:spPr/>
        <p:txBody>
          <a:bodyPr>
            <a:normAutofit lnSpcReduction="10000"/>
          </a:bodyPr>
          <a:lstStyle/>
          <a:p>
            <a:r>
              <a:rPr lang="en-US" dirty="0"/>
              <a:t>Lorem ipsum dolor sit amet</a:t>
            </a:r>
          </a:p>
          <a:p>
            <a:endParaRPr lang="en-US" dirty="0"/>
          </a:p>
        </p:txBody>
      </p:sp>
      <p:sp>
        <p:nvSpPr>
          <p:cNvPr id="16" name="テキスト プレースホルダー 15"/>
          <p:cNvSpPr>
            <a:spLocks noGrp="1"/>
          </p:cNvSpPr>
          <p:nvPr>
            <p:ph type="body" sz="quarter" idx="10"/>
          </p:nvPr>
        </p:nvSpPr>
        <p:spPr/>
        <p:txBody>
          <a:bodyPr/>
          <a:lstStyle/>
          <a:p>
            <a:r>
              <a:rPr lang="en-US" dirty="0" smtClean="0"/>
              <a:t>Angle1: Culture</a:t>
            </a:r>
            <a:endParaRPr lang="en-US" dirty="0"/>
          </a:p>
        </p:txBody>
      </p:sp>
      <p:sp>
        <p:nvSpPr>
          <p:cNvPr id="17" name="テキスト プレースホルダー 16"/>
          <p:cNvSpPr>
            <a:spLocks noGrp="1"/>
          </p:cNvSpPr>
          <p:nvPr>
            <p:ph type="body" sz="quarter" idx="20"/>
          </p:nvPr>
        </p:nvSpPr>
        <p:spPr/>
        <p:txBody>
          <a:bodyPr>
            <a:normAutofit/>
          </a:bodyPr>
          <a:lstStyle/>
          <a:p>
            <a:r>
              <a:rPr lang="en-US" dirty="0"/>
              <a:t>At vero eos et accusamus et iusto odio dignissimos ducimus, qui blanditiis praesentium voluptatum deleniti atque corrupti, quos dolores et quas molestias excepturi sint, obcaecati cupiditate non provident, similique sunt in </a:t>
            </a:r>
            <a:r>
              <a:rPr lang="en-US" dirty="0" smtClean="0"/>
              <a:t>culpa.</a:t>
            </a:r>
            <a:endParaRPr lang="en-US" dirty="0"/>
          </a:p>
        </p:txBody>
      </p:sp>
      <p:sp>
        <p:nvSpPr>
          <p:cNvPr id="18" name="テキスト プレースホルダー 17"/>
          <p:cNvSpPr>
            <a:spLocks noGrp="1"/>
          </p:cNvSpPr>
          <p:nvPr>
            <p:ph type="body" sz="quarter" idx="21"/>
          </p:nvPr>
        </p:nvSpPr>
        <p:spPr/>
        <p:txBody>
          <a:bodyPr/>
          <a:lstStyle/>
          <a:p>
            <a:r>
              <a:rPr lang="en-US" dirty="0" smtClean="0"/>
              <a:t>Angle2: Preference</a:t>
            </a:r>
            <a:endParaRPr lang="en-US" dirty="0"/>
          </a:p>
        </p:txBody>
      </p:sp>
      <p:sp>
        <p:nvSpPr>
          <p:cNvPr id="19" name="テキスト プレースホルダー 18"/>
          <p:cNvSpPr>
            <a:spLocks noGrp="1"/>
          </p:cNvSpPr>
          <p:nvPr>
            <p:ph type="body" sz="quarter" idx="22"/>
          </p:nvPr>
        </p:nvSpPr>
        <p:spPr/>
        <p:txBody>
          <a:bodyPr/>
          <a:lstStyle/>
          <a:p>
            <a:r>
              <a:rPr lang="en-US" dirty="0"/>
              <a:t>Lorem ipsum dolor sit amet, consectetur adipisicing elit, sed do eiusmod tempor incididunt ut labore et dolore magna aliqua. Ut enim ad minim veniam.</a:t>
            </a:r>
          </a:p>
          <a:p>
            <a:endParaRPr lang="en-US" dirty="0"/>
          </a:p>
        </p:txBody>
      </p:sp>
      <p:sp>
        <p:nvSpPr>
          <p:cNvPr id="20" name="テキスト プレースホルダー 19"/>
          <p:cNvSpPr>
            <a:spLocks noGrp="1"/>
          </p:cNvSpPr>
          <p:nvPr>
            <p:ph type="body" sz="quarter" idx="23"/>
          </p:nvPr>
        </p:nvSpPr>
        <p:spPr/>
        <p:txBody>
          <a:bodyPr/>
          <a:lstStyle/>
          <a:p>
            <a:r>
              <a:rPr lang="en-US" dirty="0" smtClean="0"/>
              <a:t>Angle3: History</a:t>
            </a:r>
            <a:endParaRPr lang="en-US" dirty="0"/>
          </a:p>
        </p:txBody>
      </p:sp>
      <p:sp>
        <p:nvSpPr>
          <p:cNvPr id="21" name="テキスト プレースホルダー 20"/>
          <p:cNvSpPr>
            <a:spLocks noGrp="1"/>
          </p:cNvSpPr>
          <p:nvPr>
            <p:ph type="body" sz="quarter" idx="24"/>
          </p:nvPr>
        </p:nvSpPr>
        <p:spPr/>
        <p:txBody>
          <a:bodyPr>
            <a:normAutofit/>
          </a:bodyPr>
          <a:lstStyle/>
          <a:p>
            <a:r>
              <a:rPr lang="en-US" dirty="0"/>
              <a:t>Sed ut perspiciatis, unde omnis iste natus error sit voluptatem accusantium doloremque laudantium, totam rem aperiam eaque ipsa, quae ab illo inventore veritatis et quasiarchitecto beatae vitae dicta sunt, explicabo. </a:t>
            </a:r>
          </a:p>
        </p:txBody>
      </p:sp>
    </p:spTree>
    <p:extLst>
      <p:ext uri="{BB962C8B-B14F-4D97-AF65-F5344CB8AC3E}">
        <p14:creationId xmlns:p14="http://schemas.microsoft.com/office/powerpoint/2010/main" val="6254313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p:txBody>
          <a:bodyPr>
            <a:normAutofit fontScale="90000"/>
          </a:bodyPr>
          <a:lstStyle/>
          <a:p>
            <a:r>
              <a:rPr lang="en-US" dirty="0" smtClean="0"/>
              <a:t>Comparison among Markets</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18</a:t>
            </a:fld>
            <a:endParaRPr lang="en-US" dirty="0"/>
          </a:p>
        </p:txBody>
      </p:sp>
      <p:sp>
        <p:nvSpPr>
          <p:cNvPr id="11" name="サブタイトル 10"/>
          <p:cNvSpPr>
            <a:spLocks noGrp="1"/>
          </p:cNvSpPr>
          <p:nvPr>
            <p:ph type="subTitle" idx="1"/>
          </p:nvPr>
        </p:nvSpPr>
        <p:spPr/>
        <p:txBody>
          <a:bodyPr>
            <a:normAutofit lnSpcReduction="10000"/>
          </a:bodyPr>
          <a:lstStyle/>
          <a:p>
            <a:r>
              <a:rPr lang="en-US" dirty="0"/>
              <a:t>Lorem ipsum dolor sit </a:t>
            </a:r>
            <a:r>
              <a:rPr lang="en-US" dirty="0" smtClean="0"/>
              <a:t>amet</a:t>
            </a:r>
            <a:endParaRPr lang="en-US" dirty="0"/>
          </a:p>
        </p:txBody>
      </p:sp>
      <p:graphicFrame>
        <p:nvGraphicFramePr>
          <p:cNvPr id="15" name="グラフ プレースホルダー 14"/>
          <p:cNvGraphicFramePr>
            <a:graphicFrameLocks noGrp="1"/>
          </p:cNvGraphicFramePr>
          <p:nvPr>
            <p:ph type="chart" sz="quarter" idx="13"/>
            <p:extLst>
              <p:ext uri="{D42A27DB-BD31-4B8C-83A1-F6EECF244321}">
                <p14:modId xmlns:p14="http://schemas.microsoft.com/office/powerpoint/2010/main" val="1384490448"/>
              </p:ext>
            </p:extLst>
          </p:nvPr>
        </p:nvGraphicFramePr>
        <p:xfrm>
          <a:off x="2951163" y="2335213"/>
          <a:ext cx="11880850" cy="4392612"/>
        </p:xfrm>
        <a:graphic>
          <a:graphicData uri="http://schemas.openxmlformats.org/drawingml/2006/chart">
            <c:chart xmlns:c="http://schemas.openxmlformats.org/drawingml/2006/chart" xmlns:r="http://schemas.openxmlformats.org/officeDocument/2006/relationships" r:id="rId2"/>
          </a:graphicData>
        </a:graphic>
      </p:graphicFrame>
      <p:sp>
        <p:nvSpPr>
          <p:cNvPr id="13" name="テキスト プレースホルダー 12"/>
          <p:cNvSpPr>
            <a:spLocks noGrp="1"/>
          </p:cNvSpPr>
          <p:nvPr>
            <p:ph type="body" sz="quarter" idx="21"/>
          </p:nvPr>
        </p:nvSpPr>
        <p:spPr/>
        <p:txBody>
          <a:bodyPr>
            <a:normAutofit/>
          </a:bodyPr>
          <a:lstStyle/>
          <a:p>
            <a:r>
              <a:rPr lang="en-US" dirty="0"/>
              <a:t>At vero eos et accusamus et iusto odio dignissimos ducimus, qui blanditiis praesentium voluptatum deleniti atque corrupti, quos dolores et quas molestias excepturi sint, obcaecati cupiditate non provident, similique sunt in culpa, qui officia deserunt mollitia animi, id est laborum et dolorum fuga</a:t>
            </a:r>
            <a:r>
              <a:rPr lang="en-US" dirty="0" smtClean="0"/>
              <a:t>.</a:t>
            </a:r>
          </a:p>
          <a:p>
            <a:r>
              <a:rPr lang="en-US" dirty="0"/>
              <a:t>Et harum quidem rerum facilis est et expedita distinctio. </a:t>
            </a:r>
          </a:p>
        </p:txBody>
      </p:sp>
      <p:sp>
        <p:nvSpPr>
          <p:cNvPr id="14" name="テキスト プレースホルダー 13"/>
          <p:cNvSpPr>
            <a:spLocks noGrp="1"/>
          </p:cNvSpPr>
          <p:nvPr>
            <p:ph type="body" sz="quarter" idx="22"/>
          </p:nvPr>
        </p:nvSpPr>
        <p:spPr/>
        <p:txBody>
          <a:bodyPr/>
          <a:lstStyle/>
          <a:p>
            <a:r>
              <a:rPr lang="en-US" dirty="0"/>
              <a:t>At vero eos et accusamus et iusto odio dignissimos ducimus</a:t>
            </a:r>
          </a:p>
        </p:txBody>
      </p:sp>
    </p:spTree>
    <p:extLst>
      <p:ext uri="{BB962C8B-B14F-4D97-AF65-F5344CB8AC3E}">
        <p14:creationId xmlns:p14="http://schemas.microsoft.com/office/powerpoint/2010/main" val="39631882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タイトル 41"/>
          <p:cNvSpPr>
            <a:spLocks noGrp="1"/>
          </p:cNvSpPr>
          <p:nvPr>
            <p:ph type="title"/>
          </p:nvPr>
        </p:nvSpPr>
        <p:spPr/>
        <p:txBody>
          <a:bodyPr>
            <a:normAutofit fontScale="90000"/>
          </a:bodyPr>
          <a:lstStyle/>
          <a:p>
            <a:r>
              <a:rPr lang="en-US" dirty="0" smtClean="0"/>
              <a:t>Sales Tendency</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19</a:t>
            </a:fld>
            <a:endParaRPr lang="en-US" dirty="0"/>
          </a:p>
        </p:txBody>
      </p:sp>
      <p:sp>
        <p:nvSpPr>
          <p:cNvPr id="43" name="サブタイトル 42"/>
          <p:cNvSpPr>
            <a:spLocks noGrp="1"/>
          </p:cNvSpPr>
          <p:nvPr>
            <p:ph type="subTitle" idx="1"/>
          </p:nvPr>
        </p:nvSpPr>
        <p:spPr/>
        <p:txBody>
          <a:bodyPr>
            <a:normAutofit lnSpcReduction="10000"/>
          </a:bodyPr>
          <a:lstStyle/>
          <a:p>
            <a:r>
              <a:rPr lang="en-US" dirty="0"/>
              <a:t>Lorem ipsum dolor sit </a:t>
            </a:r>
            <a:r>
              <a:rPr lang="en-US" dirty="0" smtClean="0"/>
              <a:t>amet</a:t>
            </a:r>
            <a:endParaRPr lang="en-US" dirty="0"/>
          </a:p>
        </p:txBody>
      </p:sp>
      <p:graphicFrame>
        <p:nvGraphicFramePr>
          <p:cNvPr id="37" name="グラフ プレースホルダー 36"/>
          <p:cNvGraphicFramePr>
            <a:graphicFrameLocks noGrp="1"/>
          </p:cNvGraphicFramePr>
          <p:nvPr>
            <p:ph type="chart" sz="quarter" idx="13"/>
            <p:extLst>
              <p:ext uri="{D42A27DB-BD31-4B8C-83A1-F6EECF244321}">
                <p14:modId xmlns:p14="http://schemas.microsoft.com/office/powerpoint/2010/main" val="1621745869"/>
              </p:ext>
            </p:extLst>
          </p:nvPr>
        </p:nvGraphicFramePr>
        <p:xfrm>
          <a:off x="2951163" y="2335213"/>
          <a:ext cx="11880850" cy="4392612"/>
        </p:xfrm>
        <a:graphic>
          <a:graphicData uri="http://schemas.openxmlformats.org/drawingml/2006/chart">
            <c:chart xmlns:c="http://schemas.openxmlformats.org/drawingml/2006/chart" xmlns:r="http://schemas.openxmlformats.org/officeDocument/2006/relationships" r:id="rId2"/>
          </a:graphicData>
        </a:graphic>
      </p:graphicFrame>
      <p:sp>
        <p:nvSpPr>
          <p:cNvPr id="44" name="テキスト プレースホルダー 43"/>
          <p:cNvSpPr>
            <a:spLocks noGrp="1"/>
          </p:cNvSpPr>
          <p:nvPr>
            <p:ph type="body" sz="quarter" idx="21"/>
          </p:nvPr>
        </p:nvSpPr>
        <p:spPr/>
        <p:txBody>
          <a:bodyPr/>
          <a:lstStyle/>
          <a:p>
            <a:r>
              <a:rPr lang="en-US" dirty="0"/>
              <a:t>Lorem ipsum dolor sit amet, consectetur adipisicing elit, sed do eiusmod tempor incididunt ut labore et dolore magna aliqua. Ut enim ad minim veniam, quis nostrud exercitation ullamco laboris nisi ut aliquip ex ea commodo consequat.</a:t>
            </a:r>
          </a:p>
          <a:p>
            <a:endParaRPr lang="en-US" dirty="0"/>
          </a:p>
        </p:txBody>
      </p:sp>
      <p:sp>
        <p:nvSpPr>
          <p:cNvPr id="45" name="テキスト プレースホルダー 44"/>
          <p:cNvSpPr>
            <a:spLocks noGrp="1"/>
          </p:cNvSpPr>
          <p:nvPr>
            <p:ph type="body" sz="quarter" idx="22"/>
          </p:nvPr>
        </p:nvSpPr>
        <p:spPr/>
        <p:txBody>
          <a:bodyPr/>
          <a:lstStyle/>
          <a:p>
            <a:r>
              <a:rPr lang="en-US" dirty="0"/>
              <a:t>Lorem ipsum dolor sit </a:t>
            </a:r>
            <a:r>
              <a:rPr lang="en-US" dirty="0" smtClean="0"/>
              <a:t>amet</a:t>
            </a:r>
            <a:endParaRPr lang="en-US" dirty="0"/>
          </a:p>
        </p:txBody>
      </p:sp>
      <p:sp>
        <p:nvSpPr>
          <p:cNvPr id="46" name="テキスト プレースホルダー 45"/>
          <p:cNvSpPr>
            <a:spLocks noGrp="1"/>
          </p:cNvSpPr>
          <p:nvPr>
            <p:ph type="body" sz="quarter" idx="23"/>
          </p:nvPr>
        </p:nvSpPr>
        <p:spPr/>
        <p:txBody>
          <a:bodyPr/>
          <a:lstStyle/>
          <a:p>
            <a:r>
              <a:rPr lang="en-US" dirty="0"/>
              <a:t>Sed ut perspiciatis, unde omnis iste natus error sit voluptatem accusantium doloremque laudantium, totam rem aperiam eaque ipsa.</a:t>
            </a:r>
          </a:p>
          <a:p>
            <a:endParaRPr lang="en-US" dirty="0"/>
          </a:p>
        </p:txBody>
      </p:sp>
      <p:sp>
        <p:nvSpPr>
          <p:cNvPr id="47" name="テキスト プレースホルダー 46"/>
          <p:cNvSpPr>
            <a:spLocks noGrp="1"/>
          </p:cNvSpPr>
          <p:nvPr>
            <p:ph type="body" sz="quarter" idx="24"/>
          </p:nvPr>
        </p:nvSpPr>
        <p:spPr/>
        <p:txBody>
          <a:bodyPr/>
          <a:lstStyle/>
          <a:p>
            <a:r>
              <a:rPr lang="en-US" dirty="0"/>
              <a:t>Sed ut perspiciatis</a:t>
            </a:r>
          </a:p>
        </p:txBody>
      </p:sp>
    </p:spTree>
    <p:extLst>
      <p:ext uri="{BB962C8B-B14F-4D97-AF65-F5344CB8AC3E}">
        <p14:creationId xmlns:p14="http://schemas.microsoft.com/office/powerpoint/2010/main" val="35126666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0"/>
          </p:nvPr>
        </p:nvSpPr>
        <p:spPr/>
        <p:txBody>
          <a:bodyPr/>
          <a:lstStyle/>
          <a:p>
            <a:r>
              <a:rPr lang="en-US" dirty="0" smtClean="0"/>
              <a:t>01</a:t>
            </a:r>
            <a:endParaRPr lang="en-US" dirty="0"/>
          </a:p>
        </p:txBody>
      </p:sp>
      <p:sp>
        <p:nvSpPr>
          <p:cNvPr id="6" name="タイトル 5"/>
          <p:cNvSpPr>
            <a:spLocks noGrp="1"/>
          </p:cNvSpPr>
          <p:nvPr>
            <p:ph type="ctrTitle"/>
          </p:nvPr>
        </p:nvSpPr>
        <p:spPr/>
        <p:txBody>
          <a:bodyPr>
            <a:normAutofit fontScale="90000"/>
          </a:bodyPr>
          <a:lstStyle/>
          <a:p>
            <a:r>
              <a:rPr lang="en-US" dirty="0" smtClean="0"/>
              <a:t>About Us</a:t>
            </a:r>
            <a:endParaRPr lang="en-US" dirty="0"/>
          </a:p>
        </p:txBody>
      </p:sp>
      <p:sp>
        <p:nvSpPr>
          <p:cNvPr id="7" name="サブタイトル 6"/>
          <p:cNvSpPr>
            <a:spLocks noGrp="1"/>
          </p:cNvSpPr>
          <p:nvPr>
            <p:ph type="subTitle" idx="1"/>
          </p:nvPr>
        </p:nvSpPr>
        <p:spPr/>
        <p:txBody>
          <a:bodyPr/>
          <a:lstStyle/>
          <a:p>
            <a:r>
              <a:rPr lang="en-US" dirty="0"/>
              <a:t>Lorem ipsum dolor sit amet, consectetur adipisicing elit, sed do eiusmod tempor incididunt ut labore et dolore magna aliqua. </a:t>
            </a:r>
          </a:p>
        </p:txBody>
      </p:sp>
    </p:spTree>
    <p:extLst>
      <p:ext uri="{BB962C8B-B14F-4D97-AF65-F5344CB8AC3E}">
        <p14:creationId xmlns:p14="http://schemas.microsoft.com/office/powerpoint/2010/main" val="6009770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p:txBody>
          <a:bodyPr>
            <a:normAutofit fontScale="90000"/>
          </a:bodyPr>
          <a:lstStyle/>
          <a:p>
            <a:r>
              <a:rPr lang="en-US" dirty="0" smtClean="0"/>
              <a:t>Estimation</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20</a:t>
            </a:fld>
            <a:endParaRPr lang="en-US" dirty="0"/>
          </a:p>
        </p:txBody>
      </p:sp>
      <p:sp>
        <p:nvSpPr>
          <p:cNvPr id="11" name="サブタイトル 10"/>
          <p:cNvSpPr>
            <a:spLocks noGrp="1"/>
          </p:cNvSpPr>
          <p:nvPr>
            <p:ph type="subTitle" idx="1"/>
          </p:nvPr>
        </p:nvSpPr>
        <p:spPr/>
        <p:txBody>
          <a:bodyPr>
            <a:normAutofit lnSpcReduction="10000"/>
          </a:bodyPr>
          <a:lstStyle/>
          <a:p>
            <a:r>
              <a:rPr lang="en-US" dirty="0"/>
              <a:t>Lorem ipsum dolor sit </a:t>
            </a:r>
            <a:r>
              <a:rPr lang="en-US" dirty="0" smtClean="0"/>
              <a:t>amet</a:t>
            </a:r>
            <a:endParaRPr lang="en-US" dirty="0"/>
          </a:p>
        </p:txBody>
      </p:sp>
      <p:sp>
        <p:nvSpPr>
          <p:cNvPr id="12" name="テキスト プレースホルダー 11"/>
          <p:cNvSpPr>
            <a:spLocks noGrp="1"/>
          </p:cNvSpPr>
          <p:nvPr>
            <p:ph type="body" sz="quarter" idx="10"/>
          </p:nvPr>
        </p:nvSpPr>
        <p:spPr/>
        <p:txBody>
          <a:bodyPr/>
          <a:lstStyle/>
          <a:p>
            <a:r>
              <a:rPr lang="en-US" dirty="0"/>
              <a:t>Sed ut </a:t>
            </a:r>
            <a:r>
              <a:rPr lang="en-US" dirty="0" smtClean="0"/>
              <a:t>perspiciatis</a:t>
            </a:r>
            <a:endParaRPr lang="en-US" dirty="0"/>
          </a:p>
        </p:txBody>
      </p:sp>
      <p:sp>
        <p:nvSpPr>
          <p:cNvPr id="13" name="テキスト プレースホルダー 12"/>
          <p:cNvSpPr>
            <a:spLocks noGrp="1"/>
          </p:cNvSpPr>
          <p:nvPr>
            <p:ph type="body" sz="quarter" idx="20"/>
          </p:nvPr>
        </p:nvSpPr>
        <p:spPr/>
        <p:txBody>
          <a:bodyPr/>
          <a:lstStyle/>
          <a:p>
            <a:r>
              <a:rPr lang="en-US" dirty="0" smtClean="0"/>
              <a:t>Lorem </a:t>
            </a:r>
            <a:r>
              <a:rPr lang="en-US" dirty="0"/>
              <a:t>ipsum dolor sit amet, consectetur adipisicing elit, sed do eiusmod tempor incididunt ut labore et dolore magna </a:t>
            </a:r>
            <a:r>
              <a:rPr lang="en-US" dirty="0" smtClean="0"/>
              <a:t>aliqua.</a:t>
            </a:r>
          </a:p>
          <a:p>
            <a:r>
              <a:rPr lang="en-US" dirty="0" smtClean="0"/>
              <a:t>Ut </a:t>
            </a:r>
            <a:r>
              <a:rPr lang="en-US" dirty="0"/>
              <a:t>enim ad minim veniam, quis nostrud exercitation ullamco laboris nisi ut aliquip ex ea commodo consequat. Duis aute irure dolor in reprehenderit in voluptate velit esse cillum dolore eu fugiat nulla pariatur.</a:t>
            </a:r>
          </a:p>
        </p:txBody>
      </p:sp>
      <p:sp>
        <p:nvSpPr>
          <p:cNvPr id="14" name="テキスト プレースホルダー 13"/>
          <p:cNvSpPr>
            <a:spLocks noGrp="1"/>
          </p:cNvSpPr>
          <p:nvPr>
            <p:ph type="body" sz="quarter" idx="21"/>
          </p:nvPr>
        </p:nvSpPr>
        <p:spPr/>
        <p:txBody>
          <a:bodyPr/>
          <a:lstStyle/>
          <a:p>
            <a:r>
              <a:rPr lang="en-US" dirty="0"/>
              <a:t>Lorem ipsum dolor sit </a:t>
            </a:r>
            <a:r>
              <a:rPr lang="en-US" dirty="0" smtClean="0"/>
              <a:t>amet</a:t>
            </a:r>
            <a:endParaRPr lang="en-US" dirty="0"/>
          </a:p>
        </p:txBody>
      </p:sp>
      <p:sp>
        <p:nvSpPr>
          <p:cNvPr id="15" name="テキスト プレースホルダー 14"/>
          <p:cNvSpPr>
            <a:spLocks noGrp="1"/>
          </p:cNvSpPr>
          <p:nvPr>
            <p:ph type="body" sz="quarter" idx="22"/>
          </p:nvPr>
        </p:nvSpPr>
        <p:spPr/>
        <p:txBody>
          <a:bodyPr/>
          <a:lstStyle/>
          <a:p>
            <a:r>
              <a:rPr lang="en-US" dirty="0"/>
              <a:t>At vero eos et accusamus et iusto odio dignissimos ducimus, qui blanditiis praesentium voluptatum deleniti atque corrupti, quos dolores et quas molestias excepturi sint, obcaecati cupiditate non provident, similique sunt in culpa, qui officia deserunt mollitia animi, id est laborum et dolorum fuga. </a:t>
            </a:r>
            <a:endParaRPr lang="en-US" dirty="0" smtClean="0"/>
          </a:p>
          <a:p>
            <a:r>
              <a:rPr lang="en-US" dirty="0" smtClean="0"/>
              <a:t>Et </a:t>
            </a:r>
            <a:r>
              <a:rPr lang="en-US" dirty="0"/>
              <a:t>harum quidem rerum facilis est et expedita distinctio. </a:t>
            </a:r>
          </a:p>
        </p:txBody>
      </p:sp>
    </p:spTree>
    <p:extLst>
      <p:ext uri="{BB962C8B-B14F-4D97-AF65-F5344CB8AC3E}">
        <p14:creationId xmlns:p14="http://schemas.microsoft.com/office/powerpoint/2010/main" val="17113921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サブタイトル 20"/>
          <p:cNvSpPr>
            <a:spLocks noGrp="1"/>
          </p:cNvSpPr>
          <p:nvPr>
            <p:ph type="subTitle" idx="1"/>
          </p:nvPr>
        </p:nvSpPr>
        <p:spPr/>
        <p:txBody>
          <a:bodyPr/>
          <a:lstStyle/>
          <a:p>
            <a:r>
              <a:rPr lang="en-US" dirty="0"/>
              <a:t>Lorem ipsum dolor sit amet, consectetur adipisicing elit, </a:t>
            </a:r>
            <a:r>
              <a:rPr lang="en-US" dirty="0" smtClean="0"/>
              <a:t/>
            </a:r>
            <a:br>
              <a:rPr lang="en-US" dirty="0" smtClean="0"/>
            </a:br>
            <a:r>
              <a:rPr lang="en-US" dirty="0" smtClean="0"/>
              <a:t>sed </a:t>
            </a:r>
            <a:r>
              <a:rPr lang="en-US" dirty="0"/>
              <a:t>do eiusmod tempor incididunt ut labore et dolore magna aliqua.</a:t>
            </a:r>
          </a:p>
          <a:p>
            <a:endParaRPr lang="en-US" dirty="0"/>
          </a:p>
        </p:txBody>
      </p:sp>
      <p:sp>
        <p:nvSpPr>
          <p:cNvPr id="20" name="タイトル 19"/>
          <p:cNvSpPr>
            <a:spLocks noGrp="1"/>
          </p:cNvSpPr>
          <p:nvPr>
            <p:ph type="ctrTitle"/>
          </p:nvPr>
        </p:nvSpPr>
        <p:spPr/>
        <p:txBody>
          <a:bodyPr/>
          <a:lstStyle/>
          <a:p>
            <a:r>
              <a:rPr lang="en-US" dirty="0" smtClean="0"/>
              <a:t>We Are Ready to Fly!</a:t>
            </a:r>
            <a:endParaRPr lang="en-US" dirty="0"/>
          </a:p>
        </p:txBody>
      </p:sp>
      <p:sp>
        <p:nvSpPr>
          <p:cNvPr id="2" name="図プレースホルダー 1"/>
          <p:cNvSpPr>
            <a:spLocks noGrp="1"/>
          </p:cNvSpPr>
          <p:nvPr>
            <p:ph type="pic" sz="quarter" idx="13"/>
          </p:nvPr>
        </p:nvSpPr>
        <p:spPr/>
      </p:sp>
    </p:spTree>
    <p:extLst>
      <p:ext uri="{BB962C8B-B14F-4D97-AF65-F5344CB8AC3E}">
        <p14:creationId xmlns:p14="http://schemas.microsoft.com/office/powerpoint/2010/main" val="17407066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p:txBody>
          <a:bodyPr/>
          <a:lstStyle/>
          <a:p>
            <a:r>
              <a:rPr lang="en-US" dirty="0" smtClean="0"/>
              <a:t>Thank You! </a:t>
            </a:r>
            <a:r>
              <a:rPr lang="en-US" dirty="0" smtClean="0">
                <a:sym typeface="Wingdings" panose="05000000000000000000" pitchFamily="2" charset="2"/>
              </a:rPr>
              <a:t></a:t>
            </a:r>
            <a:endParaRPr lang="en-US" dirty="0"/>
          </a:p>
        </p:txBody>
      </p:sp>
      <p:sp>
        <p:nvSpPr>
          <p:cNvPr id="6" name="サブタイトル 5"/>
          <p:cNvSpPr>
            <a:spLocks noGrp="1"/>
          </p:cNvSpPr>
          <p:nvPr>
            <p:ph type="subTitle" idx="1"/>
          </p:nvPr>
        </p:nvSpPr>
        <p:spPr/>
        <p:txBody>
          <a:bodyPr/>
          <a:lstStyle/>
          <a:p>
            <a:r>
              <a:rPr lang="en-US" dirty="0" smtClean="0"/>
              <a:t>Any Questions?</a:t>
            </a:r>
            <a:endParaRPr lang="en-US" dirty="0"/>
          </a:p>
        </p:txBody>
      </p:sp>
    </p:spTree>
    <p:extLst>
      <p:ext uri="{BB962C8B-B14F-4D97-AF65-F5344CB8AC3E}">
        <p14:creationId xmlns:p14="http://schemas.microsoft.com/office/powerpoint/2010/main" val="15264404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normAutofit fontScale="90000"/>
          </a:bodyPr>
          <a:lstStyle/>
          <a:p>
            <a:r>
              <a:rPr lang="en-US" dirty="0" smtClean="0"/>
              <a:t>Our Vision</a:t>
            </a:r>
            <a:endParaRPr lang="en-US" dirty="0"/>
          </a:p>
        </p:txBody>
      </p:sp>
      <p:sp>
        <p:nvSpPr>
          <p:cNvPr id="7" name="スライド番号プレースホルダー 6"/>
          <p:cNvSpPr>
            <a:spLocks noGrp="1"/>
          </p:cNvSpPr>
          <p:nvPr>
            <p:ph type="sldNum" sz="quarter" idx="12"/>
          </p:nvPr>
        </p:nvSpPr>
        <p:spPr/>
        <p:txBody>
          <a:bodyPr/>
          <a:lstStyle/>
          <a:p>
            <a:r>
              <a:rPr lang="en-US" smtClean="0"/>
              <a:t>SLIDE </a:t>
            </a:r>
            <a:fld id="{D97FAD88-CD89-445B-80D2-D1F46C853675}" type="slidenum">
              <a:rPr lang="en-US" smtClean="0"/>
              <a:pPr/>
              <a:t>3</a:t>
            </a:fld>
            <a:endParaRPr lang="en-US" dirty="0"/>
          </a:p>
        </p:txBody>
      </p:sp>
      <p:sp>
        <p:nvSpPr>
          <p:cNvPr id="9" name="サブタイトル 8"/>
          <p:cNvSpPr>
            <a:spLocks noGrp="1"/>
          </p:cNvSpPr>
          <p:nvPr>
            <p:ph type="subTitle" idx="1"/>
          </p:nvPr>
        </p:nvSpPr>
        <p:spPr/>
        <p:txBody>
          <a:bodyPr>
            <a:normAutofit lnSpcReduction="10000"/>
          </a:bodyPr>
          <a:lstStyle/>
          <a:p>
            <a:r>
              <a:rPr lang="en-US" dirty="0"/>
              <a:t>Lorem ipsum dolor sit amet</a:t>
            </a:r>
          </a:p>
          <a:p>
            <a:endParaRPr lang="en-US" dirty="0"/>
          </a:p>
        </p:txBody>
      </p:sp>
      <p:sp>
        <p:nvSpPr>
          <p:cNvPr id="10" name="テキスト プレースホルダー 9"/>
          <p:cNvSpPr>
            <a:spLocks noGrp="1"/>
          </p:cNvSpPr>
          <p:nvPr>
            <p:ph type="body" sz="quarter" idx="10"/>
          </p:nvPr>
        </p:nvSpPr>
        <p:spPr/>
        <p:txBody>
          <a:bodyPr/>
          <a:lstStyle/>
          <a:p>
            <a:r>
              <a:rPr lang="en-US" dirty="0" smtClean="0"/>
              <a:t>Authenticated Quality</a:t>
            </a:r>
            <a:endParaRPr lang="en-US" dirty="0"/>
          </a:p>
        </p:txBody>
      </p:sp>
      <p:sp>
        <p:nvSpPr>
          <p:cNvPr id="11" name="テキスト プレースホルダー 10"/>
          <p:cNvSpPr>
            <a:spLocks noGrp="1"/>
          </p:cNvSpPr>
          <p:nvPr>
            <p:ph type="body" sz="quarter" idx="20"/>
          </p:nvPr>
        </p:nvSpPr>
        <p:spPr/>
        <p:txBody>
          <a:bodyPr/>
          <a:lstStyle/>
          <a:p>
            <a:r>
              <a:rPr lang="en-US" dirty="0"/>
              <a:t>Lorem ipsum dolor sit amet, consectetur adipisicing elit, sed do eiusmod tempor incididunt ut labore et dolore magna aliqua. </a:t>
            </a:r>
          </a:p>
          <a:p>
            <a:endParaRPr lang="en-US" dirty="0"/>
          </a:p>
        </p:txBody>
      </p:sp>
    </p:spTree>
    <p:extLst>
      <p:ext uri="{BB962C8B-B14F-4D97-AF65-F5344CB8AC3E}">
        <p14:creationId xmlns:p14="http://schemas.microsoft.com/office/powerpoint/2010/main" val="2076442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dirty="0" smtClean="0"/>
              <a:t>Our Member</a:t>
            </a:r>
            <a:endParaRPr lang="en-US" dirty="0"/>
          </a:p>
        </p:txBody>
      </p:sp>
      <p:sp>
        <p:nvSpPr>
          <p:cNvPr id="5" name="スライド番号プレースホルダー 4"/>
          <p:cNvSpPr>
            <a:spLocks noGrp="1"/>
          </p:cNvSpPr>
          <p:nvPr>
            <p:ph type="sldNum" sz="quarter" idx="12"/>
          </p:nvPr>
        </p:nvSpPr>
        <p:spPr/>
        <p:txBody>
          <a:bodyPr/>
          <a:lstStyle/>
          <a:p>
            <a:r>
              <a:rPr lang="en-US" smtClean="0"/>
              <a:t>SLIDE </a:t>
            </a:r>
            <a:fld id="{D97FAD88-CD89-445B-80D2-D1F46C853675}" type="slidenum">
              <a:rPr lang="en-US" smtClean="0"/>
              <a:pPr/>
              <a:t>4</a:t>
            </a:fld>
            <a:endParaRPr lang="en-US" dirty="0"/>
          </a:p>
        </p:txBody>
      </p:sp>
      <p:sp>
        <p:nvSpPr>
          <p:cNvPr id="21" name="テキスト プレースホルダー 20"/>
          <p:cNvSpPr>
            <a:spLocks noGrp="1"/>
          </p:cNvSpPr>
          <p:nvPr>
            <p:ph type="body" sz="quarter" idx="10"/>
          </p:nvPr>
        </p:nvSpPr>
        <p:spPr/>
        <p:txBody>
          <a:bodyPr/>
          <a:lstStyle/>
          <a:p>
            <a:r>
              <a:rPr lang="en-US" dirty="0" smtClean="0"/>
              <a:t>Raoul </a:t>
            </a:r>
            <a:r>
              <a:rPr lang="en-US" dirty="0"/>
              <a:t>André</a:t>
            </a:r>
          </a:p>
        </p:txBody>
      </p:sp>
      <p:sp>
        <p:nvSpPr>
          <p:cNvPr id="22" name="テキスト プレースホルダー 21"/>
          <p:cNvSpPr>
            <a:spLocks noGrp="1"/>
          </p:cNvSpPr>
          <p:nvPr>
            <p:ph type="body" sz="quarter" idx="20"/>
          </p:nvPr>
        </p:nvSpPr>
        <p:spPr/>
        <p:txBody>
          <a:bodyPr>
            <a:normAutofit/>
          </a:bodyPr>
          <a:lstStyle/>
          <a:p>
            <a:r>
              <a:rPr lang="en-US" dirty="0"/>
              <a:t>	Lorem ipsum dolor sit amet, consectetur adipisicing elit, sed do eiusmod tempor incididunt ut labore et dolore magna aliqua. </a:t>
            </a:r>
          </a:p>
        </p:txBody>
      </p:sp>
      <p:sp>
        <p:nvSpPr>
          <p:cNvPr id="24" name="テキスト プレースホルダー 23"/>
          <p:cNvSpPr>
            <a:spLocks noGrp="1"/>
          </p:cNvSpPr>
          <p:nvPr>
            <p:ph type="body" sz="quarter" idx="22"/>
          </p:nvPr>
        </p:nvSpPr>
        <p:spPr/>
        <p:txBody>
          <a:bodyPr/>
          <a:lstStyle/>
          <a:p>
            <a:r>
              <a:rPr lang="en-US" dirty="0"/>
              <a:t>Michael Apted</a:t>
            </a:r>
          </a:p>
          <a:p>
            <a:endParaRPr lang="en-US" dirty="0"/>
          </a:p>
        </p:txBody>
      </p:sp>
      <p:sp>
        <p:nvSpPr>
          <p:cNvPr id="25" name="テキスト プレースホルダー 24"/>
          <p:cNvSpPr>
            <a:spLocks noGrp="1"/>
          </p:cNvSpPr>
          <p:nvPr>
            <p:ph type="body" sz="quarter" idx="23"/>
          </p:nvPr>
        </p:nvSpPr>
        <p:spPr/>
        <p:txBody>
          <a:bodyPr/>
          <a:lstStyle/>
          <a:p>
            <a:r>
              <a:rPr lang="en-US" dirty="0"/>
              <a:t>Ut enim ad minim veniam, quis nostrud exercitation ullamco laboris nisi ut aliquip ex ea commodo consequat.</a:t>
            </a:r>
          </a:p>
        </p:txBody>
      </p:sp>
      <p:sp>
        <p:nvSpPr>
          <p:cNvPr id="27" name="テキスト プレースホルダー 26"/>
          <p:cNvSpPr>
            <a:spLocks noGrp="1"/>
          </p:cNvSpPr>
          <p:nvPr>
            <p:ph type="body" sz="quarter" idx="25"/>
          </p:nvPr>
        </p:nvSpPr>
        <p:spPr/>
        <p:txBody>
          <a:bodyPr/>
          <a:lstStyle/>
          <a:p>
            <a:r>
              <a:rPr lang="en-US" dirty="0"/>
              <a:t>Threes Anna</a:t>
            </a:r>
          </a:p>
        </p:txBody>
      </p:sp>
      <p:sp>
        <p:nvSpPr>
          <p:cNvPr id="28" name="テキスト プレースホルダー 27"/>
          <p:cNvSpPr>
            <a:spLocks noGrp="1"/>
          </p:cNvSpPr>
          <p:nvPr>
            <p:ph type="body" sz="quarter" idx="26"/>
          </p:nvPr>
        </p:nvSpPr>
        <p:spPr/>
        <p:txBody>
          <a:bodyPr/>
          <a:lstStyle/>
          <a:p>
            <a:r>
              <a:rPr lang="en-US" dirty="0"/>
              <a:t>Duis aute irure dolor in reprehenderit in voluptate velit esse cillum dolore eu fugiat nulla pariatur.</a:t>
            </a:r>
          </a:p>
        </p:txBody>
      </p:sp>
      <p:sp>
        <p:nvSpPr>
          <p:cNvPr id="30" name="テキスト プレースホルダー 29"/>
          <p:cNvSpPr>
            <a:spLocks noGrp="1"/>
          </p:cNvSpPr>
          <p:nvPr>
            <p:ph type="body" sz="quarter" idx="28"/>
          </p:nvPr>
        </p:nvSpPr>
        <p:spPr/>
        <p:txBody>
          <a:bodyPr/>
          <a:lstStyle/>
          <a:p>
            <a:r>
              <a:rPr lang="en-US" dirty="0"/>
              <a:t>Tengiz Abuladze</a:t>
            </a:r>
          </a:p>
          <a:p>
            <a:endParaRPr lang="en-US" dirty="0"/>
          </a:p>
        </p:txBody>
      </p:sp>
      <p:sp>
        <p:nvSpPr>
          <p:cNvPr id="31" name="テキスト プレースホルダー 30"/>
          <p:cNvSpPr>
            <a:spLocks noGrp="1"/>
          </p:cNvSpPr>
          <p:nvPr>
            <p:ph type="body" sz="quarter" idx="29"/>
          </p:nvPr>
        </p:nvSpPr>
        <p:spPr/>
        <p:txBody>
          <a:bodyPr/>
          <a:lstStyle/>
          <a:p>
            <a:r>
              <a:rPr lang="en-US" dirty="0"/>
              <a:t>Excepteur sint occaecat cupidatat non proident, sunt in culpa qui officia deserunt mollit anim id est laborum.</a:t>
            </a:r>
          </a:p>
        </p:txBody>
      </p:sp>
      <p:sp>
        <p:nvSpPr>
          <p:cNvPr id="20" name="サブタイトル 19"/>
          <p:cNvSpPr>
            <a:spLocks noGrp="1"/>
          </p:cNvSpPr>
          <p:nvPr>
            <p:ph type="subTitle" idx="1"/>
          </p:nvPr>
        </p:nvSpPr>
        <p:spPr/>
        <p:txBody>
          <a:bodyPr>
            <a:normAutofit lnSpcReduction="10000"/>
          </a:bodyPr>
          <a:lstStyle/>
          <a:p>
            <a:r>
              <a:rPr lang="en-US" dirty="0"/>
              <a:t>Lorem ipsum dolor sit </a:t>
            </a:r>
            <a:r>
              <a:rPr lang="en-US" dirty="0" smtClean="0"/>
              <a:t>amet</a:t>
            </a:r>
            <a:endParaRPr lang="en-US" dirty="0"/>
          </a:p>
        </p:txBody>
      </p:sp>
      <p:sp>
        <p:nvSpPr>
          <p:cNvPr id="3" name="図プレースホルダー 2"/>
          <p:cNvSpPr>
            <a:spLocks noGrp="1"/>
          </p:cNvSpPr>
          <p:nvPr>
            <p:ph type="pic" sz="quarter" idx="13"/>
          </p:nvPr>
        </p:nvSpPr>
        <p:spPr/>
      </p:sp>
      <p:sp>
        <p:nvSpPr>
          <p:cNvPr id="4" name="図プレースホルダー 3"/>
          <p:cNvSpPr>
            <a:spLocks noGrp="1"/>
          </p:cNvSpPr>
          <p:nvPr>
            <p:ph type="pic" sz="quarter" idx="24"/>
          </p:nvPr>
        </p:nvSpPr>
        <p:spPr/>
      </p:sp>
      <p:sp>
        <p:nvSpPr>
          <p:cNvPr id="6" name="図プレースホルダー 5"/>
          <p:cNvSpPr>
            <a:spLocks noGrp="1"/>
          </p:cNvSpPr>
          <p:nvPr>
            <p:ph type="pic" sz="quarter" idx="27"/>
          </p:nvPr>
        </p:nvSpPr>
        <p:spPr/>
      </p:sp>
      <p:sp>
        <p:nvSpPr>
          <p:cNvPr id="7" name="図プレースホルダー 6"/>
          <p:cNvSpPr>
            <a:spLocks noGrp="1"/>
          </p:cNvSpPr>
          <p:nvPr>
            <p:ph type="pic" sz="quarter" idx="21"/>
          </p:nvPr>
        </p:nvSpPr>
        <p:spPr/>
      </p:sp>
    </p:spTree>
    <p:extLst>
      <p:ext uri="{BB962C8B-B14F-4D97-AF65-F5344CB8AC3E}">
        <p14:creationId xmlns:p14="http://schemas.microsoft.com/office/powerpoint/2010/main" val="18476806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normAutofit fontScale="90000"/>
          </a:bodyPr>
          <a:lstStyle/>
          <a:p>
            <a:r>
              <a:rPr lang="en-US" dirty="0" smtClean="0"/>
              <a:t>Our Company</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5</a:t>
            </a:fld>
            <a:endParaRPr lang="en-US" dirty="0"/>
          </a:p>
        </p:txBody>
      </p:sp>
      <p:sp>
        <p:nvSpPr>
          <p:cNvPr id="18" name="サブタイトル 17"/>
          <p:cNvSpPr>
            <a:spLocks noGrp="1"/>
          </p:cNvSpPr>
          <p:nvPr>
            <p:ph type="subTitle" idx="1"/>
          </p:nvPr>
        </p:nvSpPr>
        <p:spPr/>
        <p:txBody>
          <a:bodyPr>
            <a:normAutofit lnSpcReduction="10000"/>
          </a:bodyPr>
          <a:lstStyle/>
          <a:p>
            <a:r>
              <a:rPr lang="en-US" dirty="0"/>
              <a:t>Lorem ipsum dolor sit amet</a:t>
            </a:r>
          </a:p>
          <a:p>
            <a:endParaRPr lang="en-US" dirty="0"/>
          </a:p>
        </p:txBody>
      </p:sp>
      <p:sp>
        <p:nvSpPr>
          <p:cNvPr id="19" name="テキスト プレースホルダー 18"/>
          <p:cNvSpPr>
            <a:spLocks noGrp="1"/>
          </p:cNvSpPr>
          <p:nvPr>
            <p:ph type="body" sz="quarter" idx="10"/>
          </p:nvPr>
        </p:nvSpPr>
        <p:spPr/>
        <p:txBody>
          <a:bodyPr/>
          <a:lstStyle/>
          <a:p>
            <a:r>
              <a:rPr lang="en-US" dirty="0" smtClean="0"/>
              <a:t>3 Offices in Japan</a:t>
            </a:r>
            <a:endParaRPr lang="en-US" dirty="0"/>
          </a:p>
        </p:txBody>
      </p:sp>
      <p:sp>
        <p:nvSpPr>
          <p:cNvPr id="21" name="テキスト プレースホルダー 20"/>
          <p:cNvSpPr>
            <a:spLocks noGrp="1"/>
          </p:cNvSpPr>
          <p:nvPr>
            <p:ph type="body" sz="quarter" idx="20"/>
          </p:nvPr>
        </p:nvSpPr>
        <p:spPr/>
        <p:txBody>
          <a:bodyPr/>
          <a:lstStyle/>
          <a:p>
            <a:r>
              <a:rPr lang="en-US" dirty="0"/>
              <a:t>Lorem ipsum dolor sit amet, consectetur adipisicing elit, sed do eiusmod tempor incididunt ut labore et dolore magna aliqua. </a:t>
            </a:r>
          </a:p>
          <a:p>
            <a:endParaRPr lang="en-US" dirty="0"/>
          </a:p>
        </p:txBody>
      </p:sp>
      <p:sp>
        <p:nvSpPr>
          <p:cNvPr id="23" name="テキスト プレースホルダー 22"/>
          <p:cNvSpPr>
            <a:spLocks noGrp="1"/>
          </p:cNvSpPr>
          <p:nvPr>
            <p:ph type="body" sz="quarter" idx="21"/>
          </p:nvPr>
        </p:nvSpPr>
        <p:spPr/>
        <p:txBody>
          <a:bodyPr/>
          <a:lstStyle/>
          <a:p>
            <a:r>
              <a:rPr lang="en-US" dirty="0" smtClean="0"/>
              <a:t>2,170 Workers</a:t>
            </a:r>
            <a:endParaRPr lang="en-US" dirty="0"/>
          </a:p>
        </p:txBody>
      </p:sp>
      <p:sp>
        <p:nvSpPr>
          <p:cNvPr id="24" name="テキスト プレースホルダー 23"/>
          <p:cNvSpPr>
            <a:spLocks noGrp="1"/>
          </p:cNvSpPr>
          <p:nvPr>
            <p:ph type="body" sz="quarter" idx="22"/>
          </p:nvPr>
        </p:nvSpPr>
        <p:spPr/>
        <p:txBody>
          <a:bodyPr/>
          <a:lstStyle/>
          <a:p>
            <a:r>
              <a:rPr lang="en-US" dirty="0"/>
              <a:t>Lorem ipsum dolor sit amet, consectetur adipisicing elit, sed do eiusmod tempor incididunt ut labore et dolore magna aliqua. </a:t>
            </a:r>
          </a:p>
          <a:p>
            <a:endParaRPr lang="en-US" dirty="0"/>
          </a:p>
          <a:p>
            <a:endParaRPr lang="en-US" dirty="0"/>
          </a:p>
        </p:txBody>
      </p:sp>
      <p:sp>
        <p:nvSpPr>
          <p:cNvPr id="2" name="図プレースホルダー 1"/>
          <p:cNvSpPr>
            <a:spLocks noGrp="1"/>
          </p:cNvSpPr>
          <p:nvPr>
            <p:ph type="pic" sz="quarter" idx="13"/>
          </p:nvPr>
        </p:nvSpPr>
        <p:spPr/>
      </p:sp>
    </p:spTree>
    <p:extLst>
      <p:ext uri="{BB962C8B-B14F-4D97-AF65-F5344CB8AC3E}">
        <p14:creationId xmlns:p14="http://schemas.microsoft.com/office/powerpoint/2010/main" val="37934054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p:txBody>
          <a:bodyPr>
            <a:normAutofit fontScale="90000"/>
          </a:bodyPr>
          <a:lstStyle/>
          <a:p>
            <a:r>
              <a:rPr lang="en-US" dirty="0" smtClean="0"/>
              <a:t>History</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6</a:t>
            </a:fld>
            <a:endParaRPr lang="en-US" dirty="0"/>
          </a:p>
        </p:txBody>
      </p:sp>
      <p:sp>
        <p:nvSpPr>
          <p:cNvPr id="11" name="サブタイトル 10"/>
          <p:cNvSpPr>
            <a:spLocks noGrp="1"/>
          </p:cNvSpPr>
          <p:nvPr>
            <p:ph type="subTitle" idx="1"/>
          </p:nvPr>
        </p:nvSpPr>
        <p:spPr/>
        <p:txBody>
          <a:bodyPr>
            <a:normAutofit lnSpcReduction="10000"/>
          </a:bodyPr>
          <a:lstStyle/>
          <a:p>
            <a:r>
              <a:rPr lang="en-US" dirty="0"/>
              <a:t>Lorem ipsum dolor sit amet</a:t>
            </a:r>
          </a:p>
          <a:p>
            <a:endParaRPr lang="en-US" dirty="0"/>
          </a:p>
        </p:txBody>
      </p:sp>
      <p:sp>
        <p:nvSpPr>
          <p:cNvPr id="18" name="正方形/長方形 17"/>
          <p:cNvSpPr/>
          <p:nvPr/>
        </p:nvSpPr>
        <p:spPr>
          <a:xfrm>
            <a:off x="6622566" y="4495428"/>
            <a:ext cx="1584176" cy="1584176"/>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algn="r"/>
            <a:r>
              <a:rPr lang="en-US" sz="2800" dirty="0" smtClean="0">
                <a:solidFill>
                  <a:schemeClr val="lt1">
                    <a:alpha val="70000"/>
                  </a:schemeClr>
                </a:solidFill>
              </a:rPr>
              <a:t>1990</a:t>
            </a:r>
            <a:endParaRPr lang="en-US" sz="2800" dirty="0">
              <a:solidFill>
                <a:schemeClr val="lt1">
                  <a:alpha val="70000"/>
                </a:schemeClr>
              </a:solidFill>
            </a:endParaRPr>
          </a:p>
        </p:txBody>
      </p:sp>
      <p:sp>
        <p:nvSpPr>
          <p:cNvPr id="19" name="正方形/長方形 18"/>
          <p:cNvSpPr/>
          <p:nvPr/>
        </p:nvSpPr>
        <p:spPr>
          <a:xfrm>
            <a:off x="9862566" y="4495428"/>
            <a:ext cx="1584176" cy="1584176"/>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algn="r"/>
            <a:r>
              <a:rPr lang="en-US" sz="2800" dirty="0" smtClean="0">
                <a:solidFill>
                  <a:schemeClr val="lt1">
                    <a:alpha val="70000"/>
                  </a:schemeClr>
                </a:solidFill>
              </a:rPr>
              <a:t>2000</a:t>
            </a:r>
            <a:endParaRPr lang="en-US" sz="2800" dirty="0">
              <a:solidFill>
                <a:schemeClr val="lt1">
                  <a:alpha val="70000"/>
                </a:schemeClr>
              </a:solidFill>
            </a:endParaRPr>
          </a:p>
        </p:txBody>
      </p:sp>
      <p:sp>
        <p:nvSpPr>
          <p:cNvPr id="20" name="正方形/長方形 19"/>
          <p:cNvSpPr/>
          <p:nvPr/>
        </p:nvSpPr>
        <p:spPr>
          <a:xfrm>
            <a:off x="13102566" y="4495428"/>
            <a:ext cx="1584176" cy="1584176"/>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algn="r"/>
            <a:r>
              <a:rPr lang="en-US" sz="2800" dirty="0" smtClean="0">
                <a:solidFill>
                  <a:schemeClr val="lt1">
                    <a:alpha val="70000"/>
                  </a:schemeClr>
                </a:solidFill>
              </a:rPr>
              <a:t>2010</a:t>
            </a:r>
            <a:endParaRPr lang="en-US" sz="2800" dirty="0">
              <a:solidFill>
                <a:schemeClr val="lt1">
                  <a:alpha val="70000"/>
                </a:schemeClr>
              </a:solidFill>
            </a:endParaRPr>
          </a:p>
        </p:txBody>
      </p:sp>
      <p:sp>
        <p:nvSpPr>
          <p:cNvPr id="21" name="正方形/長方形 20"/>
          <p:cNvSpPr/>
          <p:nvPr/>
        </p:nvSpPr>
        <p:spPr>
          <a:xfrm>
            <a:off x="3382566" y="4495428"/>
            <a:ext cx="1584176" cy="1584176"/>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algn="r"/>
            <a:r>
              <a:rPr lang="en-US" sz="2800" dirty="0" smtClean="0">
                <a:solidFill>
                  <a:schemeClr val="lt1">
                    <a:alpha val="70000"/>
                  </a:schemeClr>
                </a:solidFill>
              </a:rPr>
              <a:t>1980</a:t>
            </a:r>
            <a:endParaRPr lang="en-US" sz="2800" dirty="0">
              <a:solidFill>
                <a:schemeClr val="lt1">
                  <a:alpha val="70000"/>
                </a:schemeClr>
              </a:solidFill>
            </a:endParaRPr>
          </a:p>
        </p:txBody>
      </p:sp>
      <p:cxnSp>
        <p:nvCxnSpPr>
          <p:cNvPr id="26" name="直線コネクタ 25"/>
          <p:cNvCxnSpPr>
            <a:stCxn id="21" idx="3"/>
            <a:endCxn id="18" idx="1"/>
          </p:cNvCxnSpPr>
          <p:nvPr/>
        </p:nvCxnSpPr>
        <p:spPr>
          <a:xfrm>
            <a:off x="4966742" y="5287516"/>
            <a:ext cx="1655824" cy="0"/>
          </a:xfrm>
          <a:prstGeom prst="line">
            <a:avLst/>
          </a:prstGeom>
          <a:ln w="19050">
            <a:solidFill>
              <a:srgbClr val="1F1F1F">
                <a:alpha val="69804"/>
              </a:srgbClr>
            </a:solidFill>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a:stCxn id="18" idx="3"/>
            <a:endCxn id="19" idx="1"/>
          </p:cNvCxnSpPr>
          <p:nvPr/>
        </p:nvCxnSpPr>
        <p:spPr>
          <a:xfrm>
            <a:off x="8206742" y="5287516"/>
            <a:ext cx="1655824" cy="0"/>
          </a:xfrm>
          <a:prstGeom prst="line">
            <a:avLst/>
          </a:prstGeom>
          <a:ln w="19050">
            <a:solidFill>
              <a:srgbClr val="1F1F1F">
                <a:alpha val="69804"/>
              </a:srgbClr>
            </a:solidFill>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a:stCxn id="19" idx="3"/>
            <a:endCxn id="20" idx="1"/>
          </p:cNvCxnSpPr>
          <p:nvPr/>
        </p:nvCxnSpPr>
        <p:spPr>
          <a:xfrm>
            <a:off x="11446742" y="5287516"/>
            <a:ext cx="1655824" cy="0"/>
          </a:xfrm>
          <a:prstGeom prst="line">
            <a:avLst/>
          </a:prstGeom>
          <a:ln w="19050">
            <a:solidFill>
              <a:srgbClr val="1F1F1F">
                <a:alpha val="69804"/>
              </a:srgbClr>
            </a:solidFill>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a:endCxn id="21" idx="1"/>
          </p:cNvCxnSpPr>
          <p:nvPr/>
        </p:nvCxnSpPr>
        <p:spPr>
          <a:xfrm>
            <a:off x="502246" y="5287516"/>
            <a:ext cx="2880320" cy="0"/>
          </a:xfrm>
          <a:prstGeom prst="line">
            <a:avLst/>
          </a:prstGeom>
          <a:ln w="19050">
            <a:solidFill>
              <a:srgbClr val="1F1F1F">
                <a:alpha val="69804"/>
              </a:srgbClr>
            </a:solidFill>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a:stCxn id="20" idx="3"/>
          </p:cNvCxnSpPr>
          <p:nvPr/>
        </p:nvCxnSpPr>
        <p:spPr>
          <a:xfrm>
            <a:off x="14686742" y="5287516"/>
            <a:ext cx="3097424" cy="0"/>
          </a:xfrm>
          <a:prstGeom prst="line">
            <a:avLst/>
          </a:prstGeom>
          <a:ln w="19050">
            <a:solidFill>
              <a:srgbClr val="1F1F1F">
                <a:alpha val="69804"/>
              </a:srgbClr>
            </a:solidFill>
          </a:ln>
        </p:spPr>
        <p:style>
          <a:lnRef idx="1">
            <a:schemeClr val="accent1"/>
          </a:lnRef>
          <a:fillRef idx="0">
            <a:schemeClr val="accent1"/>
          </a:fillRef>
          <a:effectRef idx="0">
            <a:schemeClr val="accent1"/>
          </a:effectRef>
          <a:fontRef idx="minor">
            <a:schemeClr val="tx1"/>
          </a:fontRef>
        </p:style>
      </p:cxnSp>
      <p:sp>
        <p:nvSpPr>
          <p:cNvPr id="41" name="テキスト ボックス 40"/>
          <p:cNvSpPr txBox="1"/>
          <p:nvPr/>
        </p:nvSpPr>
        <p:spPr>
          <a:xfrm>
            <a:off x="3310558" y="6223620"/>
            <a:ext cx="4824176" cy="523220"/>
          </a:xfrm>
          <a:prstGeom prst="rect">
            <a:avLst/>
          </a:prstGeom>
          <a:noFill/>
        </p:spPr>
        <p:txBody>
          <a:bodyPr wrap="square" rtlCol="0">
            <a:spAutoFit/>
          </a:bodyPr>
          <a:lstStyle/>
          <a:p>
            <a:r>
              <a:rPr lang="en-US" sz="2800" dirty="0" smtClean="0"/>
              <a:t>Lorem Ipsum</a:t>
            </a:r>
            <a:endParaRPr lang="en-US" sz="2800" dirty="0"/>
          </a:p>
        </p:txBody>
      </p:sp>
      <p:sp>
        <p:nvSpPr>
          <p:cNvPr id="42" name="テキスト ボックス 41"/>
          <p:cNvSpPr txBox="1"/>
          <p:nvPr/>
        </p:nvSpPr>
        <p:spPr>
          <a:xfrm>
            <a:off x="3310558" y="6727676"/>
            <a:ext cx="4392488" cy="1323439"/>
          </a:xfrm>
          <a:prstGeom prst="rect">
            <a:avLst/>
          </a:prstGeom>
          <a:noFill/>
        </p:spPr>
        <p:txBody>
          <a:bodyPr wrap="square" rtlCol="0">
            <a:spAutoFit/>
          </a:bodyPr>
          <a:lstStyle/>
          <a:p>
            <a:r>
              <a:rPr lang="en-US" sz="2000">
                <a:solidFill>
                  <a:schemeClr val="tx1">
                    <a:alpha val="70000"/>
                  </a:schemeClr>
                </a:solidFill>
              </a:rPr>
              <a:t>Lorem ipsum dolor sit amet, consectetur adipisicing elit, sed do eiusmod tempor incididunt ut labore et dolore magna aliqua. </a:t>
            </a:r>
            <a:endParaRPr lang="en-US" sz="2000" dirty="0">
              <a:solidFill>
                <a:schemeClr val="tx1">
                  <a:alpha val="70000"/>
                </a:schemeClr>
              </a:solidFill>
            </a:endParaRPr>
          </a:p>
        </p:txBody>
      </p:sp>
      <p:sp>
        <p:nvSpPr>
          <p:cNvPr id="43" name="テキスト ボックス 42"/>
          <p:cNvSpPr txBox="1"/>
          <p:nvPr/>
        </p:nvSpPr>
        <p:spPr>
          <a:xfrm>
            <a:off x="6550918" y="2551212"/>
            <a:ext cx="4824176" cy="523220"/>
          </a:xfrm>
          <a:prstGeom prst="rect">
            <a:avLst/>
          </a:prstGeom>
          <a:noFill/>
        </p:spPr>
        <p:txBody>
          <a:bodyPr wrap="square" rtlCol="0">
            <a:spAutoFit/>
          </a:bodyPr>
          <a:lstStyle/>
          <a:p>
            <a:r>
              <a:rPr lang="en-US" sz="2800" dirty="0"/>
              <a:t>Sed ut perspiciatis</a:t>
            </a:r>
          </a:p>
        </p:txBody>
      </p:sp>
      <p:sp>
        <p:nvSpPr>
          <p:cNvPr id="44" name="テキスト ボックス 43"/>
          <p:cNvSpPr txBox="1"/>
          <p:nvPr/>
        </p:nvSpPr>
        <p:spPr>
          <a:xfrm>
            <a:off x="6550918" y="3055268"/>
            <a:ext cx="4392488" cy="1323439"/>
          </a:xfrm>
          <a:prstGeom prst="rect">
            <a:avLst/>
          </a:prstGeom>
          <a:noFill/>
        </p:spPr>
        <p:txBody>
          <a:bodyPr wrap="square" rtlCol="0">
            <a:spAutoFit/>
          </a:bodyPr>
          <a:lstStyle/>
          <a:p>
            <a:r>
              <a:rPr lang="en-US" sz="2000" dirty="0" smtClean="0">
                <a:solidFill>
                  <a:schemeClr val="tx1">
                    <a:alpha val="70000"/>
                  </a:schemeClr>
                </a:solidFill>
              </a:rPr>
              <a:t>Lorem ipsum dolor sit amet, consectetur adipisicing elit, sed do eiusmod tempor incididunt ut labore et dolore magna aliqua. </a:t>
            </a:r>
            <a:endParaRPr lang="en-US" sz="2000" dirty="0">
              <a:solidFill>
                <a:schemeClr val="tx1">
                  <a:alpha val="70000"/>
                </a:schemeClr>
              </a:solidFill>
            </a:endParaRPr>
          </a:p>
        </p:txBody>
      </p:sp>
      <p:sp>
        <p:nvSpPr>
          <p:cNvPr id="45" name="テキスト ボックス 44"/>
          <p:cNvSpPr txBox="1"/>
          <p:nvPr/>
        </p:nvSpPr>
        <p:spPr>
          <a:xfrm>
            <a:off x="9791278" y="6204456"/>
            <a:ext cx="4824176" cy="523220"/>
          </a:xfrm>
          <a:prstGeom prst="rect">
            <a:avLst/>
          </a:prstGeom>
          <a:noFill/>
        </p:spPr>
        <p:txBody>
          <a:bodyPr wrap="square" rtlCol="0">
            <a:spAutoFit/>
          </a:bodyPr>
          <a:lstStyle/>
          <a:p>
            <a:r>
              <a:rPr lang="en-US" sz="2800" dirty="0"/>
              <a:t>At vero eos </a:t>
            </a:r>
            <a:r>
              <a:rPr lang="en-US" sz="2800" dirty="0" smtClean="0"/>
              <a:t>et</a:t>
            </a:r>
            <a:endParaRPr lang="en-US" sz="2800" dirty="0"/>
          </a:p>
        </p:txBody>
      </p:sp>
      <p:sp>
        <p:nvSpPr>
          <p:cNvPr id="46" name="テキスト ボックス 45"/>
          <p:cNvSpPr txBox="1"/>
          <p:nvPr/>
        </p:nvSpPr>
        <p:spPr>
          <a:xfrm>
            <a:off x="9791278" y="6708512"/>
            <a:ext cx="4392488" cy="1323439"/>
          </a:xfrm>
          <a:prstGeom prst="rect">
            <a:avLst/>
          </a:prstGeom>
          <a:noFill/>
        </p:spPr>
        <p:txBody>
          <a:bodyPr wrap="square" rtlCol="0">
            <a:spAutoFit/>
          </a:bodyPr>
          <a:lstStyle/>
          <a:p>
            <a:r>
              <a:rPr lang="en-US" sz="2000" dirty="0">
                <a:solidFill>
                  <a:schemeClr val="tx1">
                    <a:alpha val="70000"/>
                  </a:schemeClr>
                </a:solidFill>
              </a:rPr>
              <a:t>Lorem ipsum dolor sit amet, consectetur adipisicing elit, sed do eiusmod tempor incididunt ut labore et dolore magna aliqua. </a:t>
            </a:r>
          </a:p>
        </p:txBody>
      </p:sp>
      <p:sp>
        <p:nvSpPr>
          <p:cNvPr id="47" name="テキスト ボックス 46"/>
          <p:cNvSpPr txBox="1"/>
          <p:nvPr/>
        </p:nvSpPr>
        <p:spPr>
          <a:xfrm>
            <a:off x="13031638" y="2551212"/>
            <a:ext cx="4824176" cy="523220"/>
          </a:xfrm>
          <a:prstGeom prst="rect">
            <a:avLst/>
          </a:prstGeom>
          <a:noFill/>
        </p:spPr>
        <p:txBody>
          <a:bodyPr wrap="square" rtlCol="0">
            <a:spAutoFit/>
          </a:bodyPr>
          <a:lstStyle/>
          <a:p>
            <a:r>
              <a:rPr lang="en-US" sz="2800" dirty="0" smtClean="0"/>
              <a:t>Lorem Ipsum</a:t>
            </a:r>
            <a:endParaRPr lang="en-US" sz="2800" dirty="0"/>
          </a:p>
        </p:txBody>
      </p:sp>
      <p:sp>
        <p:nvSpPr>
          <p:cNvPr id="48" name="テキスト ボックス 47"/>
          <p:cNvSpPr txBox="1"/>
          <p:nvPr/>
        </p:nvSpPr>
        <p:spPr>
          <a:xfrm>
            <a:off x="13031638" y="3055268"/>
            <a:ext cx="4392488" cy="1323439"/>
          </a:xfrm>
          <a:prstGeom prst="rect">
            <a:avLst/>
          </a:prstGeom>
          <a:noFill/>
        </p:spPr>
        <p:txBody>
          <a:bodyPr wrap="square" rtlCol="0">
            <a:spAutoFit/>
          </a:bodyPr>
          <a:lstStyle/>
          <a:p>
            <a:r>
              <a:rPr lang="en-US" sz="2000">
                <a:solidFill>
                  <a:schemeClr val="tx1">
                    <a:alpha val="70000"/>
                  </a:schemeClr>
                </a:solidFill>
              </a:rPr>
              <a:t>Lorem ipsum dolor sit amet, consectetur adipisicing elit, sed do eiusmod tempor incididunt ut labore et dolore magna aliqua. </a:t>
            </a:r>
            <a:endParaRPr lang="en-US" sz="2000" dirty="0">
              <a:solidFill>
                <a:schemeClr val="tx1">
                  <a:alpha val="70000"/>
                </a:schemeClr>
              </a:solidFill>
            </a:endParaRPr>
          </a:p>
        </p:txBody>
      </p:sp>
    </p:spTree>
    <p:extLst>
      <p:ext uri="{BB962C8B-B14F-4D97-AF65-F5344CB8AC3E}">
        <p14:creationId xmlns:p14="http://schemas.microsoft.com/office/powerpoint/2010/main" val="26728880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p:txBody>
          <a:bodyPr anchor="b">
            <a:normAutofit/>
          </a:bodyPr>
          <a:lstStyle/>
          <a:p>
            <a:r>
              <a:rPr lang="en-US" dirty="0"/>
              <a:t>There are only two ways to live your </a:t>
            </a:r>
            <a:r>
              <a:rPr lang="en-US" dirty="0" smtClean="0"/>
              <a:t>life.</a:t>
            </a:r>
            <a:br>
              <a:rPr lang="en-US" dirty="0" smtClean="0"/>
            </a:br>
            <a:r>
              <a:rPr lang="en-US" dirty="0" smtClean="0"/>
              <a:t>One </a:t>
            </a:r>
            <a:r>
              <a:rPr lang="en-US" dirty="0"/>
              <a:t>is as though nothing is a </a:t>
            </a:r>
            <a:r>
              <a:rPr lang="en-US" dirty="0" smtClean="0"/>
              <a:t>miracle.</a:t>
            </a:r>
            <a:br>
              <a:rPr lang="en-US" dirty="0" smtClean="0"/>
            </a:br>
            <a:r>
              <a:rPr lang="en-US" dirty="0" smtClean="0"/>
              <a:t>The </a:t>
            </a:r>
            <a:r>
              <a:rPr lang="en-US" dirty="0"/>
              <a:t>other is as though everything is a </a:t>
            </a:r>
            <a:r>
              <a:rPr lang="en-US" dirty="0" smtClean="0"/>
              <a:t>miracle</a:t>
            </a:r>
            <a:endParaRPr lang="en-US" dirty="0"/>
          </a:p>
        </p:txBody>
      </p:sp>
      <p:sp>
        <p:nvSpPr>
          <p:cNvPr id="6" name="サブタイトル 5"/>
          <p:cNvSpPr>
            <a:spLocks noGrp="1"/>
          </p:cNvSpPr>
          <p:nvPr>
            <p:ph type="subTitle" idx="1"/>
          </p:nvPr>
        </p:nvSpPr>
        <p:spPr/>
        <p:txBody>
          <a:bodyPr/>
          <a:lstStyle/>
          <a:p>
            <a:r>
              <a:rPr lang="en-US" dirty="0"/>
              <a:t>by Albert Einstein</a:t>
            </a:r>
          </a:p>
        </p:txBody>
      </p:sp>
    </p:spTree>
    <p:extLst>
      <p:ext uri="{BB962C8B-B14F-4D97-AF65-F5344CB8AC3E}">
        <p14:creationId xmlns:p14="http://schemas.microsoft.com/office/powerpoint/2010/main" val="21146242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0"/>
          </p:nvPr>
        </p:nvSpPr>
        <p:spPr/>
        <p:txBody>
          <a:bodyPr/>
          <a:lstStyle/>
          <a:p>
            <a:r>
              <a:rPr lang="en-US" dirty="0" smtClean="0"/>
              <a:t>02</a:t>
            </a:r>
            <a:endParaRPr lang="en-US" dirty="0"/>
          </a:p>
        </p:txBody>
      </p:sp>
      <p:sp>
        <p:nvSpPr>
          <p:cNvPr id="6" name="タイトル 5"/>
          <p:cNvSpPr>
            <a:spLocks noGrp="1"/>
          </p:cNvSpPr>
          <p:nvPr>
            <p:ph type="ctrTitle"/>
          </p:nvPr>
        </p:nvSpPr>
        <p:spPr/>
        <p:txBody>
          <a:bodyPr>
            <a:normAutofit fontScale="90000"/>
          </a:bodyPr>
          <a:lstStyle/>
          <a:p>
            <a:r>
              <a:rPr lang="en-US" dirty="0" smtClean="0"/>
              <a:t>New Proposal</a:t>
            </a:r>
            <a:endParaRPr lang="en-US" dirty="0"/>
          </a:p>
        </p:txBody>
      </p:sp>
      <p:sp>
        <p:nvSpPr>
          <p:cNvPr id="7" name="サブタイトル 6"/>
          <p:cNvSpPr>
            <a:spLocks noGrp="1"/>
          </p:cNvSpPr>
          <p:nvPr>
            <p:ph type="subTitle" idx="1"/>
          </p:nvPr>
        </p:nvSpPr>
        <p:spPr/>
        <p:txBody>
          <a:bodyPr/>
          <a:lstStyle/>
          <a:p>
            <a:r>
              <a:rPr lang="en-US" dirty="0"/>
              <a:t>Lorem ipsum dolor sit amet, consectetur adipisicing elit, sed do eiusmod tempor incididunt ut labore et dolore magna aliqua. </a:t>
            </a:r>
          </a:p>
        </p:txBody>
      </p:sp>
    </p:spTree>
    <p:extLst>
      <p:ext uri="{BB962C8B-B14F-4D97-AF65-F5344CB8AC3E}">
        <p14:creationId xmlns:p14="http://schemas.microsoft.com/office/powerpoint/2010/main" val="28336010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normAutofit fontScale="90000"/>
          </a:bodyPr>
          <a:lstStyle/>
          <a:p>
            <a:r>
              <a:rPr lang="en-US" dirty="0" smtClean="0"/>
              <a:t>Concept</a:t>
            </a:r>
            <a:endParaRPr lang="en-US" dirty="0"/>
          </a:p>
        </p:txBody>
      </p:sp>
      <p:sp>
        <p:nvSpPr>
          <p:cNvPr id="7" name="スライド番号プレースホルダー 6"/>
          <p:cNvSpPr>
            <a:spLocks noGrp="1"/>
          </p:cNvSpPr>
          <p:nvPr>
            <p:ph type="sldNum" sz="quarter" idx="12"/>
          </p:nvPr>
        </p:nvSpPr>
        <p:spPr/>
        <p:txBody>
          <a:bodyPr/>
          <a:lstStyle/>
          <a:p>
            <a:r>
              <a:rPr lang="en-US" smtClean="0"/>
              <a:t>SLIDE </a:t>
            </a:r>
            <a:fld id="{D97FAD88-CD89-445B-80D2-D1F46C853675}" type="slidenum">
              <a:rPr lang="en-US" smtClean="0"/>
              <a:pPr/>
              <a:t>9</a:t>
            </a:fld>
            <a:endParaRPr lang="en-US" dirty="0"/>
          </a:p>
        </p:txBody>
      </p:sp>
      <p:sp>
        <p:nvSpPr>
          <p:cNvPr id="9" name="サブタイトル 8"/>
          <p:cNvSpPr>
            <a:spLocks noGrp="1"/>
          </p:cNvSpPr>
          <p:nvPr>
            <p:ph type="subTitle" idx="1"/>
          </p:nvPr>
        </p:nvSpPr>
        <p:spPr/>
        <p:txBody>
          <a:bodyPr>
            <a:normAutofit lnSpcReduction="10000"/>
          </a:bodyPr>
          <a:lstStyle/>
          <a:p>
            <a:r>
              <a:rPr lang="en-US" dirty="0"/>
              <a:t>Lorem ipsum dolor sit amet</a:t>
            </a:r>
          </a:p>
          <a:p>
            <a:endParaRPr lang="en-US" dirty="0"/>
          </a:p>
        </p:txBody>
      </p:sp>
      <p:sp>
        <p:nvSpPr>
          <p:cNvPr id="10" name="テキスト プレースホルダー 9"/>
          <p:cNvSpPr>
            <a:spLocks noGrp="1"/>
          </p:cNvSpPr>
          <p:nvPr>
            <p:ph type="body" sz="quarter" idx="10"/>
          </p:nvPr>
        </p:nvSpPr>
        <p:spPr/>
        <p:txBody>
          <a:bodyPr/>
          <a:lstStyle/>
          <a:p>
            <a:r>
              <a:rPr lang="en-US" dirty="0" smtClean="0"/>
              <a:t>All People Together</a:t>
            </a:r>
            <a:endParaRPr lang="en-US" dirty="0"/>
          </a:p>
        </p:txBody>
      </p:sp>
      <p:sp>
        <p:nvSpPr>
          <p:cNvPr id="11" name="テキスト プレースホルダー 10"/>
          <p:cNvSpPr>
            <a:spLocks noGrp="1"/>
          </p:cNvSpPr>
          <p:nvPr>
            <p:ph type="body" sz="quarter" idx="20"/>
          </p:nvPr>
        </p:nvSpPr>
        <p:spPr/>
        <p:txBody>
          <a:bodyPr/>
          <a:lstStyle/>
          <a:p>
            <a:r>
              <a:rPr lang="en-US" dirty="0"/>
              <a:t>At vero eos et accusamus et iusto odio dignissimos ducimus, qui blanditiis praesentium voluptatum deleniti atque corrupti, quos dolores et quas molestias excepturi sint, obcaecati cupiditate non provident, similique sunt in culpa, qui officia deserunt mollitia animi, id est laborum et dolorum fuga.</a:t>
            </a:r>
          </a:p>
        </p:txBody>
      </p:sp>
      <p:sp>
        <p:nvSpPr>
          <p:cNvPr id="2" name="図プレースホルダー 1"/>
          <p:cNvSpPr>
            <a:spLocks noGrp="1"/>
          </p:cNvSpPr>
          <p:nvPr>
            <p:ph type="pic" sz="quarter" idx="13"/>
          </p:nvPr>
        </p:nvSpPr>
        <p:spPr/>
      </p:sp>
    </p:spTree>
    <p:extLst>
      <p:ext uri="{BB962C8B-B14F-4D97-AF65-F5344CB8AC3E}">
        <p14:creationId xmlns:p14="http://schemas.microsoft.com/office/powerpoint/2010/main" val="2013152045"/>
      </p:ext>
    </p:extLst>
  </p:cSld>
  <p:clrMapOvr>
    <a:masterClrMapping/>
  </p:clrMapOvr>
  <p:timing>
    <p:tnLst>
      <p:par>
        <p:cTn id="1" dur="indefinite" restart="never" nodeType="tmRoot"/>
      </p:par>
    </p:tnLst>
  </p:timing>
</p:sld>
</file>

<file path=ppt/theme/theme1.xml><?xml version="1.0" encoding="utf-8"?>
<a:theme xmlns:a="http://schemas.openxmlformats.org/drawingml/2006/main" name="Contents">
  <a:themeElements>
    <a:clrScheme name="White">
      <a:dk1>
        <a:srgbClr val="FFFFFF"/>
      </a:dk1>
      <a:lt1>
        <a:srgbClr val="FFFFFF"/>
      </a:lt1>
      <a:dk2>
        <a:srgbClr val="FFFFFF"/>
      </a:dk2>
      <a:lt2>
        <a:srgbClr val="FFFFFF"/>
      </a:lt2>
      <a:accent1>
        <a:srgbClr val="3F3F3F"/>
      </a:accent1>
      <a:accent2>
        <a:srgbClr val="FFFFFF"/>
      </a:accent2>
      <a:accent3>
        <a:srgbClr val="FFFFFF"/>
      </a:accent3>
      <a:accent4>
        <a:srgbClr val="FFFFFF"/>
      </a:accent4>
      <a:accent5>
        <a:srgbClr val="FFFFFF"/>
      </a:accent5>
      <a:accent6>
        <a:srgbClr val="FFFFFF"/>
      </a:accent6>
      <a:hlink>
        <a:srgbClr val="FFFFFF"/>
      </a:hlink>
      <a:folHlink>
        <a:srgbClr val="7F7F7F"/>
      </a:folHlink>
    </a:clrScheme>
    <a:fontScheme name="Capella">
      <a:majorFont>
        <a:latin typeface="Roboto Light"/>
        <a:ea typeface="Capella Light"/>
        <a:cs typeface=""/>
      </a:majorFont>
      <a:minorFont>
        <a:latin typeface="Roboto Light"/>
        <a:ea typeface="Capella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alpha val="52157"/>
          </a:srgbClr>
        </a:solidFill>
        <a:ln>
          <a:noFill/>
        </a:ln>
        <a:effectLst>
          <a:outerShdw blurRad="63500" sx="102000" sy="102000" algn="ctr" rotWithShape="0">
            <a:prstClr val="black">
              <a:alpha val="40000"/>
            </a:prstClr>
          </a:outerShdw>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Titles">
  <a:themeElements>
    <a:clrScheme name="White">
      <a:dk1>
        <a:srgbClr val="FFFFFF"/>
      </a:dk1>
      <a:lt1>
        <a:srgbClr val="FFFFFF"/>
      </a:lt1>
      <a:dk2>
        <a:srgbClr val="FFFFFF"/>
      </a:dk2>
      <a:lt2>
        <a:srgbClr val="FFFFFF"/>
      </a:lt2>
      <a:accent1>
        <a:srgbClr val="3F3F3F"/>
      </a:accent1>
      <a:accent2>
        <a:srgbClr val="FFFFFF"/>
      </a:accent2>
      <a:accent3>
        <a:srgbClr val="FFFFFF"/>
      </a:accent3>
      <a:accent4>
        <a:srgbClr val="FFFFFF"/>
      </a:accent4>
      <a:accent5>
        <a:srgbClr val="FFFFFF"/>
      </a:accent5>
      <a:accent6>
        <a:srgbClr val="FFFFFF"/>
      </a:accent6>
      <a:hlink>
        <a:srgbClr val="FFFFFF"/>
      </a:hlink>
      <a:folHlink>
        <a:srgbClr val="7F7F7F"/>
      </a:folHlink>
    </a:clrScheme>
    <a:fontScheme name="Capella">
      <a:majorFont>
        <a:latin typeface="Capella Light"/>
        <a:ea typeface="Capella Light"/>
        <a:cs typeface=""/>
      </a:majorFont>
      <a:minorFont>
        <a:latin typeface="Capella Light"/>
        <a:ea typeface="Capella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alpha val="52157"/>
          </a:srgbClr>
        </a:solidFill>
        <a:ln>
          <a:noFill/>
        </a:ln>
        <a:effectLst>
          <a:outerShdw blurRad="63500" sx="102000" sy="102000" algn="ctr" rotWithShape="0">
            <a:prstClr val="black">
              <a:alpha val="40000"/>
            </a:prstClr>
          </a:outerShdw>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10404</TotalTime>
  <Words>1355</Words>
  <Application>Microsoft Office PowerPoint</Application>
  <PresentationFormat>ユーザー設定</PresentationFormat>
  <Paragraphs>143</Paragraphs>
  <Slides>22</Slides>
  <Notes>0</Notes>
  <HiddenSlides>0</HiddenSlides>
  <MMClips>0</MMClips>
  <ScaleCrop>false</ScaleCrop>
  <HeadingPairs>
    <vt:vector size="4" baseType="variant">
      <vt:variant>
        <vt:lpstr>テーマ</vt:lpstr>
      </vt:variant>
      <vt:variant>
        <vt:i4>2</vt:i4>
      </vt:variant>
      <vt:variant>
        <vt:lpstr>スライド タイトル</vt:lpstr>
      </vt:variant>
      <vt:variant>
        <vt:i4>22</vt:i4>
      </vt:variant>
    </vt:vector>
  </HeadingPairs>
  <TitlesOfParts>
    <vt:vector size="24" baseType="lpstr">
      <vt:lpstr>Contents</vt:lpstr>
      <vt:lpstr>Titles</vt:lpstr>
      <vt:lpstr>Regulus Template</vt:lpstr>
      <vt:lpstr>About Us</vt:lpstr>
      <vt:lpstr>Our Vision</vt:lpstr>
      <vt:lpstr>Our Member</vt:lpstr>
      <vt:lpstr>Our Company</vt:lpstr>
      <vt:lpstr>History</vt:lpstr>
      <vt:lpstr>There are only two ways to live your life. One is as though nothing is a miracle. The other is as though everything is a miracle</vt:lpstr>
      <vt:lpstr>New Proposal</vt:lpstr>
      <vt:lpstr>Concept</vt:lpstr>
      <vt:lpstr>Background</vt:lpstr>
      <vt:lpstr>Key Numbers</vt:lpstr>
      <vt:lpstr>4 Impressive Pillars</vt:lpstr>
      <vt:lpstr>Purpose and Goal</vt:lpstr>
      <vt:lpstr>Success is a journey, not a destination. The doing is often more important than the outcome.</vt:lpstr>
      <vt:lpstr>Marketing Research</vt:lpstr>
      <vt:lpstr>Positive or Negative?</vt:lpstr>
      <vt:lpstr>Consideration from Various Angles</vt:lpstr>
      <vt:lpstr>Comparison among Markets</vt:lpstr>
      <vt:lpstr>Sales Tendency</vt:lpstr>
      <vt:lpstr>Estimation</vt:lpstr>
      <vt:lpstr>We Are Ready to Fly!</vt:lpstr>
      <vt:lpstr>Thank You!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Regulus</dc:title>
  <dc:creator>Jun</dc:creator>
  <cp:lastModifiedBy>Jun</cp:lastModifiedBy>
  <cp:revision>70</cp:revision>
  <dcterms:created xsi:type="dcterms:W3CDTF">2014-05-31T17:00:12Z</dcterms:created>
  <dcterms:modified xsi:type="dcterms:W3CDTF">2014-06-13T22:34:04Z</dcterms:modified>
</cp:coreProperties>
</file>